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DA"/>
    <a:srgbClr val="9AD0C2"/>
    <a:srgbClr val="2D9596"/>
    <a:srgbClr val="265073"/>
    <a:srgbClr val="C8E8F2"/>
    <a:srgbClr val="62A3C6"/>
    <a:srgbClr val="66ADC9"/>
    <a:srgbClr val="001E2A"/>
    <a:srgbClr val="DBF1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20" d="100"/>
          <a:sy n="20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0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93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32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7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62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0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33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73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2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7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D5B0-7ABB-497C-AA49-B9F61504B17C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6643-F5F6-4096-B517-24532D89F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yp.io/fonts/neue_haas_grotes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logo with lines and dots with Acoma Pueblo in the background&#10;&#10;Description automatically generated">
            <a:extLst>
              <a:ext uri="{FF2B5EF4-FFF2-40B4-BE49-F238E27FC236}">
                <a16:creationId xmlns:a16="http://schemas.microsoft.com/office/drawing/2014/main" id="{F5AE2536-3710-B3D6-1C63-99804AD2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3" t="19850" r="21015" b="18573"/>
          <a:stretch/>
        </p:blipFill>
        <p:spPr>
          <a:xfrm>
            <a:off x="584705" y="130234"/>
            <a:ext cx="34830327" cy="358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07E18-65C2-132D-56D8-B896D741A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logo with lines and dots with Acoma Pueblo in the background&#10;&#10;Description automatically generated">
            <a:extLst>
              <a:ext uri="{FF2B5EF4-FFF2-40B4-BE49-F238E27FC236}">
                <a16:creationId xmlns:a16="http://schemas.microsoft.com/office/drawing/2014/main" id="{41E09EDB-0305-FB29-83DB-9085D8D16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3" t="19850" r="21015" b="18573"/>
          <a:stretch/>
        </p:blipFill>
        <p:spPr>
          <a:xfrm>
            <a:off x="584705" y="130234"/>
            <a:ext cx="34830327" cy="35869504"/>
          </a:xfrm>
          <a:prstGeom prst="rect">
            <a:avLst/>
          </a:prstGeom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D64F266A-1606-69DF-A60D-8C193CCEDCB2}"/>
              </a:ext>
            </a:extLst>
          </p:cNvPr>
          <p:cNvSpPr/>
          <p:nvPr/>
        </p:nvSpPr>
        <p:spPr>
          <a:xfrm>
            <a:off x="21783201" y="10871537"/>
            <a:ext cx="2698809" cy="2607013"/>
          </a:xfrm>
          <a:prstGeom prst="donut">
            <a:avLst>
              <a:gd name="adj" fmla="val 28653"/>
            </a:avLst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1B1DBE2E-A63F-ABEF-166F-C9825819EED5}"/>
              </a:ext>
            </a:extLst>
          </p:cNvPr>
          <p:cNvSpPr/>
          <p:nvPr/>
        </p:nvSpPr>
        <p:spPr>
          <a:xfrm>
            <a:off x="7716989" y="8600160"/>
            <a:ext cx="2698809" cy="2607013"/>
          </a:xfrm>
          <a:prstGeom prst="donut">
            <a:avLst>
              <a:gd name="adj" fmla="val 28653"/>
            </a:avLst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C4615E08-3C68-0800-7410-81B53314CC18}"/>
              </a:ext>
            </a:extLst>
          </p:cNvPr>
          <p:cNvSpPr/>
          <p:nvPr/>
        </p:nvSpPr>
        <p:spPr>
          <a:xfrm>
            <a:off x="10364997" y="14391359"/>
            <a:ext cx="2698809" cy="2607013"/>
          </a:xfrm>
          <a:prstGeom prst="donut">
            <a:avLst>
              <a:gd name="adj" fmla="val 28653"/>
            </a:avLst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0A99E741-9DF9-9A14-4543-245D726D1327}"/>
              </a:ext>
            </a:extLst>
          </p:cNvPr>
          <p:cNvSpPr/>
          <p:nvPr/>
        </p:nvSpPr>
        <p:spPr>
          <a:xfrm>
            <a:off x="22365652" y="14416759"/>
            <a:ext cx="2698809" cy="2607013"/>
          </a:xfrm>
          <a:prstGeom prst="donut">
            <a:avLst>
              <a:gd name="adj" fmla="val 28653"/>
            </a:avLst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E456808-63A2-6FDB-9445-28369C662277}"/>
              </a:ext>
            </a:extLst>
          </p:cNvPr>
          <p:cNvSpPr/>
          <p:nvPr/>
        </p:nvSpPr>
        <p:spPr>
          <a:xfrm>
            <a:off x="13190605" y="17719251"/>
            <a:ext cx="2271615" cy="2194349"/>
          </a:xfrm>
          <a:prstGeom prst="flowChartConnector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1ECB117F-12A0-8DBA-2723-EB5A8BCFCF9E}"/>
              </a:ext>
            </a:extLst>
          </p:cNvPr>
          <p:cNvSpPr/>
          <p:nvPr/>
        </p:nvSpPr>
        <p:spPr>
          <a:xfrm>
            <a:off x="16655165" y="20120524"/>
            <a:ext cx="2698809" cy="2607013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88F5DFD-E85F-76EA-ABDD-8110D800E517}"/>
              </a:ext>
            </a:extLst>
          </p:cNvPr>
          <p:cNvSpPr/>
          <p:nvPr/>
        </p:nvSpPr>
        <p:spPr>
          <a:xfrm>
            <a:off x="22249515" y="20634874"/>
            <a:ext cx="2698809" cy="2607013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BF19F13-6BF3-B5C6-A766-8CCC28910A7C}"/>
              </a:ext>
            </a:extLst>
          </p:cNvPr>
          <p:cNvSpPr/>
          <p:nvPr/>
        </p:nvSpPr>
        <p:spPr>
          <a:xfrm>
            <a:off x="16867051" y="2291724"/>
            <a:ext cx="2409869" cy="232790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FF936FB-C987-CC03-7465-0A01065508FF}"/>
              </a:ext>
            </a:extLst>
          </p:cNvPr>
          <p:cNvSpPr/>
          <p:nvPr/>
        </p:nvSpPr>
        <p:spPr>
          <a:xfrm>
            <a:off x="14003201" y="3634748"/>
            <a:ext cx="1575023" cy="152145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72B604-427E-2135-B023-C64F3E3C3A4F}"/>
              </a:ext>
            </a:extLst>
          </p:cNvPr>
          <p:cNvSpPr/>
          <p:nvPr/>
        </p:nvSpPr>
        <p:spPr>
          <a:xfrm>
            <a:off x="20511951" y="3634747"/>
            <a:ext cx="1575023" cy="152145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9625CDA-2CBF-43BE-6FD9-B1ACD716B688}"/>
              </a:ext>
            </a:extLst>
          </p:cNvPr>
          <p:cNvSpPr/>
          <p:nvPr/>
        </p:nvSpPr>
        <p:spPr>
          <a:xfrm>
            <a:off x="22863991" y="4636770"/>
            <a:ext cx="1575023" cy="152145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96B7BB4-2DC9-5EA2-F0F9-3E53B11442B3}"/>
              </a:ext>
            </a:extLst>
          </p:cNvPr>
          <p:cNvSpPr/>
          <p:nvPr/>
        </p:nvSpPr>
        <p:spPr>
          <a:xfrm>
            <a:off x="11714401" y="4636769"/>
            <a:ext cx="1575023" cy="1521451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Graphic 17" descr="Line arrow: Anti-clockwise curve with solid fill">
            <a:extLst>
              <a:ext uri="{FF2B5EF4-FFF2-40B4-BE49-F238E27FC236}">
                <a16:creationId xmlns:a16="http://schemas.microsoft.com/office/drawing/2014/main" id="{68FB8E8A-D15C-220A-A4E4-2EB5D1CD1343}"/>
              </a:ext>
            </a:extLst>
          </p:cNvPr>
          <p:cNvSpPr/>
          <p:nvPr/>
        </p:nvSpPr>
        <p:spPr>
          <a:xfrm rot="7138491" flipH="1">
            <a:off x="21445731" y="-639105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Graphic 17" descr="Line arrow: Anti-clockwise curve with solid fill">
            <a:extLst>
              <a:ext uri="{FF2B5EF4-FFF2-40B4-BE49-F238E27FC236}">
                <a16:creationId xmlns:a16="http://schemas.microsoft.com/office/drawing/2014/main" id="{D4E92118-D9D3-FB31-BFC4-FD79EF1EBC6E}"/>
              </a:ext>
            </a:extLst>
          </p:cNvPr>
          <p:cNvSpPr/>
          <p:nvPr/>
        </p:nvSpPr>
        <p:spPr>
          <a:xfrm rot="3636883" flipH="1" flipV="1">
            <a:off x="12414553" y="-639104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" name="Graphic 17" descr="Line arrow: Anti-clockwise curve with solid fill">
            <a:extLst>
              <a:ext uri="{FF2B5EF4-FFF2-40B4-BE49-F238E27FC236}">
                <a16:creationId xmlns:a16="http://schemas.microsoft.com/office/drawing/2014/main" id="{BF9A5F14-884F-9684-4C62-EDF60BF21BA3}"/>
              </a:ext>
            </a:extLst>
          </p:cNvPr>
          <p:cNvSpPr/>
          <p:nvPr/>
        </p:nvSpPr>
        <p:spPr>
          <a:xfrm rot="2540932" flipH="1" flipV="1">
            <a:off x="7352383" y="1787963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2" name="Graphic 17" descr="Line arrow: Anti-clockwise curve with solid fill">
            <a:extLst>
              <a:ext uri="{FF2B5EF4-FFF2-40B4-BE49-F238E27FC236}">
                <a16:creationId xmlns:a16="http://schemas.microsoft.com/office/drawing/2014/main" id="{DF4CAF37-8526-DB8D-C18D-D7ED57F49D2D}"/>
              </a:ext>
            </a:extLst>
          </p:cNvPr>
          <p:cNvSpPr/>
          <p:nvPr/>
        </p:nvSpPr>
        <p:spPr>
          <a:xfrm rot="8370585" flipH="1">
            <a:off x="26649073" y="1955729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" name="Graphic 17" descr="Line arrow: Anti-clockwise curve with solid fill">
            <a:extLst>
              <a:ext uri="{FF2B5EF4-FFF2-40B4-BE49-F238E27FC236}">
                <a16:creationId xmlns:a16="http://schemas.microsoft.com/office/drawing/2014/main" id="{DD9DB082-67CF-4718-8E11-90D96E4FACD0}"/>
              </a:ext>
            </a:extLst>
          </p:cNvPr>
          <p:cNvSpPr/>
          <p:nvPr/>
        </p:nvSpPr>
        <p:spPr>
          <a:xfrm rot="8141213" flipH="1">
            <a:off x="25637525" y="1255860"/>
            <a:ext cx="2143308" cy="6045214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FFFFFF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33FF5-FD2A-4DCF-EBF1-FC40E7C42BDE}"/>
              </a:ext>
            </a:extLst>
          </p:cNvPr>
          <p:cNvSpPr/>
          <p:nvPr/>
        </p:nvSpPr>
        <p:spPr>
          <a:xfrm>
            <a:off x="14377805" y="5105396"/>
            <a:ext cx="791983" cy="4376908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B51652-8560-FE36-A7DF-60093A19463F}"/>
              </a:ext>
            </a:extLst>
          </p:cNvPr>
          <p:cNvSpPr/>
          <p:nvPr/>
        </p:nvSpPr>
        <p:spPr>
          <a:xfrm rot="2991823">
            <a:off x="12845436" y="8392473"/>
            <a:ext cx="791983" cy="4376908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39798-8957-6F6C-59F5-797C91F0A927}"/>
              </a:ext>
            </a:extLst>
          </p:cNvPr>
          <p:cNvSpPr/>
          <p:nvPr/>
        </p:nvSpPr>
        <p:spPr>
          <a:xfrm>
            <a:off x="16528809" y="6305831"/>
            <a:ext cx="791983" cy="4204956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578CE7-4823-345B-F5CA-8DD53F71DF15}"/>
              </a:ext>
            </a:extLst>
          </p:cNvPr>
          <p:cNvSpPr/>
          <p:nvPr/>
        </p:nvSpPr>
        <p:spPr>
          <a:xfrm>
            <a:off x="18796926" y="6298498"/>
            <a:ext cx="791983" cy="4204956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EE5613-41B2-8F67-99CA-B25BA0313786}"/>
              </a:ext>
            </a:extLst>
          </p:cNvPr>
          <p:cNvSpPr/>
          <p:nvPr/>
        </p:nvSpPr>
        <p:spPr>
          <a:xfrm>
            <a:off x="17640562" y="4535944"/>
            <a:ext cx="791983" cy="2653933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FCFEF-F362-DE17-0091-E46637D0A1E3}"/>
              </a:ext>
            </a:extLst>
          </p:cNvPr>
          <p:cNvSpPr/>
          <p:nvPr/>
        </p:nvSpPr>
        <p:spPr>
          <a:xfrm rot="5400000">
            <a:off x="17648731" y="5394784"/>
            <a:ext cx="891379" cy="2698807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4939B2-5AC0-BB06-F363-CB9C5CF6A95D}"/>
              </a:ext>
            </a:extLst>
          </p:cNvPr>
          <p:cNvSpPr/>
          <p:nvPr/>
        </p:nvSpPr>
        <p:spPr>
          <a:xfrm rot="18852143">
            <a:off x="19573011" y="9859347"/>
            <a:ext cx="791983" cy="2414250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2EFB2A-4384-18BD-C684-7560DCD27C0B}"/>
              </a:ext>
            </a:extLst>
          </p:cNvPr>
          <p:cNvSpPr/>
          <p:nvPr/>
        </p:nvSpPr>
        <p:spPr>
          <a:xfrm rot="18989905">
            <a:off x="15844126" y="11830233"/>
            <a:ext cx="791983" cy="2414250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AF93F2-AFB2-3183-6BA4-521300882A50}"/>
              </a:ext>
            </a:extLst>
          </p:cNvPr>
          <p:cNvSpPr/>
          <p:nvPr/>
        </p:nvSpPr>
        <p:spPr>
          <a:xfrm rot="2737530">
            <a:off x="15737295" y="9823964"/>
            <a:ext cx="791983" cy="2414250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8513D-D721-CD05-F231-35300E0D721A}"/>
              </a:ext>
            </a:extLst>
          </p:cNvPr>
          <p:cNvSpPr/>
          <p:nvPr/>
        </p:nvSpPr>
        <p:spPr>
          <a:xfrm>
            <a:off x="14993518" y="11550316"/>
            <a:ext cx="791983" cy="892526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6A507-F9AF-E153-7ADB-BD0E87EEF11F}"/>
              </a:ext>
            </a:extLst>
          </p:cNvPr>
          <p:cNvSpPr/>
          <p:nvPr/>
        </p:nvSpPr>
        <p:spPr>
          <a:xfrm>
            <a:off x="20318469" y="11550316"/>
            <a:ext cx="791983" cy="892526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54226F-754F-6C9E-715F-CD3A5D95AF4B}"/>
              </a:ext>
            </a:extLst>
          </p:cNvPr>
          <p:cNvSpPr/>
          <p:nvPr/>
        </p:nvSpPr>
        <p:spPr>
          <a:xfrm rot="2750100">
            <a:off x="19578595" y="11813726"/>
            <a:ext cx="791983" cy="2414250"/>
          </a:xfrm>
          <a:prstGeom prst="rect">
            <a:avLst/>
          </a:prstGeom>
          <a:solidFill>
            <a:srgbClr val="DB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57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2E76-25D9-8710-199A-38C72D31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2D36-4B5D-9A4D-EC70-41054EB4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DBF1F7"/>
                </a:solidFill>
              </a:rPr>
              <a:t>#DBF1F7</a:t>
            </a:r>
          </a:p>
          <a:p>
            <a:r>
              <a:rPr lang="en-AU" dirty="0">
                <a:solidFill>
                  <a:srgbClr val="C8E8F2"/>
                </a:solidFill>
              </a:rPr>
              <a:t>#C8E8F2</a:t>
            </a:r>
          </a:p>
          <a:p>
            <a:r>
              <a:rPr lang="en-AU" dirty="0">
                <a:solidFill>
                  <a:srgbClr val="62A3C6"/>
                </a:solidFill>
              </a:rPr>
              <a:t>#62A3C6 – (not </a:t>
            </a:r>
            <a:r>
              <a:rPr lang="en-AU" dirty="0">
                <a:solidFill>
                  <a:srgbClr val="66ADC9"/>
                </a:solidFill>
              </a:rPr>
              <a:t>#66ADC9)</a:t>
            </a:r>
            <a:endParaRPr lang="en-AU" dirty="0">
              <a:solidFill>
                <a:srgbClr val="62A3C6"/>
              </a:solidFill>
            </a:endParaRPr>
          </a:p>
          <a:p>
            <a:r>
              <a:rPr lang="en-AU" dirty="0">
                <a:solidFill>
                  <a:srgbClr val="001E2A"/>
                </a:solidFill>
              </a:rPr>
              <a:t>#001E2A</a:t>
            </a:r>
          </a:p>
          <a:p>
            <a:r>
              <a:rPr lang="en-AU" dirty="0">
                <a:solidFill>
                  <a:srgbClr val="265073"/>
                </a:solidFill>
              </a:rPr>
              <a:t>265073</a:t>
            </a:r>
          </a:p>
          <a:p>
            <a:r>
              <a:rPr lang="en-AU" dirty="0">
                <a:solidFill>
                  <a:srgbClr val="2D9596"/>
                </a:solidFill>
              </a:rPr>
              <a:t>2D9596</a:t>
            </a:r>
          </a:p>
          <a:p>
            <a:r>
              <a:rPr lang="en-AU" dirty="0">
                <a:solidFill>
                  <a:srgbClr val="9AD0C2"/>
                </a:solidFill>
              </a:rPr>
              <a:t>9AD0C2</a:t>
            </a:r>
          </a:p>
          <a:p>
            <a:r>
              <a:rPr lang="en-AU" dirty="0">
                <a:solidFill>
                  <a:srgbClr val="F1FADA"/>
                </a:solidFill>
              </a:rPr>
              <a:t>F1FADA</a:t>
            </a:r>
          </a:p>
          <a:p>
            <a:r>
              <a:rPr lang="en-AU" b="0" i="0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 </a:t>
            </a:r>
            <a:r>
              <a:rPr lang="en-AU" b="1" i="0" u="sng" dirty="0">
                <a:solidFill>
                  <a:srgbClr val="212121"/>
                </a:solidFill>
                <a:effectLst/>
                <a:latin typeface="lato" panose="020F0502020204030204" pitchFamily="34" charset="0"/>
                <a:hlinkClick r:id="rId2"/>
              </a:rPr>
              <a:t>Neue Haas Grotesk</a:t>
            </a:r>
            <a:r>
              <a:rPr lang="en-AU" b="1" i="0" u="sng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 (for Normal)</a:t>
            </a:r>
          </a:p>
          <a:p>
            <a:r>
              <a:rPr lang="en-AU" b="0" i="0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Avenir Next LT Pro Demi </a:t>
            </a:r>
            <a:r>
              <a:rPr lang="en-AU" b="1" u="sng" dirty="0">
                <a:solidFill>
                  <a:srgbClr val="212121"/>
                </a:solidFill>
                <a:latin typeface="lato" panose="020F0502020204030204" pitchFamily="34" charset="0"/>
              </a:rPr>
              <a:t> For headings</a:t>
            </a:r>
            <a:r>
              <a:rPr lang="en-AU" b="0" i="0" dirty="0">
                <a:solidFill>
                  <a:srgbClr val="212121"/>
                </a:solidFill>
                <a:effectLst/>
                <a:latin typeface="lato" panose="020F0502020204030204" pitchFamily="34" charset="0"/>
              </a:rPr>
              <a:t> </a:t>
            </a:r>
            <a:r>
              <a:rPr lang="en-AU" b="0" i="0" dirty="0">
                <a:solidFill>
                  <a:srgbClr val="F1FADA"/>
                </a:solidFill>
                <a:effectLst/>
                <a:latin typeface="lato" panose="020F0502020204030204" pitchFamily="34" charset="0"/>
              </a:rPr>
              <a:t>- style</a:t>
            </a:r>
            <a:endParaRPr lang="en-AU" dirty="0">
              <a:solidFill>
                <a:srgbClr val="F1FADA"/>
              </a:solidFill>
            </a:endParaRPr>
          </a:p>
        </p:txBody>
      </p:sp>
      <p:sp>
        <p:nvSpPr>
          <p:cNvPr id="4" name="Graphic 17" descr="Line arrow: Anti-clockwise curve with solid fill">
            <a:extLst>
              <a:ext uri="{FF2B5EF4-FFF2-40B4-BE49-F238E27FC236}">
                <a16:creationId xmlns:a16="http://schemas.microsoft.com/office/drawing/2014/main" id="{BF363E06-ADB3-6F0F-06B3-EC4291A4821C}"/>
              </a:ext>
            </a:extLst>
          </p:cNvPr>
          <p:cNvSpPr/>
          <p:nvPr/>
        </p:nvSpPr>
        <p:spPr>
          <a:xfrm rot="19190544">
            <a:off x="24316546" y="2497140"/>
            <a:ext cx="725415" cy="2041166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415" h="2041166">
                <a:moveTo>
                  <a:pt x="120637" y="15918"/>
                </a:moveTo>
                <a:cubicBezTo>
                  <a:pt x="81958" y="-3285"/>
                  <a:pt x="51346" y="-10125"/>
                  <a:pt x="20949" y="24340"/>
                </a:cubicBezTo>
                <a:cubicBezTo>
                  <a:pt x="-9015" y="61847"/>
                  <a:pt x="-5794" y="94025"/>
                  <a:pt x="23974" y="127452"/>
                </a:cubicBezTo>
                <a:cubicBezTo>
                  <a:pt x="413104" y="397613"/>
                  <a:pt x="598995" y="776829"/>
                  <a:pt x="574209" y="1255187"/>
                </a:cubicBezTo>
                <a:cubicBezTo>
                  <a:pt x="559338" y="1490648"/>
                  <a:pt x="502332" y="1721152"/>
                  <a:pt x="403190" y="1936785"/>
                </a:cubicBezTo>
                <a:cubicBezTo>
                  <a:pt x="385841" y="1973963"/>
                  <a:pt x="400712" y="2016099"/>
                  <a:pt x="437890" y="2033448"/>
                </a:cubicBezTo>
                <a:cubicBezTo>
                  <a:pt x="472589" y="2050798"/>
                  <a:pt x="517203" y="2038405"/>
                  <a:pt x="537031" y="2001227"/>
                </a:cubicBezTo>
                <a:cubicBezTo>
                  <a:pt x="643609" y="1770723"/>
                  <a:pt x="708051" y="1520391"/>
                  <a:pt x="722922" y="1265101"/>
                </a:cubicBezTo>
                <a:cubicBezTo>
                  <a:pt x="742750" y="900756"/>
                  <a:pt x="653523" y="390177"/>
                  <a:pt x="120637" y="15918"/>
                </a:cubicBezTo>
                <a:close/>
              </a:path>
            </a:pathLst>
          </a:custGeom>
          <a:solidFill>
            <a:srgbClr val="000000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5" name="Graphic 17" descr="Line arrow: Anti-clockwise curve with solid fill">
            <a:extLst>
              <a:ext uri="{FF2B5EF4-FFF2-40B4-BE49-F238E27FC236}">
                <a16:creationId xmlns:a16="http://schemas.microsoft.com/office/drawing/2014/main" id="{A0B5AD33-5EE6-1F66-D280-630B71CCC2ED}"/>
              </a:ext>
            </a:extLst>
          </p:cNvPr>
          <p:cNvSpPr/>
          <p:nvPr/>
        </p:nvSpPr>
        <p:spPr>
          <a:xfrm rot="18667684">
            <a:off x="26341406" y="3318627"/>
            <a:ext cx="1328634" cy="3755397"/>
          </a:xfrm>
          <a:custGeom>
            <a:avLst/>
            <a:gdLst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649377 w 852632"/>
              <a:gd name="connsiteY2" fmla="*/ 79313 h 2176439"/>
              <a:gd name="connsiteX3" fmla="*/ 575021 w 852632"/>
              <a:gd name="connsiteY3" fmla="*/ 4957 h 2176439"/>
              <a:gd name="connsiteX4" fmla="*/ 79313 w 852632"/>
              <a:gd name="connsiteY4" fmla="*/ 0 h 2176439"/>
              <a:gd name="connsiteX5" fmla="*/ 32221 w 852632"/>
              <a:gd name="connsiteY5" fmla="*/ 17350 h 2176439"/>
              <a:gd name="connsiteX6" fmla="*/ 27264 w 852632"/>
              <a:gd name="connsiteY6" fmla="*/ 22307 h 2176439"/>
              <a:gd name="connsiteX7" fmla="*/ 19828 w 852632"/>
              <a:gd name="connsiteY7" fmla="*/ 29742 h 2176439"/>
              <a:gd name="connsiteX8" fmla="*/ 17350 w 852632"/>
              <a:gd name="connsiteY8" fmla="*/ 34700 h 2176439"/>
              <a:gd name="connsiteX9" fmla="*/ 14871 w 852632"/>
              <a:gd name="connsiteY9" fmla="*/ 39657 h 2176439"/>
              <a:gd name="connsiteX10" fmla="*/ 4957 w 852632"/>
              <a:gd name="connsiteY10" fmla="*/ 74356 h 2176439"/>
              <a:gd name="connsiteX11" fmla="*/ 0 w 852632"/>
              <a:gd name="connsiteY11" fmla="*/ 570064 h 2176439"/>
              <a:gd name="connsiteX12" fmla="*/ 74356 w 852632"/>
              <a:gd name="connsiteY12" fmla="*/ 644420 h 2176439"/>
              <a:gd name="connsiteX13" fmla="*/ 148712 w 852632"/>
              <a:gd name="connsiteY13" fmla="*/ 570064 h 2176439"/>
              <a:gd name="connsiteX14" fmla="*/ 151191 w 852632"/>
              <a:gd name="connsiteY14" fmla="*/ 262725 h 2176439"/>
              <a:gd name="connsiteX15" fmla="*/ 701426 w 852632"/>
              <a:gd name="connsiteY15" fmla="*/ 1390460 h 2176439"/>
              <a:gd name="connsiteX16" fmla="*/ 530407 w 852632"/>
              <a:gd name="connsiteY16" fmla="*/ 2072058 h 2176439"/>
              <a:gd name="connsiteX17" fmla="*/ 565107 w 852632"/>
              <a:gd name="connsiteY17" fmla="*/ 2168721 h 2176439"/>
              <a:gd name="connsiteX18" fmla="*/ 664248 w 852632"/>
              <a:gd name="connsiteY18" fmla="*/ 2136500 h 2176439"/>
              <a:gd name="connsiteX19" fmla="*/ 850139 w 852632"/>
              <a:gd name="connsiteY19" fmla="*/ 1400374 h 2176439"/>
              <a:gd name="connsiteX20" fmla="*/ 247854 w 852632"/>
              <a:gd name="connsiteY20" fmla="*/ 151191 h 2176439"/>
              <a:gd name="connsiteX0" fmla="*/ 247854 w 852632"/>
              <a:gd name="connsiteY0" fmla="*/ 151191 h 2176439"/>
              <a:gd name="connsiteX1" fmla="*/ 575021 w 852632"/>
              <a:gd name="connsiteY1" fmla="*/ 153669 h 2176439"/>
              <a:gd name="connsiteX2" fmla="*/ 575021 w 852632"/>
              <a:gd name="connsiteY2" fmla="*/ 4957 h 2176439"/>
              <a:gd name="connsiteX3" fmla="*/ 79313 w 852632"/>
              <a:gd name="connsiteY3" fmla="*/ 0 h 2176439"/>
              <a:gd name="connsiteX4" fmla="*/ 32221 w 852632"/>
              <a:gd name="connsiteY4" fmla="*/ 17350 h 2176439"/>
              <a:gd name="connsiteX5" fmla="*/ 27264 w 852632"/>
              <a:gd name="connsiteY5" fmla="*/ 22307 h 2176439"/>
              <a:gd name="connsiteX6" fmla="*/ 19828 w 852632"/>
              <a:gd name="connsiteY6" fmla="*/ 29742 h 2176439"/>
              <a:gd name="connsiteX7" fmla="*/ 17350 w 852632"/>
              <a:gd name="connsiteY7" fmla="*/ 34700 h 2176439"/>
              <a:gd name="connsiteX8" fmla="*/ 14871 w 852632"/>
              <a:gd name="connsiteY8" fmla="*/ 39657 h 2176439"/>
              <a:gd name="connsiteX9" fmla="*/ 4957 w 852632"/>
              <a:gd name="connsiteY9" fmla="*/ 74356 h 2176439"/>
              <a:gd name="connsiteX10" fmla="*/ 0 w 852632"/>
              <a:gd name="connsiteY10" fmla="*/ 570064 h 2176439"/>
              <a:gd name="connsiteX11" fmla="*/ 74356 w 852632"/>
              <a:gd name="connsiteY11" fmla="*/ 644420 h 2176439"/>
              <a:gd name="connsiteX12" fmla="*/ 148712 w 852632"/>
              <a:gd name="connsiteY12" fmla="*/ 570064 h 2176439"/>
              <a:gd name="connsiteX13" fmla="*/ 151191 w 852632"/>
              <a:gd name="connsiteY13" fmla="*/ 262725 h 2176439"/>
              <a:gd name="connsiteX14" fmla="*/ 701426 w 852632"/>
              <a:gd name="connsiteY14" fmla="*/ 1390460 h 2176439"/>
              <a:gd name="connsiteX15" fmla="*/ 530407 w 852632"/>
              <a:gd name="connsiteY15" fmla="*/ 2072058 h 2176439"/>
              <a:gd name="connsiteX16" fmla="*/ 565107 w 852632"/>
              <a:gd name="connsiteY16" fmla="*/ 2168721 h 2176439"/>
              <a:gd name="connsiteX17" fmla="*/ 664248 w 852632"/>
              <a:gd name="connsiteY17" fmla="*/ 2136500 h 2176439"/>
              <a:gd name="connsiteX18" fmla="*/ 850139 w 852632"/>
              <a:gd name="connsiteY18" fmla="*/ 1400374 h 2176439"/>
              <a:gd name="connsiteX19" fmla="*/ 247854 w 852632"/>
              <a:gd name="connsiteY19" fmla="*/ 151191 h 2176439"/>
              <a:gd name="connsiteX0" fmla="*/ 247854 w 852632"/>
              <a:gd name="connsiteY0" fmla="*/ 151191 h 2176439"/>
              <a:gd name="connsiteX1" fmla="*/ 575021 w 852632"/>
              <a:gd name="connsiteY1" fmla="*/ 4957 h 2176439"/>
              <a:gd name="connsiteX2" fmla="*/ 79313 w 852632"/>
              <a:gd name="connsiteY2" fmla="*/ 0 h 2176439"/>
              <a:gd name="connsiteX3" fmla="*/ 32221 w 852632"/>
              <a:gd name="connsiteY3" fmla="*/ 17350 h 2176439"/>
              <a:gd name="connsiteX4" fmla="*/ 27264 w 852632"/>
              <a:gd name="connsiteY4" fmla="*/ 22307 h 2176439"/>
              <a:gd name="connsiteX5" fmla="*/ 19828 w 852632"/>
              <a:gd name="connsiteY5" fmla="*/ 29742 h 2176439"/>
              <a:gd name="connsiteX6" fmla="*/ 17350 w 852632"/>
              <a:gd name="connsiteY6" fmla="*/ 34700 h 2176439"/>
              <a:gd name="connsiteX7" fmla="*/ 14871 w 852632"/>
              <a:gd name="connsiteY7" fmla="*/ 39657 h 2176439"/>
              <a:gd name="connsiteX8" fmla="*/ 4957 w 852632"/>
              <a:gd name="connsiteY8" fmla="*/ 74356 h 2176439"/>
              <a:gd name="connsiteX9" fmla="*/ 0 w 852632"/>
              <a:gd name="connsiteY9" fmla="*/ 570064 h 2176439"/>
              <a:gd name="connsiteX10" fmla="*/ 74356 w 852632"/>
              <a:gd name="connsiteY10" fmla="*/ 644420 h 2176439"/>
              <a:gd name="connsiteX11" fmla="*/ 148712 w 852632"/>
              <a:gd name="connsiteY11" fmla="*/ 570064 h 2176439"/>
              <a:gd name="connsiteX12" fmla="*/ 151191 w 852632"/>
              <a:gd name="connsiteY12" fmla="*/ 262725 h 2176439"/>
              <a:gd name="connsiteX13" fmla="*/ 701426 w 852632"/>
              <a:gd name="connsiteY13" fmla="*/ 1390460 h 2176439"/>
              <a:gd name="connsiteX14" fmla="*/ 530407 w 852632"/>
              <a:gd name="connsiteY14" fmla="*/ 2072058 h 2176439"/>
              <a:gd name="connsiteX15" fmla="*/ 565107 w 852632"/>
              <a:gd name="connsiteY15" fmla="*/ 2168721 h 2176439"/>
              <a:gd name="connsiteX16" fmla="*/ 664248 w 852632"/>
              <a:gd name="connsiteY16" fmla="*/ 2136500 h 2176439"/>
              <a:gd name="connsiteX17" fmla="*/ 850139 w 852632"/>
              <a:gd name="connsiteY17" fmla="*/ 1400374 h 2176439"/>
              <a:gd name="connsiteX18" fmla="*/ 247854 w 852632"/>
              <a:gd name="connsiteY18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48712 w 852632"/>
              <a:gd name="connsiteY10" fmla="*/ 570064 h 2176439"/>
              <a:gd name="connsiteX11" fmla="*/ 151191 w 852632"/>
              <a:gd name="connsiteY11" fmla="*/ 262725 h 2176439"/>
              <a:gd name="connsiteX12" fmla="*/ 701426 w 852632"/>
              <a:gd name="connsiteY12" fmla="*/ 1390460 h 2176439"/>
              <a:gd name="connsiteX13" fmla="*/ 530407 w 852632"/>
              <a:gd name="connsiteY13" fmla="*/ 2072058 h 2176439"/>
              <a:gd name="connsiteX14" fmla="*/ 565107 w 852632"/>
              <a:gd name="connsiteY14" fmla="*/ 2168721 h 2176439"/>
              <a:gd name="connsiteX15" fmla="*/ 664248 w 852632"/>
              <a:gd name="connsiteY15" fmla="*/ 2136500 h 2176439"/>
              <a:gd name="connsiteX16" fmla="*/ 850139 w 852632"/>
              <a:gd name="connsiteY16" fmla="*/ 1400374 h 2176439"/>
              <a:gd name="connsiteX17" fmla="*/ 247854 w 852632"/>
              <a:gd name="connsiteY17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74356 w 852632"/>
              <a:gd name="connsiteY9" fmla="*/ 644420 h 2176439"/>
              <a:gd name="connsiteX10" fmla="*/ 151191 w 852632"/>
              <a:gd name="connsiteY10" fmla="*/ 262725 h 2176439"/>
              <a:gd name="connsiteX11" fmla="*/ 701426 w 852632"/>
              <a:gd name="connsiteY11" fmla="*/ 1390460 h 2176439"/>
              <a:gd name="connsiteX12" fmla="*/ 530407 w 852632"/>
              <a:gd name="connsiteY12" fmla="*/ 2072058 h 2176439"/>
              <a:gd name="connsiteX13" fmla="*/ 565107 w 852632"/>
              <a:gd name="connsiteY13" fmla="*/ 2168721 h 2176439"/>
              <a:gd name="connsiteX14" fmla="*/ 664248 w 852632"/>
              <a:gd name="connsiteY14" fmla="*/ 2136500 h 2176439"/>
              <a:gd name="connsiteX15" fmla="*/ 850139 w 852632"/>
              <a:gd name="connsiteY15" fmla="*/ 1400374 h 2176439"/>
              <a:gd name="connsiteX16" fmla="*/ 247854 w 852632"/>
              <a:gd name="connsiteY16" fmla="*/ 151191 h 2176439"/>
              <a:gd name="connsiteX0" fmla="*/ 247854 w 852632"/>
              <a:gd name="connsiteY0" fmla="*/ 151191 h 2176439"/>
              <a:gd name="connsiteX1" fmla="*/ 79313 w 852632"/>
              <a:gd name="connsiteY1" fmla="*/ 0 h 2176439"/>
              <a:gd name="connsiteX2" fmla="*/ 32221 w 852632"/>
              <a:gd name="connsiteY2" fmla="*/ 17350 h 2176439"/>
              <a:gd name="connsiteX3" fmla="*/ 27264 w 852632"/>
              <a:gd name="connsiteY3" fmla="*/ 22307 h 2176439"/>
              <a:gd name="connsiteX4" fmla="*/ 19828 w 852632"/>
              <a:gd name="connsiteY4" fmla="*/ 29742 h 2176439"/>
              <a:gd name="connsiteX5" fmla="*/ 17350 w 852632"/>
              <a:gd name="connsiteY5" fmla="*/ 34700 h 2176439"/>
              <a:gd name="connsiteX6" fmla="*/ 14871 w 852632"/>
              <a:gd name="connsiteY6" fmla="*/ 39657 h 2176439"/>
              <a:gd name="connsiteX7" fmla="*/ 4957 w 852632"/>
              <a:gd name="connsiteY7" fmla="*/ 74356 h 2176439"/>
              <a:gd name="connsiteX8" fmla="*/ 0 w 852632"/>
              <a:gd name="connsiteY8" fmla="*/ 570064 h 2176439"/>
              <a:gd name="connsiteX9" fmla="*/ 151191 w 852632"/>
              <a:gd name="connsiteY9" fmla="*/ 262725 h 2176439"/>
              <a:gd name="connsiteX10" fmla="*/ 701426 w 852632"/>
              <a:gd name="connsiteY10" fmla="*/ 1390460 h 2176439"/>
              <a:gd name="connsiteX11" fmla="*/ 530407 w 852632"/>
              <a:gd name="connsiteY11" fmla="*/ 2072058 h 2176439"/>
              <a:gd name="connsiteX12" fmla="*/ 565107 w 852632"/>
              <a:gd name="connsiteY12" fmla="*/ 2168721 h 2176439"/>
              <a:gd name="connsiteX13" fmla="*/ 664248 w 852632"/>
              <a:gd name="connsiteY13" fmla="*/ 2136500 h 2176439"/>
              <a:gd name="connsiteX14" fmla="*/ 850139 w 852632"/>
              <a:gd name="connsiteY14" fmla="*/ 1400374 h 2176439"/>
              <a:gd name="connsiteX15" fmla="*/ 247854 w 852632"/>
              <a:gd name="connsiteY15" fmla="*/ 151191 h 2176439"/>
              <a:gd name="connsiteX0" fmla="*/ 242897 w 847675"/>
              <a:gd name="connsiteY0" fmla="*/ 151191 h 2176439"/>
              <a:gd name="connsiteX1" fmla="*/ 74356 w 847675"/>
              <a:gd name="connsiteY1" fmla="*/ 0 h 2176439"/>
              <a:gd name="connsiteX2" fmla="*/ 27264 w 847675"/>
              <a:gd name="connsiteY2" fmla="*/ 17350 h 2176439"/>
              <a:gd name="connsiteX3" fmla="*/ 22307 w 847675"/>
              <a:gd name="connsiteY3" fmla="*/ 22307 h 2176439"/>
              <a:gd name="connsiteX4" fmla="*/ 14871 w 847675"/>
              <a:gd name="connsiteY4" fmla="*/ 29742 h 2176439"/>
              <a:gd name="connsiteX5" fmla="*/ 12393 w 847675"/>
              <a:gd name="connsiteY5" fmla="*/ 34700 h 2176439"/>
              <a:gd name="connsiteX6" fmla="*/ 9914 w 847675"/>
              <a:gd name="connsiteY6" fmla="*/ 39657 h 2176439"/>
              <a:gd name="connsiteX7" fmla="*/ 0 w 847675"/>
              <a:gd name="connsiteY7" fmla="*/ 74356 h 2176439"/>
              <a:gd name="connsiteX8" fmla="*/ 146234 w 847675"/>
              <a:gd name="connsiteY8" fmla="*/ 262725 h 2176439"/>
              <a:gd name="connsiteX9" fmla="*/ 696469 w 847675"/>
              <a:gd name="connsiteY9" fmla="*/ 1390460 h 2176439"/>
              <a:gd name="connsiteX10" fmla="*/ 525450 w 847675"/>
              <a:gd name="connsiteY10" fmla="*/ 2072058 h 2176439"/>
              <a:gd name="connsiteX11" fmla="*/ 560150 w 847675"/>
              <a:gd name="connsiteY11" fmla="*/ 2168721 h 2176439"/>
              <a:gd name="connsiteX12" fmla="*/ 659291 w 847675"/>
              <a:gd name="connsiteY12" fmla="*/ 2136500 h 2176439"/>
              <a:gd name="connsiteX13" fmla="*/ 845182 w 847675"/>
              <a:gd name="connsiteY13" fmla="*/ 1400374 h 2176439"/>
              <a:gd name="connsiteX14" fmla="*/ 242897 w 847675"/>
              <a:gd name="connsiteY14" fmla="*/ 151191 h 2176439"/>
              <a:gd name="connsiteX0" fmla="*/ 242897 w 847675"/>
              <a:gd name="connsiteY0" fmla="*/ 133841 h 2159089"/>
              <a:gd name="connsiteX1" fmla="*/ 27264 w 847675"/>
              <a:gd name="connsiteY1" fmla="*/ 0 h 2159089"/>
              <a:gd name="connsiteX2" fmla="*/ 22307 w 847675"/>
              <a:gd name="connsiteY2" fmla="*/ 4957 h 2159089"/>
              <a:gd name="connsiteX3" fmla="*/ 14871 w 847675"/>
              <a:gd name="connsiteY3" fmla="*/ 12392 h 2159089"/>
              <a:gd name="connsiteX4" fmla="*/ 12393 w 847675"/>
              <a:gd name="connsiteY4" fmla="*/ 17350 h 2159089"/>
              <a:gd name="connsiteX5" fmla="*/ 9914 w 847675"/>
              <a:gd name="connsiteY5" fmla="*/ 22307 h 2159089"/>
              <a:gd name="connsiteX6" fmla="*/ 0 w 847675"/>
              <a:gd name="connsiteY6" fmla="*/ 57006 h 2159089"/>
              <a:gd name="connsiteX7" fmla="*/ 146234 w 847675"/>
              <a:gd name="connsiteY7" fmla="*/ 245375 h 2159089"/>
              <a:gd name="connsiteX8" fmla="*/ 696469 w 847675"/>
              <a:gd name="connsiteY8" fmla="*/ 1373110 h 2159089"/>
              <a:gd name="connsiteX9" fmla="*/ 525450 w 847675"/>
              <a:gd name="connsiteY9" fmla="*/ 2054708 h 2159089"/>
              <a:gd name="connsiteX10" fmla="*/ 560150 w 847675"/>
              <a:gd name="connsiteY10" fmla="*/ 2151371 h 2159089"/>
              <a:gd name="connsiteX11" fmla="*/ 659291 w 847675"/>
              <a:gd name="connsiteY11" fmla="*/ 2119150 h 2159089"/>
              <a:gd name="connsiteX12" fmla="*/ 845182 w 847675"/>
              <a:gd name="connsiteY12" fmla="*/ 1383024 h 2159089"/>
              <a:gd name="connsiteX13" fmla="*/ 242897 w 847675"/>
              <a:gd name="connsiteY13" fmla="*/ 133841 h 2159089"/>
              <a:gd name="connsiteX0" fmla="*/ 242897 w 847675"/>
              <a:gd name="connsiteY0" fmla="*/ 140850 h 2166098"/>
              <a:gd name="connsiteX1" fmla="*/ 27264 w 847675"/>
              <a:gd name="connsiteY1" fmla="*/ 7009 h 2166098"/>
              <a:gd name="connsiteX2" fmla="*/ 14871 w 847675"/>
              <a:gd name="connsiteY2" fmla="*/ 19401 h 2166098"/>
              <a:gd name="connsiteX3" fmla="*/ 12393 w 847675"/>
              <a:gd name="connsiteY3" fmla="*/ 24359 h 2166098"/>
              <a:gd name="connsiteX4" fmla="*/ 9914 w 847675"/>
              <a:gd name="connsiteY4" fmla="*/ 29316 h 2166098"/>
              <a:gd name="connsiteX5" fmla="*/ 0 w 847675"/>
              <a:gd name="connsiteY5" fmla="*/ 64015 h 2166098"/>
              <a:gd name="connsiteX6" fmla="*/ 146234 w 847675"/>
              <a:gd name="connsiteY6" fmla="*/ 252384 h 2166098"/>
              <a:gd name="connsiteX7" fmla="*/ 696469 w 847675"/>
              <a:gd name="connsiteY7" fmla="*/ 1380119 h 2166098"/>
              <a:gd name="connsiteX8" fmla="*/ 525450 w 847675"/>
              <a:gd name="connsiteY8" fmla="*/ 2061717 h 2166098"/>
              <a:gd name="connsiteX9" fmla="*/ 560150 w 847675"/>
              <a:gd name="connsiteY9" fmla="*/ 2158380 h 2166098"/>
              <a:gd name="connsiteX10" fmla="*/ 659291 w 847675"/>
              <a:gd name="connsiteY10" fmla="*/ 2126159 h 2166098"/>
              <a:gd name="connsiteX11" fmla="*/ 845182 w 847675"/>
              <a:gd name="connsiteY11" fmla="*/ 1390033 h 2166098"/>
              <a:gd name="connsiteX12" fmla="*/ 242897 w 847675"/>
              <a:gd name="connsiteY12" fmla="*/ 140850 h 2166098"/>
              <a:gd name="connsiteX0" fmla="*/ 250721 w 855499"/>
              <a:gd name="connsiteY0" fmla="*/ 140850 h 2166098"/>
              <a:gd name="connsiteX1" fmla="*/ 35088 w 855499"/>
              <a:gd name="connsiteY1" fmla="*/ 7009 h 2166098"/>
              <a:gd name="connsiteX2" fmla="*/ 22695 w 855499"/>
              <a:gd name="connsiteY2" fmla="*/ 19401 h 2166098"/>
              <a:gd name="connsiteX3" fmla="*/ 20217 w 855499"/>
              <a:gd name="connsiteY3" fmla="*/ 24359 h 2166098"/>
              <a:gd name="connsiteX4" fmla="*/ 7824 w 855499"/>
              <a:gd name="connsiteY4" fmla="*/ 64015 h 2166098"/>
              <a:gd name="connsiteX5" fmla="*/ 154058 w 855499"/>
              <a:gd name="connsiteY5" fmla="*/ 252384 h 2166098"/>
              <a:gd name="connsiteX6" fmla="*/ 704293 w 855499"/>
              <a:gd name="connsiteY6" fmla="*/ 1380119 h 2166098"/>
              <a:gd name="connsiteX7" fmla="*/ 533274 w 855499"/>
              <a:gd name="connsiteY7" fmla="*/ 2061717 h 2166098"/>
              <a:gd name="connsiteX8" fmla="*/ 567974 w 855499"/>
              <a:gd name="connsiteY8" fmla="*/ 2158380 h 2166098"/>
              <a:gd name="connsiteX9" fmla="*/ 667115 w 855499"/>
              <a:gd name="connsiteY9" fmla="*/ 2126159 h 2166098"/>
              <a:gd name="connsiteX10" fmla="*/ 853006 w 855499"/>
              <a:gd name="connsiteY10" fmla="*/ 1390033 h 2166098"/>
              <a:gd name="connsiteX11" fmla="*/ 250721 w 855499"/>
              <a:gd name="connsiteY11" fmla="*/ 140850 h 2166098"/>
              <a:gd name="connsiteX0" fmla="*/ 250721 w 855499"/>
              <a:gd name="connsiteY0" fmla="*/ 121449 h 2146697"/>
              <a:gd name="connsiteX1" fmla="*/ 22695 w 855499"/>
              <a:gd name="connsiteY1" fmla="*/ 0 h 2146697"/>
              <a:gd name="connsiteX2" fmla="*/ 20217 w 855499"/>
              <a:gd name="connsiteY2" fmla="*/ 4958 h 2146697"/>
              <a:gd name="connsiteX3" fmla="*/ 7824 w 855499"/>
              <a:gd name="connsiteY3" fmla="*/ 44614 h 2146697"/>
              <a:gd name="connsiteX4" fmla="*/ 154058 w 855499"/>
              <a:gd name="connsiteY4" fmla="*/ 232983 h 2146697"/>
              <a:gd name="connsiteX5" fmla="*/ 704293 w 855499"/>
              <a:gd name="connsiteY5" fmla="*/ 1360718 h 2146697"/>
              <a:gd name="connsiteX6" fmla="*/ 533274 w 855499"/>
              <a:gd name="connsiteY6" fmla="*/ 2042316 h 2146697"/>
              <a:gd name="connsiteX7" fmla="*/ 567974 w 855499"/>
              <a:gd name="connsiteY7" fmla="*/ 2138979 h 2146697"/>
              <a:gd name="connsiteX8" fmla="*/ 667115 w 855499"/>
              <a:gd name="connsiteY8" fmla="*/ 2106758 h 2146697"/>
              <a:gd name="connsiteX9" fmla="*/ 853006 w 855499"/>
              <a:gd name="connsiteY9" fmla="*/ 1370632 h 2146697"/>
              <a:gd name="connsiteX10" fmla="*/ 250721 w 855499"/>
              <a:gd name="connsiteY10" fmla="*/ 121449 h 2146697"/>
              <a:gd name="connsiteX0" fmla="*/ 259042 w 863820"/>
              <a:gd name="connsiteY0" fmla="*/ 125466 h 2150714"/>
              <a:gd name="connsiteX1" fmla="*/ 31016 w 863820"/>
              <a:gd name="connsiteY1" fmla="*/ 4017 h 2150714"/>
              <a:gd name="connsiteX2" fmla="*/ 16145 w 863820"/>
              <a:gd name="connsiteY2" fmla="*/ 48631 h 2150714"/>
              <a:gd name="connsiteX3" fmla="*/ 162379 w 863820"/>
              <a:gd name="connsiteY3" fmla="*/ 237000 h 2150714"/>
              <a:gd name="connsiteX4" fmla="*/ 712614 w 863820"/>
              <a:gd name="connsiteY4" fmla="*/ 1364735 h 2150714"/>
              <a:gd name="connsiteX5" fmla="*/ 541595 w 863820"/>
              <a:gd name="connsiteY5" fmla="*/ 2046333 h 2150714"/>
              <a:gd name="connsiteX6" fmla="*/ 576295 w 863820"/>
              <a:gd name="connsiteY6" fmla="*/ 2142996 h 2150714"/>
              <a:gd name="connsiteX7" fmla="*/ 675436 w 863820"/>
              <a:gd name="connsiteY7" fmla="*/ 2110775 h 2150714"/>
              <a:gd name="connsiteX8" fmla="*/ 861327 w 863820"/>
              <a:gd name="connsiteY8" fmla="*/ 1374649 h 2150714"/>
              <a:gd name="connsiteX9" fmla="*/ 259042 w 863820"/>
              <a:gd name="connsiteY9" fmla="*/ 125466 h 2150714"/>
              <a:gd name="connsiteX0" fmla="*/ 231804 w 836582"/>
              <a:gd name="connsiteY0" fmla="*/ 123738 h 2148986"/>
              <a:gd name="connsiteX1" fmla="*/ 3778 w 836582"/>
              <a:gd name="connsiteY1" fmla="*/ 2289 h 2148986"/>
              <a:gd name="connsiteX2" fmla="*/ 135141 w 836582"/>
              <a:gd name="connsiteY2" fmla="*/ 235272 h 2148986"/>
              <a:gd name="connsiteX3" fmla="*/ 685376 w 836582"/>
              <a:gd name="connsiteY3" fmla="*/ 1363007 h 2148986"/>
              <a:gd name="connsiteX4" fmla="*/ 514357 w 836582"/>
              <a:gd name="connsiteY4" fmla="*/ 2044605 h 2148986"/>
              <a:gd name="connsiteX5" fmla="*/ 549057 w 836582"/>
              <a:gd name="connsiteY5" fmla="*/ 2141268 h 2148986"/>
              <a:gd name="connsiteX6" fmla="*/ 648198 w 836582"/>
              <a:gd name="connsiteY6" fmla="*/ 2109047 h 2148986"/>
              <a:gd name="connsiteX7" fmla="*/ 834089 w 836582"/>
              <a:gd name="connsiteY7" fmla="*/ 1372921 h 2148986"/>
              <a:gd name="connsiteX8" fmla="*/ 231804 w 836582"/>
              <a:gd name="connsiteY8" fmla="*/ 123738 h 2148986"/>
              <a:gd name="connsiteX0" fmla="*/ 153724 w 758502"/>
              <a:gd name="connsiteY0" fmla="*/ 16403 h 2041651"/>
              <a:gd name="connsiteX1" fmla="*/ 47935 w 758502"/>
              <a:gd name="connsiteY1" fmla="*/ 39416 h 2041651"/>
              <a:gd name="connsiteX2" fmla="*/ 57061 w 758502"/>
              <a:gd name="connsiteY2" fmla="*/ 127937 h 2041651"/>
              <a:gd name="connsiteX3" fmla="*/ 607296 w 758502"/>
              <a:gd name="connsiteY3" fmla="*/ 1255672 h 2041651"/>
              <a:gd name="connsiteX4" fmla="*/ 436277 w 758502"/>
              <a:gd name="connsiteY4" fmla="*/ 1937270 h 2041651"/>
              <a:gd name="connsiteX5" fmla="*/ 470977 w 758502"/>
              <a:gd name="connsiteY5" fmla="*/ 2033933 h 2041651"/>
              <a:gd name="connsiteX6" fmla="*/ 570118 w 758502"/>
              <a:gd name="connsiteY6" fmla="*/ 2001712 h 2041651"/>
              <a:gd name="connsiteX7" fmla="*/ 756009 w 758502"/>
              <a:gd name="connsiteY7" fmla="*/ 1265586 h 2041651"/>
              <a:gd name="connsiteX8" fmla="*/ 153724 w 758502"/>
              <a:gd name="connsiteY8" fmla="*/ 16403 h 2041651"/>
              <a:gd name="connsiteX0" fmla="*/ 125435 w 730213"/>
              <a:gd name="connsiteY0" fmla="*/ 85071 h 2110319"/>
              <a:gd name="connsiteX1" fmla="*/ 19646 w 730213"/>
              <a:gd name="connsiteY1" fmla="*/ 108084 h 2110319"/>
              <a:gd name="connsiteX2" fmla="*/ 28772 w 730213"/>
              <a:gd name="connsiteY2" fmla="*/ 196605 h 2110319"/>
              <a:gd name="connsiteX3" fmla="*/ 579007 w 730213"/>
              <a:gd name="connsiteY3" fmla="*/ 1324340 h 2110319"/>
              <a:gd name="connsiteX4" fmla="*/ 407988 w 730213"/>
              <a:gd name="connsiteY4" fmla="*/ 2005938 h 2110319"/>
              <a:gd name="connsiteX5" fmla="*/ 442688 w 730213"/>
              <a:gd name="connsiteY5" fmla="*/ 2102601 h 2110319"/>
              <a:gd name="connsiteX6" fmla="*/ 541829 w 730213"/>
              <a:gd name="connsiteY6" fmla="*/ 2070380 h 2110319"/>
              <a:gd name="connsiteX7" fmla="*/ 727720 w 730213"/>
              <a:gd name="connsiteY7" fmla="*/ 1334254 h 2110319"/>
              <a:gd name="connsiteX8" fmla="*/ 125435 w 730213"/>
              <a:gd name="connsiteY8" fmla="*/ 85071 h 2110319"/>
              <a:gd name="connsiteX0" fmla="*/ 192447 w 797225"/>
              <a:gd name="connsiteY0" fmla="*/ 87259 h 2112507"/>
              <a:gd name="connsiteX1" fmla="*/ 86658 w 797225"/>
              <a:gd name="connsiteY1" fmla="*/ 110272 h 2112507"/>
              <a:gd name="connsiteX2" fmla="*/ 95784 w 797225"/>
              <a:gd name="connsiteY2" fmla="*/ 198793 h 2112507"/>
              <a:gd name="connsiteX3" fmla="*/ 646019 w 797225"/>
              <a:gd name="connsiteY3" fmla="*/ 1326528 h 2112507"/>
              <a:gd name="connsiteX4" fmla="*/ 475000 w 797225"/>
              <a:gd name="connsiteY4" fmla="*/ 2008126 h 2112507"/>
              <a:gd name="connsiteX5" fmla="*/ 509700 w 797225"/>
              <a:gd name="connsiteY5" fmla="*/ 2104789 h 2112507"/>
              <a:gd name="connsiteX6" fmla="*/ 608841 w 797225"/>
              <a:gd name="connsiteY6" fmla="*/ 2072568 h 2112507"/>
              <a:gd name="connsiteX7" fmla="*/ 794732 w 797225"/>
              <a:gd name="connsiteY7" fmla="*/ 1336442 h 2112507"/>
              <a:gd name="connsiteX8" fmla="*/ 192447 w 797225"/>
              <a:gd name="connsiteY8" fmla="*/ 87259 h 2112507"/>
              <a:gd name="connsiteX0" fmla="*/ 206618 w 811396"/>
              <a:gd name="connsiteY0" fmla="*/ 77627 h 2102875"/>
              <a:gd name="connsiteX1" fmla="*/ 100829 w 811396"/>
              <a:gd name="connsiteY1" fmla="*/ 100640 h 2102875"/>
              <a:gd name="connsiteX2" fmla="*/ 109955 w 811396"/>
              <a:gd name="connsiteY2" fmla="*/ 189161 h 2102875"/>
              <a:gd name="connsiteX3" fmla="*/ 660190 w 811396"/>
              <a:gd name="connsiteY3" fmla="*/ 1316896 h 2102875"/>
              <a:gd name="connsiteX4" fmla="*/ 489171 w 811396"/>
              <a:gd name="connsiteY4" fmla="*/ 1998494 h 2102875"/>
              <a:gd name="connsiteX5" fmla="*/ 523871 w 811396"/>
              <a:gd name="connsiteY5" fmla="*/ 2095157 h 2102875"/>
              <a:gd name="connsiteX6" fmla="*/ 623012 w 811396"/>
              <a:gd name="connsiteY6" fmla="*/ 2062936 h 2102875"/>
              <a:gd name="connsiteX7" fmla="*/ 808903 w 811396"/>
              <a:gd name="connsiteY7" fmla="*/ 1326810 h 2102875"/>
              <a:gd name="connsiteX8" fmla="*/ 206618 w 811396"/>
              <a:gd name="connsiteY8" fmla="*/ 77627 h 2102875"/>
              <a:gd name="connsiteX0" fmla="*/ 207932 w 812710"/>
              <a:gd name="connsiteY0" fmla="*/ 100586 h 2125834"/>
              <a:gd name="connsiteX1" fmla="*/ 102143 w 812710"/>
              <a:gd name="connsiteY1" fmla="*/ 123599 h 2125834"/>
              <a:gd name="connsiteX2" fmla="*/ 111269 w 812710"/>
              <a:gd name="connsiteY2" fmla="*/ 212120 h 2125834"/>
              <a:gd name="connsiteX3" fmla="*/ 661504 w 812710"/>
              <a:gd name="connsiteY3" fmla="*/ 1339855 h 2125834"/>
              <a:gd name="connsiteX4" fmla="*/ 490485 w 812710"/>
              <a:gd name="connsiteY4" fmla="*/ 2021453 h 2125834"/>
              <a:gd name="connsiteX5" fmla="*/ 525185 w 812710"/>
              <a:gd name="connsiteY5" fmla="*/ 2118116 h 2125834"/>
              <a:gd name="connsiteX6" fmla="*/ 624326 w 812710"/>
              <a:gd name="connsiteY6" fmla="*/ 2085895 h 2125834"/>
              <a:gd name="connsiteX7" fmla="*/ 810217 w 812710"/>
              <a:gd name="connsiteY7" fmla="*/ 1349769 h 2125834"/>
              <a:gd name="connsiteX8" fmla="*/ 207932 w 812710"/>
              <a:gd name="connsiteY8" fmla="*/ 100586 h 2125834"/>
              <a:gd name="connsiteX0" fmla="*/ 247877 w 852655"/>
              <a:gd name="connsiteY0" fmla="*/ 19927 h 2045175"/>
              <a:gd name="connsiteX1" fmla="*/ 142088 w 852655"/>
              <a:gd name="connsiteY1" fmla="*/ 42940 h 2045175"/>
              <a:gd name="connsiteX2" fmla="*/ 151214 w 852655"/>
              <a:gd name="connsiteY2" fmla="*/ 131461 h 2045175"/>
              <a:gd name="connsiteX3" fmla="*/ 701449 w 852655"/>
              <a:gd name="connsiteY3" fmla="*/ 1259196 h 2045175"/>
              <a:gd name="connsiteX4" fmla="*/ 530430 w 852655"/>
              <a:gd name="connsiteY4" fmla="*/ 1940794 h 2045175"/>
              <a:gd name="connsiteX5" fmla="*/ 565130 w 852655"/>
              <a:gd name="connsiteY5" fmla="*/ 2037457 h 2045175"/>
              <a:gd name="connsiteX6" fmla="*/ 664271 w 852655"/>
              <a:gd name="connsiteY6" fmla="*/ 2005236 h 2045175"/>
              <a:gd name="connsiteX7" fmla="*/ 850162 w 852655"/>
              <a:gd name="connsiteY7" fmla="*/ 1269110 h 2045175"/>
              <a:gd name="connsiteX8" fmla="*/ 247877 w 852655"/>
              <a:gd name="connsiteY8" fmla="*/ 19927 h 2045175"/>
              <a:gd name="connsiteX0" fmla="*/ 147107 w 751885"/>
              <a:gd name="connsiteY0" fmla="*/ 25138 h 2050386"/>
              <a:gd name="connsiteX1" fmla="*/ 41318 w 751885"/>
              <a:gd name="connsiteY1" fmla="*/ 48151 h 2050386"/>
              <a:gd name="connsiteX2" fmla="*/ 50444 w 751885"/>
              <a:gd name="connsiteY2" fmla="*/ 136672 h 2050386"/>
              <a:gd name="connsiteX3" fmla="*/ 600679 w 751885"/>
              <a:gd name="connsiteY3" fmla="*/ 1264407 h 2050386"/>
              <a:gd name="connsiteX4" fmla="*/ 429660 w 751885"/>
              <a:gd name="connsiteY4" fmla="*/ 1946005 h 2050386"/>
              <a:gd name="connsiteX5" fmla="*/ 464360 w 751885"/>
              <a:gd name="connsiteY5" fmla="*/ 2042668 h 2050386"/>
              <a:gd name="connsiteX6" fmla="*/ 563501 w 751885"/>
              <a:gd name="connsiteY6" fmla="*/ 2010447 h 2050386"/>
              <a:gd name="connsiteX7" fmla="*/ 749392 w 751885"/>
              <a:gd name="connsiteY7" fmla="*/ 1274321 h 2050386"/>
              <a:gd name="connsiteX8" fmla="*/ 147107 w 751885"/>
              <a:gd name="connsiteY8" fmla="*/ 25138 h 2050386"/>
              <a:gd name="connsiteX0" fmla="*/ 142913 w 747691"/>
              <a:gd name="connsiteY0" fmla="*/ 31145 h 2056393"/>
              <a:gd name="connsiteX1" fmla="*/ 54587 w 747691"/>
              <a:gd name="connsiteY1" fmla="*/ 41458 h 2056393"/>
              <a:gd name="connsiteX2" fmla="*/ 46250 w 747691"/>
              <a:gd name="connsiteY2" fmla="*/ 142679 h 2056393"/>
              <a:gd name="connsiteX3" fmla="*/ 596485 w 747691"/>
              <a:gd name="connsiteY3" fmla="*/ 1270414 h 2056393"/>
              <a:gd name="connsiteX4" fmla="*/ 425466 w 747691"/>
              <a:gd name="connsiteY4" fmla="*/ 1952012 h 2056393"/>
              <a:gd name="connsiteX5" fmla="*/ 460166 w 747691"/>
              <a:gd name="connsiteY5" fmla="*/ 2048675 h 2056393"/>
              <a:gd name="connsiteX6" fmla="*/ 559307 w 747691"/>
              <a:gd name="connsiteY6" fmla="*/ 2016454 h 2056393"/>
              <a:gd name="connsiteX7" fmla="*/ 745198 w 747691"/>
              <a:gd name="connsiteY7" fmla="*/ 1280328 h 2056393"/>
              <a:gd name="connsiteX8" fmla="*/ 142913 w 747691"/>
              <a:gd name="connsiteY8" fmla="*/ 31145 h 2056393"/>
              <a:gd name="connsiteX0" fmla="*/ 148606 w 753384"/>
              <a:gd name="connsiteY0" fmla="*/ 29535 h 2054783"/>
              <a:gd name="connsiteX1" fmla="*/ 60280 w 753384"/>
              <a:gd name="connsiteY1" fmla="*/ 39848 h 2054783"/>
              <a:gd name="connsiteX2" fmla="*/ 51943 w 753384"/>
              <a:gd name="connsiteY2" fmla="*/ 141069 h 2054783"/>
              <a:gd name="connsiteX3" fmla="*/ 602178 w 753384"/>
              <a:gd name="connsiteY3" fmla="*/ 1268804 h 2054783"/>
              <a:gd name="connsiteX4" fmla="*/ 431159 w 753384"/>
              <a:gd name="connsiteY4" fmla="*/ 1950402 h 2054783"/>
              <a:gd name="connsiteX5" fmla="*/ 465859 w 753384"/>
              <a:gd name="connsiteY5" fmla="*/ 2047065 h 2054783"/>
              <a:gd name="connsiteX6" fmla="*/ 565000 w 753384"/>
              <a:gd name="connsiteY6" fmla="*/ 2014844 h 2054783"/>
              <a:gd name="connsiteX7" fmla="*/ 750891 w 753384"/>
              <a:gd name="connsiteY7" fmla="*/ 1278718 h 2054783"/>
              <a:gd name="connsiteX8" fmla="*/ 148606 w 753384"/>
              <a:gd name="connsiteY8" fmla="*/ 29535 h 2054783"/>
              <a:gd name="connsiteX0" fmla="*/ 154494 w 759272"/>
              <a:gd name="connsiteY0" fmla="*/ 19396 h 2044644"/>
              <a:gd name="connsiteX1" fmla="*/ 66168 w 759272"/>
              <a:gd name="connsiteY1" fmla="*/ 29709 h 2044644"/>
              <a:gd name="connsiteX2" fmla="*/ 57831 w 759272"/>
              <a:gd name="connsiteY2" fmla="*/ 130930 h 2044644"/>
              <a:gd name="connsiteX3" fmla="*/ 608066 w 759272"/>
              <a:gd name="connsiteY3" fmla="*/ 1258665 h 2044644"/>
              <a:gd name="connsiteX4" fmla="*/ 437047 w 759272"/>
              <a:gd name="connsiteY4" fmla="*/ 1940263 h 2044644"/>
              <a:gd name="connsiteX5" fmla="*/ 471747 w 759272"/>
              <a:gd name="connsiteY5" fmla="*/ 2036926 h 2044644"/>
              <a:gd name="connsiteX6" fmla="*/ 570888 w 759272"/>
              <a:gd name="connsiteY6" fmla="*/ 2004705 h 2044644"/>
              <a:gd name="connsiteX7" fmla="*/ 756779 w 759272"/>
              <a:gd name="connsiteY7" fmla="*/ 1268579 h 2044644"/>
              <a:gd name="connsiteX8" fmla="*/ 154494 w 759272"/>
              <a:gd name="connsiteY8" fmla="*/ 19396 h 2044644"/>
              <a:gd name="connsiteX0" fmla="*/ 149343 w 754121"/>
              <a:gd name="connsiteY0" fmla="*/ 19792 h 2045040"/>
              <a:gd name="connsiteX1" fmla="*/ 61017 w 754121"/>
              <a:gd name="connsiteY1" fmla="*/ 30105 h 2045040"/>
              <a:gd name="connsiteX2" fmla="*/ 52680 w 754121"/>
              <a:gd name="connsiteY2" fmla="*/ 131326 h 2045040"/>
              <a:gd name="connsiteX3" fmla="*/ 602915 w 754121"/>
              <a:gd name="connsiteY3" fmla="*/ 1259061 h 2045040"/>
              <a:gd name="connsiteX4" fmla="*/ 431896 w 754121"/>
              <a:gd name="connsiteY4" fmla="*/ 1940659 h 2045040"/>
              <a:gd name="connsiteX5" fmla="*/ 466596 w 754121"/>
              <a:gd name="connsiteY5" fmla="*/ 2037322 h 2045040"/>
              <a:gd name="connsiteX6" fmla="*/ 565737 w 754121"/>
              <a:gd name="connsiteY6" fmla="*/ 2005101 h 2045040"/>
              <a:gd name="connsiteX7" fmla="*/ 751628 w 754121"/>
              <a:gd name="connsiteY7" fmla="*/ 1268975 h 2045040"/>
              <a:gd name="connsiteX8" fmla="*/ 149343 w 754121"/>
              <a:gd name="connsiteY8" fmla="*/ 19792 h 2045040"/>
              <a:gd name="connsiteX0" fmla="*/ 135520 w 740298"/>
              <a:gd name="connsiteY0" fmla="*/ 21033 h 2046281"/>
              <a:gd name="connsiteX1" fmla="*/ 47194 w 740298"/>
              <a:gd name="connsiteY1" fmla="*/ 31346 h 2046281"/>
              <a:gd name="connsiteX2" fmla="*/ 38857 w 740298"/>
              <a:gd name="connsiteY2" fmla="*/ 132567 h 2046281"/>
              <a:gd name="connsiteX3" fmla="*/ 589092 w 740298"/>
              <a:gd name="connsiteY3" fmla="*/ 1260302 h 2046281"/>
              <a:gd name="connsiteX4" fmla="*/ 418073 w 740298"/>
              <a:gd name="connsiteY4" fmla="*/ 1941900 h 2046281"/>
              <a:gd name="connsiteX5" fmla="*/ 452773 w 740298"/>
              <a:gd name="connsiteY5" fmla="*/ 2038563 h 2046281"/>
              <a:gd name="connsiteX6" fmla="*/ 551914 w 740298"/>
              <a:gd name="connsiteY6" fmla="*/ 2006342 h 2046281"/>
              <a:gd name="connsiteX7" fmla="*/ 737805 w 740298"/>
              <a:gd name="connsiteY7" fmla="*/ 1270216 h 2046281"/>
              <a:gd name="connsiteX8" fmla="*/ 135520 w 740298"/>
              <a:gd name="connsiteY8" fmla="*/ 21033 h 2046281"/>
              <a:gd name="connsiteX0" fmla="*/ 135520 w 740298"/>
              <a:gd name="connsiteY0" fmla="*/ 36065 h 2061313"/>
              <a:gd name="connsiteX1" fmla="*/ 47194 w 740298"/>
              <a:gd name="connsiteY1" fmla="*/ 46378 h 2061313"/>
              <a:gd name="connsiteX2" fmla="*/ 38857 w 740298"/>
              <a:gd name="connsiteY2" fmla="*/ 147599 h 2061313"/>
              <a:gd name="connsiteX3" fmla="*/ 589092 w 740298"/>
              <a:gd name="connsiteY3" fmla="*/ 1275334 h 2061313"/>
              <a:gd name="connsiteX4" fmla="*/ 418073 w 740298"/>
              <a:gd name="connsiteY4" fmla="*/ 1956932 h 2061313"/>
              <a:gd name="connsiteX5" fmla="*/ 452773 w 740298"/>
              <a:gd name="connsiteY5" fmla="*/ 2053595 h 2061313"/>
              <a:gd name="connsiteX6" fmla="*/ 551914 w 740298"/>
              <a:gd name="connsiteY6" fmla="*/ 2021374 h 2061313"/>
              <a:gd name="connsiteX7" fmla="*/ 737805 w 740298"/>
              <a:gd name="connsiteY7" fmla="*/ 1285248 h 2061313"/>
              <a:gd name="connsiteX8" fmla="*/ 135520 w 740298"/>
              <a:gd name="connsiteY8" fmla="*/ 36065 h 2061313"/>
              <a:gd name="connsiteX0" fmla="*/ 145142 w 749920"/>
              <a:gd name="connsiteY0" fmla="*/ 44053 h 2069301"/>
              <a:gd name="connsiteX1" fmla="*/ 56816 w 749920"/>
              <a:gd name="connsiteY1" fmla="*/ 54366 h 2069301"/>
              <a:gd name="connsiteX2" fmla="*/ 48479 w 749920"/>
              <a:gd name="connsiteY2" fmla="*/ 155587 h 2069301"/>
              <a:gd name="connsiteX3" fmla="*/ 598714 w 749920"/>
              <a:gd name="connsiteY3" fmla="*/ 1283322 h 2069301"/>
              <a:gd name="connsiteX4" fmla="*/ 427695 w 749920"/>
              <a:gd name="connsiteY4" fmla="*/ 1964920 h 2069301"/>
              <a:gd name="connsiteX5" fmla="*/ 462395 w 749920"/>
              <a:gd name="connsiteY5" fmla="*/ 2061583 h 2069301"/>
              <a:gd name="connsiteX6" fmla="*/ 561536 w 749920"/>
              <a:gd name="connsiteY6" fmla="*/ 2029362 h 2069301"/>
              <a:gd name="connsiteX7" fmla="*/ 747427 w 749920"/>
              <a:gd name="connsiteY7" fmla="*/ 1293236 h 2069301"/>
              <a:gd name="connsiteX8" fmla="*/ 145142 w 749920"/>
              <a:gd name="connsiteY8" fmla="*/ 44053 h 2069301"/>
              <a:gd name="connsiteX0" fmla="*/ 155344 w 760122"/>
              <a:gd name="connsiteY0" fmla="*/ 24939 h 2050187"/>
              <a:gd name="connsiteX1" fmla="*/ 67018 w 760122"/>
              <a:gd name="connsiteY1" fmla="*/ 35252 h 2050187"/>
              <a:gd name="connsiteX2" fmla="*/ 58681 w 760122"/>
              <a:gd name="connsiteY2" fmla="*/ 136473 h 2050187"/>
              <a:gd name="connsiteX3" fmla="*/ 608916 w 760122"/>
              <a:gd name="connsiteY3" fmla="*/ 1264208 h 2050187"/>
              <a:gd name="connsiteX4" fmla="*/ 437897 w 760122"/>
              <a:gd name="connsiteY4" fmla="*/ 1945806 h 2050187"/>
              <a:gd name="connsiteX5" fmla="*/ 472597 w 760122"/>
              <a:gd name="connsiteY5" fmla="*/ 2042469 h 2050187"/>
              <a:gd name="connsiteX6" fmla="*/ 571738 w 760122"/>
              <a:gd name="connsiteY6" fmla="*/ 2010248 h 2050187"/>
              <a:gd name="connsiteX7" fmla="*/ 757629 w 760122"/>
              <a:gd name="connsiteY7" fmla="*/ 1274122 h 2050187"/>
              <a:gd name="connsiteX8" fmla="*/ 155344 w 760122"/>
              <a:gd name="connsiteY8" fmla="*/ 24939 h 2050187"/>
              <a:gd name="connsiteX0" fmla="*/ 150094 w 754872"/>
              <a:gd name="connsiteY0" fmla="*/ 18505 h 2043753"/>
              <a:gd name="connsiteX1" fmla="*/ 61768 w 754872"/>
              <a:gd name="connsiteY1" fmla="*/ 28818 h 2043753"/>
              <a:gd name="connsiteX2" fmla="*/ 53431 w 754872"/>
              <a:gd name="connsiteY2" fmla="*/ 130039 h 2043753"/>
              <a:gd name="connsiteX3" fmla="*/ 603666 w 754872"/>
              <a:gd name="connsiteY3" fmla="*/ 1257774 h 2043753"/>
              <a:gd name="connsiteX4" fmla="*/ 432647 w 754872"/>
              <a:gd name="connsiteY4" fmla="*/ 1939372 h 2043753"/>
              <a:gd name="connsiteX5" fmla="*/ 467347 w 754872"/>
              <a:gd name="connsiteY5" fmla="*/ 2036035 h 2043753"/>
              <a:gd name="connsiteX6" fmla="*/ 566488 w 754872"/>
              <a:gd name="connsiteY6" fmla="*/ 2003814 h 2043753"/>
              <a:gd name="connsiteX7" fmla="*/ 752379 w 754872"/>
              <a:gd name="connsiteY7" fmla="*/ 1267688 h 2043753"/>
              <a:gd name="connsiteX8" fmla="*/ 150094 w 754872"/>
              <a:gd name="connsiteY8" fmla="*/ 18505 h 2043753"/>
              <a:gd name="connsiteX0" fmla="*/ 136688 w 741466"/>
              <a:gd name="connsiteY0" fmla="*/ 18768 h 2044016"/>
              <a:gd name="connsiteX1" fmla="*/ 48362 w 741466"/>
              <a:gd name="connsiteY1" fmla="*/ 29081 h 2044016"/>
              <a:gd name="connsiteX2" fmla="*/ 40025 w 741466"/>
              <a:gd name="connsiteY2" fmla="*/ 130302 h 2044016"/>
              <a:gd name="connsiteX3" fmla="*/ 590260 w 741466"/>
              <a:gd name="connsiteY3" fmla="*/ 1258037 h 2044016"/>
              <a:gd name="connsiteX4" fmla="*/ 419241 w 741466"/>
              <a:gd name="connsiteY4" fmla="*/ 1939635 h 2044016"/>
              <a:gd name="connsiteX5" fmla="*/ 453941 w 741466"/>
              <a:gd name="connsiteY5" fmla="*/ 2036298 h 2044016"/>
              <a:gd name="connsiteX6" fmla="*/ 553082 w 741466"/>
              <a:gd name="connsiteY6" fmla="*/ 2004077 h 2044016"/>
              <a:gd name="connsiteX7" fmla="*/ 738973 w 741466"/>
              <a:gd name="connsiteY7" fmla="*/ 1267951 h 2044016"/>
              <a:gd name="connsiteX8" fmla="*/ 136688 w 741466"/>
              <a:gd name="connsiteY8" fmla="*/ 18768 h 2044016"/>
              <a:gd name="connsiteX0" fmla="*/ 140862 w 745640"/>
              <a:gd name="connsiteY0" fmla="*/ 19939 h 2045187"/>
              <a:gd name="connsiteX1" fmla="*/ 52536 w 745640"/>
              <a:gd name="connsiteY1" fmla="*/ 30252 h 2045187"/>
              <a:gd name="connsiteX2" fmla="*/ 44199 w 745640"/>
              <a:gd name="connsiteY2" fmla="*/ 131473 h 2045187"/>
              <a:gd name="connsiteX3" fmla="*/ 594434 w 745640"/>
              <a:gd name="connsiteY3" fmla="*/ 1259208 h 2045187"/>
              <a:gd name="connsiteX4" fmla="*/ 423415 w 745640"/>
              <a:gd name="connsiteY4" fmla="*/ 1940806 h 2045187"/>
              <a:gd name="connsiteX5" fmla="*/ 458115 w 745640"/>
              <a:gd name="connsiteY5" fmla="*/ 2037469 h 2045187"/>
              <a:gd name="connsiteX6" fmla="*/ 557256 w 745640"/>
              <a:gd name="connsiteY6" fmla="*/ 2005248 h 2045187"/>
              <a:gd name="connsiteX7" fmla="*/ 743147 w 745640"/>
              <a:gd name="connsiteY7" fmla="*/ 1269122 h 2045187"/>
              <a:gd name="connsiteX8" fmla="*/ 140862 w 745640"/>
              <a:gd name="connsiteY8" fmla="*/ 19939 h 2045187"/>
              <a:gd name="connsiteX0" fmla="*/ 141570 w 746348"/>
              <a:gd name="connsiteY0" fmla="*/ 30807 h 2056055"/>
              <a:gd name="connsiteX1" fmla="*/ 53244 w 746348"/>
              <a:gd name="connsiteY1" fmla="*/ 41120 h 2056055"/>
              <a:gd name="connsiteX2" fmla="*/ 44907 w 746348"/>
              <a:gd name="connsiteY2" fmla="*/ 142341 h 2056055"/>
              <a:gd name="connsiteX3" fmla="*/ 595142 w 746348"/>
              <a:gd name="connsiteY3" fmla="*/ 1270076 h 2056055"/>
              <a:gd name="connsiteX4" fmla="*/ 424123 w 746348"/>
              <a:gd name="connsiteY4" fmla="*/ 1951674 h 2056055"/>
              <a:gd name="connsiteX5" fmla="*/ 458823 w 746348"/>
              <a:gd name="connsiteY5" fmla="*/ 2048337 h 2056055"/>
              <a:gd name="connsiteX6" fmla="*/ 557964 w 746348"/>
              <a:gd name="connsiteY6" fmla="*/ 2016116 h 2056055"/>
              <a:gd name="connsiteX7" fmla="*/ 743855 w 746348"/>
              <a:gd name="connsiteY7" fmla="*/ 1279990 h 2056055"/>
              <a:gd name="connsiteX8" fmla="*/ 141570 w 746348"/>
              <a:gd name="connsiteY8" fmla="*/ 30807 h 2056055"/>
              <a:gd name="connsiteX0" fmla="*/ 131824 w 736602"/>
              <a:gd name="connsiteY0" fmla="*/ 15090 h 2040338"/>
              <a:gd name="connsiteX1" fmla="*/ 43498 w 736602"/>
              <a:gd name="connsiteY1" fmla="*/ 25403 h 2040338"/>
              <a:gd name="connsiteX2" fmla="*/ 54361 w 736602"/>
              <a:gd name="connsiteY2" fmla="*/ 15574 h 2040338"/>
              <a:gd name="connsiteX3" fmla="*/ 35161 w 736602"/>
              <a:gd name="connsiteY3" fmla="*/ 126624 h 2040338"/>
              <a:gd name="connsiteX4" fmla="*/ 585396 w 736602"/>
              <a:gd name="connsiteY4" fmla="*/ 1254359 h 2040338"/>
              <a:gd name="connsiteX5" fmla="*/ 414377 w 736602"/>
              <a:gd name="connsiteY5" fmla="*/ 1935957 h 2040338"/>
              <a:gd name="connsiteX6" fmla="*/ 449077 w 736602"/>
              <a:gd name="connsiteY6" fmla="*/ 2032620 h 2040338"/>
              <a:gd name="connsiteX7" fmla="*/ 548218 w 736602"/>
              <a:gd name="connsiteY7" fmla="*/ 2000399 h 2040338"/>
              <a:gd name="connsiteX8" fmla="*/ 734109 w 736602"/>
              <a:gd name="connsiteY8" fmla="*/ 1264273 h 2040338"/>
              <a:gd name="connsiteX9" fmla="*/ 131824 w 736602"/>
              <a:gd name="connsiteY9" fmla="*/ 15090 h 2040338"/>
              <a:gd name="connsiteX0" fmla="*/ 131824 w 736602"/>
              <a:gd name="connsiteY0" fmla="*/ 96631 h 2121879"/>
              <a:gd name="connsiteX1" fmla="*/ 54361 w 736602"/>
              <a:gd name="connsiteY1" fmla="*/ 97115 h 2121879"/>
              <a:gd name="connsiteX2" fmla="*/ 35161 w 736602"/>
              <a:gd name="connsiteY2" fmla="*/ 208165 h 2121879"/>
              <a:gd name="connsiteX3" fmla="*/ 585396 w 736602"/>
              <a:gd name="connsiteY3" fmla="*/ 1335900 h 2121879"/>
              <a:gd name="connsiteX4" fmla="*/ 414377 w 736602"/>
              <a:gd name="connsiteY4" fmla="*/ 2017498 h 2121879"/>
              <a:gd name="connsiteX5" fmla="*/ 449077 w 736602"/>
              <a:gd name="connsiteY5" fmla="*/ 2114161 h 2121879"/>
              <a:gd name="connsiteX6" fmla="*/ 548218 w 736602"/>
              <a:gd name="connsiteY6" fmla="*/ 2081940 h 2121879"/>
              <a:gd name="connsiteX7" fmla="*/ 734109 w 736602"/>
              <a:gd name="connsiteY7" fmla="*/ 1345814 h 2121879"/>
              <a:gd name="connsiteX8" fmla="*/ 131824 w 736602"/>
              <a:gd name="connsiteY8" fmla="*/ 96631 h 2121879"/>
              <a:gd name="connsiteX0" fmla="*/ 131824 w 736602"/>
              <a:gd name="connsiteY0" fmla="*/ 100101 h 2125349"/>
              <a:gd name="connsiteX1" fmla="*/ 54361 w 736602"/>
              <a:gd name="connsiteY1" fmla="*/ 100585 h 2125349"/>
              <a:gd name="connsiteX2" fmla="*/ 35161 w 736602"/>
              <a:gd name="connsiteY2" fmla="*/ 211635 h 2125349"/>
              <a:gd name="connsiteX3" fmla="*/ 585396 w 736602"/>
              <a:gd name="connsiteY3" fmla="*/ 1339370 h 2125349"/>
              <a:gd name="connsiteX4" fmla="*/ 414377 w 736602"/>
              <a:gd name="connsiteY4" fmla="*/ 2020968 h 2125349"/>
              <a:gd name="connsiteX5" fmla="*/ 449077 w 736602"/>
              <a:gd name="connsiteY5" fmla="*/ 2117631 h 2125349"/>
              <a:gd name="connsiteX6" fmla="*/ 548218 w 736602"/>
              <a:gd name="connsiteY6" fmla="*/ 2085410 h 2125349"/>
              <a:gd name="connsiteX7" fmla="*/ 734109 w 736602"/>
              <a:gd name="connsiteY7" fmla="*/ 1349284 h 2125349"/>
              <a:gd name="connsiteX8" fmla="*/ 131824 w 736602"/>
              <a:gd name="connsiteY8" fmla="*/ 100101 h 2125349"/>
              <a:gd name="connsiteX0" fmla="*/ 146834 w 751612"/>
              <a:gd name="connsiteY0" fmla="*/ 100101 h 2125349"/>
              <a:gd name="connsiteX1" fmla="*/ 69371 w 751612"/>
              <a:gd name="connsiteY1" fmla="*/ 100585 h 2125349"/>
              <a:gd name="connsiteX2" fmla="*/ 50171 w 751612"/>
              <a:gd name="connsiteY2" fmla="*/ 211635 h 2125349"/>
              <a:gd name="connsiteX3" fmla="*/ 600406 w 751612"/>
              <a:gd name="connsiteY3" fmla="*/ 1339370 h 2125349"/>
              <a:gd name="connsiteX4" fmla="*/ 429387 w 751612"/>
              <a:gd name="connsiteY4" fmla="*/ 2020968 h 2125349"/>
              <a:gd name="connsiteX5" fmla="*/ 464087 w 751612"/>
              <a:gd name="connsiteY5" fmla="*/ 2117631 h 2125349"/>
              <a:gd name="connsiteX6" fmla="*/ 563228 w 751612"/>
              <a:gd name="connsiteY6" fmla="*/ 2085410 h 2125349"/>
              <a:gd name="connsiteX7" fmla="*/ 749119 w 751612"/>
              <a:gd name="connsiteY7" fmla="*/ 1349284 h 2125349"/>
              <a:gd name="connsiteX8" fmla="*/ 146834 w 751612"/>
              <a:gd name="connsiteY8" fmla="*/ 100101 h 2125349"/>
              <a:gd name="connsiteX0" fmla="*/ 146834 w 751612"/>
              <a:gd name="connsiteY0" fmla="*/ 19571 h 2044819"/>
              <a:gd name="connsiteX1" fmla="*/ 69371 w 751612"/>
              <a:gd name="connsiteY1" fmla="*/ 20055 h 2044819"/>
              <a:gd name="connsiteX2" fmla="*/ 50171 w 751612"/>
              <a:gd name="connsiteY2" fmla="*/ 131105 h 2044819"/>
              <a:gd name="connsiteX3" fmla="*/ 600406 w 751612"/>
              <a:gd name="connsiteY3" fmla="*/ 1258840 h 2044819"/>
              <a:gd name="connsiteX4" fmla="*/ 429387 w 751612"/>
              <a:gd name="connsiteY4" fmla="*/ 1940438 h 2044819"/>
              <a:gd name="connsiteX5" fmla="*/ 464087 w 751612"/>
              <a:gd name="connsiteY5" fmla="*/ 2037101 h 2044819"/>
              <a:gd name="connsiteX6" fmla="*/ 563228 w 751612"/>
              <a:gd name="connsiteY6" fmla="*/ 2004880 h 2044819"/>
              <a:gd name="connsiteX7" fmla="*/ 749119 w 751612"/>
              <a:gd name="connsiteY7" fmla="*/ 1268754 h 2044819"/>
              <a:gd name="connsiteX8" fmla="*/ 146834 w 751612"/>
              <a:gd name="connsiteY8" fmla="*/ 19571 h 2044819"/>
              <a:gd name="connsiteX0" fmla="*/ 122571 w 727349"/>
              <a:gd name="connsiteY0" fmla="*/ 19571 h 2044819"/>
              <a:gd name="connsiteX1" fmla="*/ 45108 w 727349"/>
              <a:gd name="connsiteY1" fmla="*/ 20055 h 2044819"/>
              <a:gd name="connsiteX2" fmla="*/ 25908 w 727349"/>
              <a:gd name="connsiteY2" fmla="*/ 131105 h 2044819"/>
              <a:gd name="connsiteX3" fmla="*/ 576143 w 727349"/>
              <a:gd name="connsiteY3" fmla="*/ 1258840 h 2044819"/>
              <a:gd name="connsiteX4" fmla="*/ 405124 w 727349"/>
              <a:gd name="connsiteY4" fmla="*/ 1940438 h 2044819"/>
              <a:gd name="connsiteX5" fmla="*/ 439824 w 727349"/>
              <a:gd name="connsiteY5" fmla="*/ 2037101 h 2044819"/>
              <a:gd name="connsiteX6" fmla="*/ 538965 w 727349"/>
              <a:gd name="connsiteY6" fmla="*/ 2004880 h 2044819"/>
              <a:gd name="connsiteX7" fmla="*/ 724856 w 727349"/>
              <a:gd name="connsiteY7" fmla="*/ 1268754 h 2044819"/>
              <a:gd name="connsiteX8" fmla="*/ 122571 w 727349"/>
              <a:gd name="connsiteY8" fmla="*/ 19571 h 2044819"/>
              <a:gd name="connsiteX0" fmla="*/ 115548 w 720326"/>
              <a:gd name="connsiteY0" fmla="*/ 19571 h 2044819"/>
              <a:gd name="connsiteX1" fmla="*/ 38085 w 720326"/>
              <a:gd name="connsiteY1" fmla="*/ 20055 h 2044819"/>
              <a:gd name="connsiteX2" fmla="*/ 18885 w 720326"/>
              <a:gd name="connsiteY2" fmla="*/ 131105 h 2044819"/>
              <a:gd name="connsiteX3" fmla="*/ 569120 w 720326"/>
              <a:gd name="connsiteY3" fmla="*/ 1258840 h 2044819"/>
              <a:gd name="connsiteX4" fmla="*/ 398101 w 720326"/>
              <a:gd name="connsiteY4" fmla="*/ 1940438 h 2044819"/>
              <a:gd name="connsiteX5" fmla="*/ 432801 w 720326"/>
              <a:gd name="connsiteY5" fmla="*/ 2037101 h 2044819"/>
              <a:gd name="connsiteX6" fmla="*/ 531942 w 720326"/>
              <a:gd name="connsiteY6" fmla="*/ 2004880 h 2044819"/>
              <a:gd name="connsiteX7" fmla="*/ 717833 w 720326"/>
              <a:gd name="connsiteY7" fmla="*/ 1268754 h 2044819"/>
              <a:gd name="connsiteX8" fmla="*/ 115548 w 720326"/>
              <a:gd name="connsiteY8" fmla="*/ 19571 h 2044819"/>
              <a:gd name="connsiteX0" fmla="*/ 115548 w 720326"/>
              <a:gd name="connsiteY0" fmla="*/ 16360 h 2041608"/>
              <a:gd name="connsiteX1" fmla="*/ 38085 w 720326"/>
              <a:gd name="connsiteY1" fmla="*/ 16844 h 2041608"/>
              <a:gd name="connsiteX2" fmla="*/ 18885 w 720326"/>
              <a:gd name="connsiteY2" fmla="*/ 127894 h 2041608"/>
              <a:gd name="connsiteX3" fmla="*/ 569120 w 720326"/>
              <a:gd name="connsiteY3" fmla="*/ 1255629 h 2041608"/>
              <a:gd name="connsiteX4" fmla="*/ 398101 w 720326"/>
              <a:gd name="connsiteY4" fmla="*/ 1937227 h 2041608"/>
              <a:gd name="connsiteX5" fmla="*/ 432801 w 720326"/>
              <a:gd name="connsiteY5" fmla="*/ 2033890 h 2041608"/>
              <a:gd name="connsiteX6" fmla="*/ 531942 w 720326"/>
              <a:gd name="connsiteY6" fmla="*/ 2001669 h 2041608"/>
              <a:gd name="connsiteX7" fmla="*/ 717833 w 720326"/>
              <a:gd name="connsiteY7" fmla="*/ 1265543 h 2041608"/>
              <a:gd name="connsiteX8" fmla="*/ 115548 w 720326"/>
              <a:gd name="connsiteY8" fmla="*/ 16360 h 2041608"/>
              <a:gd name="connsiteX0" fmla="*/ 142880 w 747658"/>
              <a:gd name="connsiteY0" fmla="*/ 15524 h 2040772"/>
              <a:gd name="connsiteX1" fmla="*/ 19380 w 747658"/>
              <a:gd name="connsiteY1" fmla="*/ 17596 h 2040772"/>
              <a:gd name="connsiteX2" fmla="*/ 46217 w 747658"/>
              <a:gd name="connsiteY2" fmla="*/ 127058 h 2040772"/>
              <a:gd name="connsiteX3" fmla="*/ 596452 w 747658"/>
              <a:gd name="connsiteY3" fmla="*/ 1254793 h 2040772"/>
              <a:gd name="connsiteX4" fmla="*/ 425433 w 747658"/>
              <a:gd name="connsiteY4" fmla="*/ 1936391 h 2040772"/>
              <a:gd name="connsiteX5" fmla="*/ 460133 w 747658"/>
              <a:gd name="connsiteY5" fmla="*/ 2033054 h 2040772"/>
              <a:gd name="connsiteX6" fmla="*/ 559274 w 747658"/>
              <a:gd name="connsiteY6" fmla="*/ 2000833 h 2040772"/>
              <a:gd name="connsiteX7" fmla="*/ 745165 w 747658"/>
              <a:gd name="connsiteY7" fmla="*/ 1264707 h 2040772"/>
              <a:gd name="connsiteX8" fmla="*/ 142880 w 747658"/>
              <a:gd name="connsiteY8" fmla="*/ 15524 h 2040772"/>
              <a:gd name="connsiteX0" fmla="*/ 126452 w 731230"/>
              <a:gd name="connsiteY0" fmla="*/ 12605 h 2037853"/>
              <a:gd name="connsiteX1" fmla="*/ 26764 w 731230"/>
              <a:gd name="connsiteY1" fmla="*/ 21027 h 2037853"/>
              <a:gd name="connsiteX2" fmla="*/ 29789 w 731230"/>
              <a:gd name="connsiteY2" fmla="*/ 124139 h 2037853"/>
              <a:gd name="connsiteX3" fmla="*/ 580024 w 731230"/>
              <a:gd name="connsiteY3" fmla="*/ 1251874 h 2037853"/>
              <a:gd name="connsiteX4" fmla="*/ 409005 w 731230"/>
              <a:gd name="connsiteY4" fmla="*/ 1933472 h 2037853"/>
              <a:gd name="connsiteX5" fmla="*/ 443705 w 731230"/>
              <a:gd name="connsiteY5" fmla="*/ 2030135 h 2037853"/>
              <a:gd name="connsiteX6" fmla="*/ 542846 w 731230"/>
              <a:gd name="connsiteY6" fmla="*/ 1997914 h 2037853"/>
              <a:gd name="connsiteX7" fmla="*/ 728737 w 731230"/>
              <a:gd name="connsiteY7" fmla="*/ 1261788 h 2037853"/>
              <a:gd name="connsiteX8" fmla="*/ 126452 w 731230"/>
              <a:gd name="connsiteY8" fmla="*/ 12605 h 2037853"/>
              <a:gd name="connsiteX0" fmla="*/ 126452 w 731230"/>
              <a:gd name="connsiteY0" fmla="*/ 15918 h 2041166"/>
              <a:gd name="connsiteX1" fmla="*/ 26764 w 731230"/>
              <a:gd name="connsiteY1" fmla="*/ 24340 h 2041166"/>
              <a:gd name="connsiteX2" fmla="*/ 29789 w 731230"/>
              <a:gd name="connsiteY2" fmla="*/ 127452 h 2041166"/>
              <a:gd name="connsiteX3" fmla="*/ 580024 w 731230"/>
              <a:gd name="connsiteY3" fmla="*/ 1255187 h 2041166"/>
              <a:gd name="connsiteX4" fmla="*/ 409005 w 731230"/>
              <a:gd name="connsiteY4" fmla="*/ 1936785 h 2041166"/>
              <a:gd name="connsiteX5" fmla="*/ 443705 w 731230"/>
              <a:gd name="connsiteY5" fmla="*/ 2033448 h 2041166"/>
              <a:gd name="connsiteX6" fmla="*/ 542846 w 731230"/>
              <a:gd name="connsiteY6" fmla="*/ 2001227 h 2041166"/>
              <a:gd name="connsiteX7" fmla="*/ 728737 w 731230"/>
              <a:gd name="connsiteY7" fmla="*/ 1265101 h 2041166"/>
              <a:gd name="connsiteX8" fmla="*/ 126452 w 731230"/>
              <a:gd name="connsiteY8" fmla="*/ 15918 h 2041166"/>
              <a:gd name="connsiteX0" fmla="*/ 120637 w 725415"/>
              <a:gd name="connsiteY0" fmla="*/ 15918 h 2041166"/>
              <a:gd name="connsiteX1" fmla="*/ 20949 w 725415"/>
              <a:gd name="connsiteY1" fmla="*/ 24340 h 2041166"/>
              <a:gd name="connsiteX2" fmla="*/ 23974 w 725415"/>
              <a:gd name="connsiteY2" fmla="*/ 127452 h 2041166"/>
              <a:gd name="connsiteX3" fmla="*/ 574209 w 725415"/>
              <a:gd name="connsiteY3" fmla="*/ 1255187 h 2041166"/>
              <a:gd name="connsiteX4" fmla="*/ 403190 w 725415"/>
              <a:gd name="connsiteY4" fmla="*/ 1936785 h 2041166"/>
              <a:gd name="connsiteX5" fmla="*/ 437890 w 725415"/>
              <a:gd name="connsiteY5" fmla="*/ 2033448 h 2041166"/>
              <a:gd name="connsiteX6" fmla="*/ 537031 w 725415"/>
              <a:gd name="connsiteY6" fmla="*/ 2001227 h 2041166"/>
              <a:gd name="connsiteX7" fmla="*/ 722922 w 725415"/>
              <a:gd name="connsiteY7" fmla="*/ 1265101 h 2041166"/>
              <a:gd name="connsiteX8" fmla="*/ 120637 w 725415"/>
              <a:gd name="connsiteY8" fmla="*/ 15918 h 2041166"/>
              <a:gd name="connsiteX0" fmla="*/ 671812 w 927592"/>
              <a:gd name="connsiteY0" fmla="*/ 618725 h 2018185"/>
              <a:gd name="connsiteX1" fmla="*/ 20949 w 927592"/>
              <a:gd name="connsiteY1" fmla="*/ 1359 h 2018185"/>
              <a:gd name="connsiteX2" fmla="*/ 23974 w 927592"/>
              <a:gd name="connsiteY2" fmla="*/ 104471 h 2018185"/>
              <a:gd name="connsiteX3" fmla="*/ 574209 w 927592"/>
              <a:gd name="connsiteY3" fmla="*/ 1232206 h 2018185"/>
              <a:gd name="connsiteX4" fmla="*/ 403190 w 927592"/>
              <a:gd name="connsiteY4" fmla="*/ 1913804 h 2018185"/>
              <a:gd name="connsiteX5" fmla="*/ 437890 w 927592"/>
              <a:gd name="connsiteY5" fmla="*/ 2010467 h 2018185"/>
              <a:gd name="connsiteX6" fmla="*/ 537031 w 927592"/>
              <a:gd name="connsiteY6" fmla="*/ 1978246 h 2018185"/>
              <a:gd name="connsiteX7" fmla="*/ 722922 w 927592"/>
              <a:gd name="connsiteY7" fmla="*/ 1242120 h 2018185"/>
              <a:gd name="connsiteX8" fmla="*/ 671812 w 927592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2060 w 907840"/>
              <a:gd name="connsiteY0" fmla="*/ 618725 h 2018185"/>
              <a:gd name="connsiteX1" fmla="*/ 1197 w 907840"/>
              <a:gd name="connsiteY1" fmla="*/ 1359 h 2018185"/>
              <a:gd name="connsiteX2" fmla="*/ 543683 w 907840"/>
              <a:gd name="connsiteY2" fmla="*/ 691907 h 2018185"/>
              <a:gd name="connsiteX3" fmla="*/ 554457 w 907840"/>
              <a:gd name="connsiteY3" fmla="*/ 1232206 h 2018185"/>
              <a:gd name="connsiteX4" fmla="*/ 383438 w 907840"/>
              <a:gd name="connsiteY4" fmla="*/ 1913804 h 2018185"/>
              <a:gd name="connsiteX5" fmla="*/ 418138 w 907840"/>
              <a:gd name="connsiteY5" fmla="*/ 2010467 h 2018185"/>
              <a:gd name="connsiteX6" fmla="*/ 517279 w 907840"/>
              <a:gd name="connsiteY6" fmla="*/ 1978246 h 2018185"/>
              <a:gd name="connsiteX7" fmla="*/ 703170 w 907840"/>
              <a:gd name="connsiteY7" fmla="*/ 1242120 h 2018185"/>
              <a:gd name="connsiteX8" fmla="*/ 652060 w 907840"/>
              <a:gd name="connsiteY8" fmla="*/ 618725 h 2018185"/>
              <a:gd name="connsiteX0" fmla="*/ 657542 w 911690"/>
              <a:gd name="connsiteY0" fmla="*/ 624054 h 2018174"/>
              <a:gd name="connsiteX1" fmla="*/ 1197 w 911690"/>
              <a:gd name="connsiteY1" fmla="*/ 1348 h 2018174"/>
              <a:gd name="connsiteX2" fmla="*/ 543683 w 911690"/>
              <a:gd name="connsiteY2" fmla="*/ 691896 h 2018174"/>
              <a:gd name="connsiteX3" fmla="*/ 554457 w 911690"/>
              <a:gd name="connsiteY3" fmla="*/ 1232195 h 2018174"/>
              <a:gd name="connsiteX4" fmla="*/ 383438 w 911690"/>
              <a:gd name="connsiteY4" fmla="*/ 1913793 h 2018174"/>
              <a:gd name="connsiteX5" fmla="*/ 418138 w 911690"/>
              <a:gd name="connsiteY5" fmla="*/ 2010456 h 2018174"/>
              <a:gd name="connsiteX6" fmla="*/ 517279 w 911690"/>
              <a:gd name="connsiteY6" fmla="*/ 1978235 h 2018174"/>
              <a:gd name="connsiteX7" fmla="*/ 703170 w 911690"/>
              <a:gd name="connsiteY7" fmla="*/ 1242109 h 2018174"/>
              <a:gd name="connsiteX8" fmla="*/ 657542 w 911690"/>
              <a:gd name="connsiteY8" fmla="*/ 624054 h 2018174"/>
              <a:gd name="connsiteX0" fmla="*/ 657542 w 722680"/>
              <a:gd name="connsiteY0" fmla="*/ 624054 h 2018174"/>
              <a:gd name="connsiteX1" fmla="*/ 1197 w 722680"/>
              <a:gd name="connsiteY1" fmla="*/ 1348 h 2018174"/>
              <a:gd name="connsiteX2" fmla="*/ 543683 w 722680"/>
              <a:gd name="connsiteY2" fmla="*/ 691896 h 2018174"/>
              <a:gd name="connsiteX3" fmla="*/ 554457 w 722680"/>
              <a:gd name="connsiteY3" fmla="*/ 1232195 h 2018174"/>
              <a:gd name="connsiteX4" fmla="*/ 383438 w 722680"/>
              <a:gd name="connsiteY4" fmla="*/ 1913793 h 2018174"/>
              <a:gd name="connsiteX5" fmla="*/ 418138 w 722680"/>
              <a:gd name="connsiteY5" fmla="*/ 2010456 h 2018174"/>
              <a:gd name="connsiteX6" fmla="*/ 517279 w 722680"/>
              <a:gd name="connsiteY6" fmla="*/ 1978235 h 2018174"/>
              <a:gd name="connsiteX7" fmla="*/ 703170 w 722680"/>
              <a:gd name="connsiteY7" fmla="*/ 1242109 h 2018174"/>
              <a:gd name="connsiteX8" fmla="*/ 657542 w 722680"/>
              <a:gd name="connsiteY8" fmla="*/ 624054 h 2018174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67458 w 346455"/>
              <a:gd name="connsiteY2" fmla="*/ 112432 h 1438710"/>
              <a:gd name="connsiteX3" fmla="*/ 178232 w 346455"/>
              <a:gd name="connsiteY3" fmla="*/ 652731 h 1438710"/>
              <a:gd name="connsiteX4" fmla="*/ 7213 w 346455"/>
              <a:gd name="connsiteY4" fmla="*/ 1334329 h 1438710"/>
              <a:gd name="connsiteX5" fmla="*/ 41913 w 346455"/>
              <a:gd name="connsiteY5" fmla="*/ 1430992 h 1438710"/>
              <a:gd name="connsiteX6" fmla="*/ 141054 w 346455"/>
              <a:gd name="connsiteY6" fmla="*/ 1398771 h 1438710"/>
              <a:gd name="connsiteX7" fmla="*/ 326945 w 346455"/>
              <a:gd name="connsiteY7" fmla="*/ 662645 h 1438710"/>
              <a:gd name="connsiteX8" fmla="*/ 281317 w 346455"/>
              <a:gd name="connsiteY8" fmla="*/ 44590 h 1438710"/>
              <a:gd name="connsiteX0" fmla="*/ 281317 w 346455"/>
              <a:gd name="connsiteY0" fmla="*/ 44590 h 1438710"/>
              <a:gd name="connsiteX1" fmla="*/ 192261 w 346455"/>
              <a:gd name="connsiteY1" fmla="*/ 12178 h 1438710"/>
              <a:gd name="connsiteX2" fmla="*/ 178232 w 346455"/>
              <a:gd name="connsiteY2" fmla="*/ 652731 h 1438710"/>
              <a:gd name="connsiteX3" fmla="*/ 7213 w 346455"/>
              <a:gd name="connsiteY3" fmla="*/ 1334329 h 1438710"/>
              <a:gd name="connsiteX4" fmla="*/ 41913 w 346455"/>
              <a:gd name="connsiteY4" fmla="*/ 1430992 h 1438710"/>
              <a:gd name="connsiteX5" fmla="*/ 141054 w 346455"/>
              <a:gd name="connsiteY5" fmla="*/ 1398771 h 1438710"/>
              <a:gd name="connsiteX6" fmla="*/ 326945 w 346455"/>
              <a:gd name="connsiteY6" fmla="*/ 662645 h 1438710"/>
              <a:gd name="connsiteX7" fmla="*/ 281317 w 346455"/>
              <a:gd name="connsiteY7" fmla="*/ 44590 h 1438710"/>
              <a:gd name="connsiteX0" fmla="*/ 326945 w 327384"/>
              <a:gd name="connsiteY0" fmla="*/ 650467 h 1426532"/>
              <a:gd name="connsiteX1" fmla="*/ 192261 w 327384"/>
              <a:gd name="connsiteY1" fmla="*/ 0 h 1426532"/>
              <a:gd name="connsiteX2" fmla="*/ 178232 w 327384"/>
              <a:gd name="connsiteY2" fmla="*/ 640553 h 1426532"/>
              <a:gd name="connsiteX3" fmla="*/ 7213 w 327384"/>
              <a:gd name="connsiteY3" fmla="*/ 1322151 h 1426532"/>
              <a:gd name="connsiteX4" fmla="*/ 41913 w 327384"/>
              <a:gd name="connsiteY4" fmla="*/ 1418814 h 1426532"/>
              <a:gd name="connsiteX5" fmla="*/ 141054 w 327384"/>
              <a:gd name="connsiteY5" fmla="*/ 1386593 h 1426532"/>
              <a:gd name="connsiteX6" fmla="*/ 326945 w 327384"/>
              <a:gd name="connsiteY6" fmla="*/ 650467 h 1426532"/>
              <a:gd name="connsiteX0" fmla="*/ 326945 w 327780"/>
              <a:gd name="connsiteY0" fmla="*/ 103554 h 879619"/>
              <a:gd name="connsiteX1" fmla="*/ 251616 w 327780"/>
              <a:gd name="connsiteY1" fmla="*/ 98916 h 879619"/>
              <a:gd name="connsiteX2" fmla="*/ 178232 w 327780"/>
              <a:gd name="connsiteY2" fmla="*/ 93640 h 879619"/>
              <a:gd name="connsiteX3" fmla="*/ 7213 w 327780"/>
              <a:gd name="connsiteY3" fmla="*/ 775238 h 879619"/>
              <a:gd name="connsiteX4" fmla="*/ 41913 w 327780"/>
              <a:gd name="connsiteY4" fmla="*/ 871901 h 879619"/>
              <a:gd name="connsiteX5" fmla="*/ 141054 w 327780"/>
              <a:gd name="connsiteY5" fmla="*/ 839680 h 879619"/>
              <a:gd name="connsiteX6" fmla="*/ 326945 w 327780"/>
              <a:gd name="connsiteY6" fmla="*/ 103554 h 879619"/>
              <a:gd name="connsiteX0" fmla="*/ 326945 w 327780"/>
              <a:gd name="connsiteY0" fmla="*/ 108574 h 884639"/>
              <a:gd name="connsiteX1" fmla="*/ 251616 w 327780"/>
              <a:gd name="connsiteY1" fmla="*/ 103936 h 884639"/>
              <a:gd name="connsiteX2" fmla="*/ 178232 w 327780"/>
              <a:gd name="connsiteY2" fmla="*/ 98660 h 884639"/>
              <a:gd name="connsiteX3" fmla="*/ 7213 w 327780"/>
              <a:gd name="connsiteY3" fmla="*/ 780258 h 884639"/>
              <a:gd name="connsiteX4" fmla="*/ 41913 w 327780"/>
              <a:gd name="connsiteY4" fmla="*/ 876921 h 884639"/>
              <a:gd name="connsiteX5" fmla="*/ 141054 w 327780"/>
              <a:gd name="connsiteY5" fmla="*/ 844700 h 884639"/>
              <a:gd name="connsiteX6" fmla="*/ 326945 w 327780"/>
              <a:gd name="connsiteY6" fmla="*/ 108574 h 884639"/>
              <a:gd name="connsiteX0" fmla="*/ 326945 w 363540"/>
              <a:gd name="connsiteY0" fmla="*/ 108574 h 884639"/>
              <a:gd name="connsiteX1" fmla="*/ 251616 w 363540"/>
              <a:gd name="connsiteY1" fmla="*/ 103936 h 884639"/>
              <a:gd name="connsiteX2" fmla="*/ 178232 w 363540"/>
              <a:gd name="connsiteY2" fmla="*/ 98660 h 884639"/>
              <a:gd name="connsiteX3" fmla="*/ 7213 w 363540"/>
              <a:gd name="connsiteY3" fmla="*/ 780258 h 884639"/>
              <a:gd name="connsiteX4" fmla="*/ 41913 w 363540"/>
              <a:gd name="connsiteY4" fmla="*/ 876921 h 884639"/>
              <a:gd name="connsiteX5" fmla="*/ 141054 w 363540"/>
              <a:gd name="connsiteY5" fmla="*/ 844700 h 884639"/>
              <a:gd name="connsiteX6" fmla="*/ 326945 w 363540"/>
              <a:gd name="connsiteY6" fmla="*/ 108574 h 884639"/>
              <a:gd name="connsiteX0" fmla="*/ 326945 w 360897"/>
              <a:gd name="connsiteY0" fmla="*/ 108574 h 884639"/>
              <a:gd name="connsiteX1" fmla="*/ 251616 w 360897"/>
              <a:gd name="connsiteY1" fmla="*/ 103936 h 884639"/>
              <a:gd name="connsiteX2" fmla="*/ 178232 w 360897"/>
              <a:gd name="connsiteY2" fmla="*/ 98660 h 884639"/>
              <a:gd name="connsiteX3" fmla="*/ 7213 w 360897"/>
              <a:gd name="connsiteY3" fmla="*/ 780258 h 884639"/>
              <a:gd name="connsiteX4" fmla="*/ 41913 w 360897"/>
              <a:gd name="connsiteY4" fmla="*/ 876921 h 884639"/>
              <a:gd name="connsiteX5" fmla="*/ 141054 w 360897"/>
              <a:gd name="connsiteY5" fmla="*/ 844700 h 884639"/>
              <a:gd name="connsiteX6" fmla="*/ 326945 w 360897"/>
              <a:gd name="connsiteY6" fmla="*/ 108574 h 884639"/>
              <a:gd name="connsiteX0" fmla="*/ 326945 w 360897"/>
              <a:gd name="connsiteY0" fmla="*/ 9956 h 786021"/>
              <a:gd name="connsiteX1" fmla="*/ 251616 w 360897"/>
              <a:gd name="connsiteY1" fmla="*/ 5318 h 786021"/>
              <a:gd name="connsiteX2" fmla="*/ 178232 w 360897"/>
              <a:gd name="connsiteY2" fmla="*/ 42 h 786021"/>
              <a:gd name="connsiteX3" fmla="*/ 7213 w 360897"/>
              <a:gd name="connsiteY3" fmla="*/ 681640 h 786021"/>
              <a:gd name="connsiteX4" fmla="*/ 41913 w 360897"/>
              <a:gd name="connsiteY4" fmla="*/ 778303 h 786021"/>
              <a:gd name="connsiteX5" fmla="*/ 141054 w 360897"/>
              <a:gd name="connsiteY5" fmla="*/ 746082 h 786021"/>
              <a:gd name="connsiteX6" fmla="*/ 326945 w 360897"/>
              <a:gd name="connsiteY6" fmla="*/ 9956 h 786021"/>
              <a:gd name="connsiteX0" fmla="*/ 326945 w 326945"/>
              <a:gd name="connsiteY0" fmla="*/ 9956 h 786021"/>
              <a:gd name="connsiteX1" fmla="*/ 251616 w 326945"/>
              <a:gd name="connsiteY1" fmla="*/ 5318 h 786021"/>
              <a:gd name="connsiteX2" fmla="*/ 178232 w 326945"/>
              <a:gd name="connsiteY2" fmla="*/ 42 h 786021"/>
              <a:gd name="connsiteX3" fmla="*/ 7213 w 326945"/>
              <a:gd name="connsiteY3" fmla="*/ 681640 h 786021"/>
              <a:gd name="connsiteX4" fmla="*/ 41913 w 326945"/>
              <a:gd name="connsiteY4" fmla="*/ 778303 h 786021"/>
              <a:gd name="connsiteX5" fmla="*/ 141054 w 326945"/>
              <a:gd name="connsiteY5" fmla="*/ 746082 h 786021"/>
              <a:gd name="connsiteX6" fmla="*/ 326945 w 326945"/>
              <a:gd name="connsiteY6" fmla="*/ 9956 h 7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45" h="786021">
                <a:moveTo>
                  <a:pt x="326945" y="9956"/>
                </a:moveTo>
                <a:lnTo>
                  <a:pt x="251616" y="5318"/>
                </a:lnTo>
                <a:cubicBezTo>
                  <a:pt x="184000" y="-4082"/>
                  <a:pt x="182497" y="2339"/>
                  <a:pt x="178232" y="42"/>
                </a:cubicBezTo>
                <a:cubicBezTo>
                  <a:pt x="163361" y="235503"/>
                  <a:pt x="106355" y="466007"/>
                  <a:pt x="7213" y="681640"/>
                </a:cubicBezTo>
                <a:cubicBezTo>
                  <a:pt x="-10136" y="718818"/>
                  <a:pt x="4735" y="760954"/>
                  <a:pt x="41913" y="778303"/>
                </a:cubicBezTo>
                <a:cubicBezTo>
                  <a:pt x="76612" y="795653"/>
                  <a:pt x="121226" y="783260"/>
                  <a:pt x="141054" y="746082"/>
                </a:cubicBezTo>
                <a:cubicBezTo>
                  <a:pt x="247632" y="515578"/>
                  <a:pt x="312074" y="265246"/>
                  <a:pt x="326945" y="9956"/>
                </a:cubicBezTo>
                <a:close/>
              </a:path>
            </a:pathLst>
          </a:custGeom>
          <a:solidFill>
            <a:srgbClr val="000000"/>
          </a:solidFill>
          <a:ln w="2470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548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D9824-A1F1-DBF7-7698-82D27A8D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E712A73-C85E-731F-B5EA-5A911865B647}"/>
              </a:ext>
            </a:extLst>
          </p:cNvPr>
          <p:cNvSpPr txBox="1"/>
          <p:nvPr/>
        </p:nvSpPr>
        <p:spPr>
          <a:xfrm>
            <a:off x="14550694" y="5489319"/>
            <a:ext cx="14935333" cy="308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0" dirty="0">
                <a:solidFill>
                  <a:srgbClr val="66ADC9"/>
                </a:solidFill>
                <a:latin typeface="Agency FB" panose="020B0503020202020204" pitchFamily="34" charset="0"/>
                <a:cs typeface="Aharoni" panose="020F0502020204030204" pitchFamily="2" charset="-79"/>
              </a:rPr>
              <a:t>C</a:t>
            </a:r>
            <a:endParaRPr lang="en-AU" sz="200000" dirty="0">
              <a:solidFill>
                <a:srgbClr val="66ADC9"/>
              </a:solidFill>
              <a:latin typeface="Agency FB" panose="020B0503020202020204" pitchFamily="34" charset="0"/>
              <a:cs typeface="Aharoni" panose="020F0502020204030204" pitchFamily="2" charset="-79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0D23B5D-3F9F-B742-DF4E-1D6AC1D752C9}"/>
              </a:ext>
            </a:extLst>
          </p:cNvPr>
          <p:cNvSpPr/>
          <p:nvPr/>
        </p:nvSpPr>
        <p:spPr>
          <a:xfrm>
            <a:off x="26651257" y="18954036"/>
            <a:ext cx="4300804" cy="3921120"/>
          </a:xfrm>
          <a:prstGeom prst="flowChartConnector">
            <a:avLst/>
          </a:prstGeom>
          <a:solidFill>
            <a:srgbClr val="C8E8F2"/>
          </a:solidFill>
          <a:ln>
            <a:solidFill>
              <a:srgbClr val="C8E8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A02FD5F7-889E-4B2E-414C-C87DCFC252E1}"/>
              </a:ext>
            </a:extLst>
          </p:cNvPr>
          <p:cNvSpPr/>
          <p:nvPr/>
        </p:nvSpPr>
        <p:spPr>
          <a:xfrm>
            <a:off x="26432720" y="26349218"/>
            <a:ext cx="4504531" cy="4106862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solidFill>
              <a:srgbClr val="C8E8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1AC64688-885F-BD5A-77D0-C019B2FFFD4C}"/>
              </a:ext>
            </a:extLst>
          </p:cNvPr>
          <p:cNvSpPr/>
          <p:nvPr/>
        </p:nvSpPr>
        <p:spPr>
          <a:xfrm>
            <a:off x="20973599" y="18685167"/>
            <a:ext cx="4504531" cy="4106862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5226C5-F878-9824-DBB3-F120337B7103}"/>
              </a:ext>
            </a:extLst>
          </p:cNvPr>
          <p:cNvCxnSpPr>
            <a:cxnSpLocks/>
          </p:cNvCxnSpPr>
          <p:nvPr/>
        </p:nvCxnSpPr>
        <p:spPr>
          <a:xfrm flipH="1">
            <a:off x="25192896" y="20903193"/>
            <a:ext cx="3714612" cy="0"/>
          </a:xfrm>
          <a:prstGeom prst="line">
            <a:avLst/>
          </a:prstGeom>
          <a:ln w="952500">
            <a:solidFill>
              <a:srgbClr val="C8E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D82AE2-4A6E-259F-EF07-05FEF994AA4C}"/>
              </a:ext>
            </a:extLst>
          </p:cNvPr>
          <p:cNvCxnSpPr>
            <a:cxnSpLocks/>
          </p:cNvCxnSpPr>
          <p:nvPr/>
        </p:nvCxnSpPr>
        <p:spPr>
          <a:xfrm flipH="1">
            <a:off x="28803808" y="15046036"/>
            <a:ext cx="103700" cy="12123528"/>
          </a:xfrm>
          <a:prstGeom prst="line">
            <a:avLst/>
          </a:prstGeom>
          <a:ln w="952500">
            <a:solidFill>
              <a:srgbClr val="C8E8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92A50819-4DCA-AF2C-7EBE-916F34792968}"/>
              </a:ext>
            </a:extLst>
          </p:cNvPr>
          <p:cNvSpPr/>
          <p:nvPr/>
        </p:nvSpPr>
        <p:spPr>
          <a:xfrm>
            <a:off x="26603392" y="11304812"/>
            <a:ext cx="4504531" cy="4106862"/>
          </a:xfrm>
          <a:prstGeom prst="donut">
            <a:avLst>
              <a:gd name="adj" fmla="val 28653"/>
            </a:avLst>
          </a:prstGeom>
          <a:solidFill>
            <a:srgbClr val="C8E8F2"/>
          </a:solidFill>
          <a:ln>
            <a:solidFill>
              <a:srgbClr val="C8E8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2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C6E53D0-9FB5-4B58-E693-EB36EC750E24}"/>
              </a:ext>
            </a:extLst>
          </p:cNvPr>
          <p:cNvGrpSpPr/>
          <p:nvPr/>
        </p:nvGrpSpPr>
        <p:grpSpPr>
          <a:xfrm>
            <a:off x="1432146" y="1542943"/>
            <a:ext cx="32400000" cy="32928621"/>
            <a:chOff x="1432146" y="1542943"/>
            <a:chExt cx="32400000" cy="32928621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3D12D84B-9056-6169-2A87-B8886893BF86}"/>
                </a:ext>
              </a:extLst>
            </p:cNvPr>
            <p:cNvSpPr/>
            <p:nvPr/>
          </p:nvSpPr>
          <p:spPr>
            <a:xfrm>
              <a:off x="1432146" y="1799869"/>
              <a:ext cx="32400000" cy="32400000"/>
            </a:xfrm>
            <a:prstGeom prst="hexagon">
              <a:avLst/>
            </a:prstGeom>
            <a:solidFill>
              <a:srgbClr val="62A3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577513-B3A9-32FF-5068-CA43B485A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120" y="1995805"/>
              <a:ext cx="8093075" cy="16225685"/>
            </a:xfrm>
            <a:prstGeom prst="line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2A4AC15E-F610-E303-DD89-DE220CAC871A}"/>
                </a:ext>
              </a:extLst>
            </p:cNvPr>
            <p:cNvSpPr/>
            <p:nvPr/>
          </p:nvSpPr>
          <p:spPr>
            <a:xfrm rot="1682913" flipH="1">
              <a:off x="9587058" y="1542943"/>
              <a:ext cx="956278" cy="513926"/>
            </a:xfrm>
            <a:prstGeom prst="rtTriangle">
              <a:avLst/>
            </a:prstGeom>
            <a:solidFill>
              <a:srgbClr val="C8E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B5859F-5FC4-DA1B-DDE4-EC2CF077C9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4200" y="17790160"/>
              <a:ext cx="8093075" cy="16193453"/>
            </a:xfrm>
            <a:prstGeom prst="line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E9FF8C50-2AC2-65B0-895B-535C7E2E0318}"/>
                </a:ext>
              </a:extLst>
            </p:cNvPr>
            <p:cNvSpPr/>
            <p:nvPr/>
          </p:nvSpPr>
          <p:spPr>
            <a:xfrm rot="19870354" flipH="1" flipV="1">
              <a:off x="9592463" y="33936604"/>
              <a:ext cx="950661" cy="534960"/>
            </a:xfrm>
            <a:prstGeom prst="rtTriangle">
              <a:avLst/>
            </a:prstGeom>
            <a:solidFill>
              <a:srgbClr val="C8E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6DAED2-0574-98E5-2A65-BC35945E5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7000" y="23154918"/>
              <a:ext cx="304800" cy="9572982"/>
            </a:xfrm>
            <a:prstGeom prst="line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F722392D-8E0E-8F1F-3693-FE82E66D7F8A}"/>
                </a:ext>
              </a:extLst>
            </p:cNvPr>
            <p:cNvSpPr/>
            <p:nvPr/>
          </p:nvSpPr>
          <p:spPr>
            <a:xfrm>
              <a:off x="7275199" y="20529550"/>
              <a:ext cx="3240000" cy="3240000"/>
            </a:xfrm>
            <a:prstGeom prst="donut">
              <a:avLst>
                <a:gd name="adj" fmla="val 24049"/>
              </a:avLst>
            </a:prstGeom>
            <a:solidFill>
              <a:srgbClr val="C8E8F2"/>
            </a:solidFill>
            <a:ln>
              <a:solidFill>
                <a:srgbClr val="C8E8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01EC70B7-AA11-6E7E-073F-5E8447639331}"/>
                </a:ext>
              </a:extLst>
            </p:cNvPr>
            <p:cNvSpPr/>
            <p:nvPr/>
          </p:nvSpPr>
          <p:spPr>
            <a:xfrm>
              <a:off x="15794331" y="8890166"/>
              <a:ext cx="3240000" cy="3240000"/>
            </a:xfrm>
            <a:prstGeom prst="donut">
              <a:avLst>
                <a:gd name="adj" fmla="val 24049"/>
              </a:avLst>
            </a:prstGeom>
            <a:solidFill>
              <a:srgbClr val="C8E8F2"/>
            </a:solidFill>
            <a:ln>
              <a:solidFill>
                <a:srgbClr val="C8E8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B75FDC7-EFFD-DAD8-25FD-89CDFEC4FCE5}"/>
                </a:ext>
              </a:extLst>
            </p:cNvPr>
            <p:cNvSpPr/>
            <p:nvPr/>
          </p:nvSpPr>
          <p:spPr>
            <a:xfrm flipH="1" flipV="1">
              <a:off x="7701256" y="2604110"/>
              <a:ext cx="16836399" cy="7857681"/>
            </a:xfrm>
            <a:prstGeom prst="arc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9" name="Graphic 28" descr="Acquisition with solid fill">
              <a:extLst>
                <a:ext uri="{FF2B5EF4-FFF2-40B4-BE49-F238E27FC236}">
                  <a16:creationId xmlns:a16="http://schemas.microsoft.com/office/drawing/2014/main" id="{F001F088-ABD4-5B7B-6042-3C991C60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8326888" y="13387253"/>
              <a:ext cx="14934886" cy="14934886"/>
            </a:xfrm>
            <a:prstGeom prst="rect">
              <a:avLst/>
            </a:prstGeom>
          </p:spPr>
        </p:pic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F43594E9-2572-259E-9E9B-1D68635D40F8}"/>
                </a:ext>
              </a:extLst>
            </p:cNvPr>
            <p:cNvSpPr/>
            <p:nvPr/>
          </p:nvSpPr>
          <p:spPr>
            <a:xfrm>
              <a:off x="13722597" y="15127847"/>
              <a:ext cx="3240000" cy="3240000"/>
            </a:xfrm>
            <a:prstGeom prst="donut">
              <a:avLst>
                <a:gd name="adj" fmla="val 24049"/>
              </a:avLst>
            </a:prstGeom>
            <a:solidFill>
              <a:srgbClr val="C8E8F2"/>
            </a:solidFill>
            <a:ln>
              <a:solidFill>
                <a:srgbClr val="C8E8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0EBDBF-F340-B803-4647-92B69B037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66403" y="11747501"/>
              <a:ext cx="6248344" cy="3051084"/>
            </a:xfrm>
            <a:prstGeom prst="line">
              <a:avLst/>
            </a:prstGeom>
            <a:ln w="952500">
              <a:solidFill>
                <a:srgbClr val="C8E8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2A790DC9-86FA-6055-68F3-60A8338A1E76}"/>
                </a:ext>
              </a:extLst>
            </p:cNvPr>
            <p:cNvSpPr/>
            <p:nvPr/>
          </p:nvSpPr>
          <p:spPr>
            <a:xfrm>
              <a:off x="21754057" y="13812462"/>
              <a:ext cx="3240000" cy="3240000"/>
            </a:xfrm>
            <a:prstGeom prst="donut">
              <a:avLst>
                <a:gd name="adj" fmla="val 24049"/>
              </a:avLst>
            </a:prstGeom>
            <a:solidFill>
              <a:srgbClr val="C8E8F2"/>
            </a:solidFill>
            <a:ln>
              <a:solidFill>
                <a:srgbClr val="C8E8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3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2171</TotalTime>
  <Words>36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 Fraser</dc:creator>
  <cp:lastModifiedBy>Tye Fraser</cp:lastModifiedBy>
  <cp:revision>3</cp:revision>
  <dcterms:created xsi:type="dcterms:W3CDTF">2024-02-21T20:25:30Z</dcterms:created>
  <dcterms:modified xsi:type="dcterms:W3CDTF">2024-02-23T20:21:53Z</dcterms:modified>
</cp:coreProperties>
</file>