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20"/>
    <a:srgbClr val="A02B93"/>
    <a:srgbClr val="AB7E7F"/>
    <a:srgbClr val="B35759"/>
    <a:srgbClr val="9FEFC5"/>
    <a:srgbClr val="DE692C"/>
    <a:srgbClr val="686B74"/>
    <a:srgbClr val="AA282A"/>
    <a:srgbClr val="0A74BE"/>
    <a:srgbClr val="F68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33" d="100"/>
          <a:sy n="33" d="100"/>
        </p:scale>
        <p:origin x="1056" y="-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3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32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7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2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0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3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2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7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D5B0-7ABB-497C-AA49-B9F61504B17C}" type="datetimeFigureOut">
              <a:rPr lang="en-AU" smtClean="0"/>
              <a:t>25/02/2024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p.io/fonts/neue_haas_grote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yp.io/fonts/neue_haas_grote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logo with lines and dots with Acoma Pueblo in the background&#10;&#10;Description automatically generated">
            <a:extLst>
              <a:ext uri="{FF2B5EF4-FFF2-40B4-BE49-F238E27FC236}">
                <a16:creationId xmlns:a16="http://schemas.microsoft.com/office/drawing/2014/main" id="{F5AE2536-3710-B3D6-1C63-99804AD2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t="19850" r="21015" b="18573"/>
          <a:stretch/>
        </p:blipFill>
        <p:spPr>
          <a:xfrm>
            <a:off x="584705" y="130234"/>
            <a:ext cx="34830327" cy="358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07E18-65C2-132D-56D8-B896D741A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logo with lines and dots with Acoma Pueblo in the background&#10;&#10;Description automatically generated">
            <a:extLst>
              <a:ext uri="{FF2B5EF4-FFF2-40B4-BE49-F238E27FC236}">
                <a16:creationId xmlns:a16="http://schemas.microsoft.com/office/drawing/2014/main" id="{41E09EDB-0305-FB29-83DB-9085D8D1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t="19850" r="21015" b="18573"/>
          <a:stretch/>
        </p:blipFill>
        <p:spPr>
          <a:xfrm>
            <a:off x="584705" y="130234"/>
            <a:ext cx="34830327" cy="35869504"/>
          </a:xfrm>
          <a:prstGeom prst="rect">
            <a:avLst/>
          </a:prstGeom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D64F266A-1606-69DF-A60D-8C193CCEDCB2}"/>
              </a:ext>
            </a:extLst>
          </p:cNvPr>
          <p:cNvSpPr/>
          <p:nvPr/>
        </p:nvSpPr>
        <p:spPr>
          <a:xfrm>
            <a:off x="21783201" y="10871537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B1DBE2E-A63F-ABEF-166F-C9825819EED5}"/>
              </a:ext>
            </a:extLst>
          </p:cNvPr>
          <p:cNvSpPr/>
          <p:nvPr/>
        </p:nvSpPr>
        <p:spPr>
          <a:xfrm>
            <a:off x="7716989" y="8600160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C4615E08-3C68-0800-7410-81B53314CC18}"/>
              </a:ext>
            </a:extLst>
          </p:cNvPr>
          <p:cNvSpPr/>
          <p:nvPr/>
        </p:nvSpPr>
        <p:spPr>
          <a:xfrm>
            <a:off x="10364997" y="14391359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0A99E741-9DF9-9A14-4543-245D726D1327}"/>
              </a:ext>
            </a:extLst>
          </p:cNvPr>
          <p:cNvSpPr/>
          <p:nvPr/>
        </p:nvSpPr>
        <p:spPr>
          <a:xfrm>
            <a:off x="22365652" y="14416759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E456808-63A2-6FDB-9445-28369C662277}"/>
              </a:ext>
            </a:extLst>
          </p:cNvPr>
          <p:cNvSpPr/>
          <p:nvPr/>
        </p:nvSpPr>
        <p:spPr>
          <a:xfrm>
            <a:off x="13190605" y="17719251"/>
            <a:ext cx="2271615" cy="2194349"/>
          </a:xfrm>
          <a:prstGeom prst="flowChartConnector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1ECB117F-12A0-8DBA-2723-EB5A8BCFCF9E}"/>
              </a:ext>
            </a:extLst>
          </p:cNvPr>
          <p:cNvSpPr/>
          <p:nvPr/>
        </p:nvSpPr>
        <p:spPr>
          <a:xfrm>
            <a:off x="16655165" y="20120524"/>
            <a:ext cx="2698809" cy="2607013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88F5DFD-E85F-76EA-ABDD-8110D800E517}"/>
              </a:ext>
            </a:extLst>
          </p:cNvPr>
          <p:cNvSpPr/>
          <p:nvPr/>
        </p:nvSpPr>
        <p:spPr>
          <a:xfrm>
            <a:off x="22249515" y="20634874"/>
            <a:ext cx="2698809" cy="2607013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BF19F13-6BF3-B5C6-A766-8CCC28910A7C}"/>
              </a:ext>
            </a:extLst>
          </p:cNvPr>
          <p:cNvSpPr/>
          <p:nvPr/>
        </p:nvSpPr>
        <p:spPr>
          <a:xfrm>
            <a:off x="16867051" y="2291724"/>
            <a:ext cx="2409869" cy="232790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FF936FB-C987-CC03-7465-0A01065508FF}"/>
              </a:ext>
            </a:extLst>
          </p:cNvPr>
          <p:cNvSpPr/>
          <p:nvPr/>
        </p:nvSpPr>
        <p:spPr>
          <a:xfrm>
            <a:off x="14003201" y="3634748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72B604-427E-2135-B023-C64F3E3C3A4F}"/>
              </a:ext>
            </a:extLst>
          </p:cNvPr>
          <p:cNvSpPr/>
          <p:nvPr/>
        </p:nvSpPr>
        <p:spPr>
          <a:xfrm>
            <a:off x="20511951" y="3634747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9625CDA-2CBF-43BE-6FD9-B1ACD716B688}"/>
              </a:ext>
            </a:extLst>
          </p:cNvPr>
          <p:cNvSpPr/>
          <p:nvPr/>
        </p:nvSpPr>
        <p:spPr>
          <a:xfrm>
            <a:off x="22863991" y="4636770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96B7BB4-2DC9-5EA2-F0F9-3E53B11442B3}"/>
              </a:ext>
            </a:extLst>
          </p:cNvPr>
          <p:cNvSpPr/>
          <p:nvPr/>
        </p:nvSpPr>
        <p:spPr>
          <a:xfrm>
            <a:off x="11714401" y="4636769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Graphic 17" descr="Line arrow: Anti-clockwise curve with solid fill">
            <a:extLst>
              <a:ext uri="{FF2B5EF4-FFF2-40B4-BE49-F238E27FC236}">
                <a16:creationId xmlns:a16="http://schemas.microsoft.com/office/drawing/2014/main" id="{68FB8E8A-D15C-220A-A4E4-2EB5D1CD1343}"/>
              </a:ext>
            </a:extLst>
          </p:cNvPr>
          <p:cNvSpPr/>
          <p:nvPr/>
        </p:nvSpPr>
        <p:spPr>
          <a:xfrm rot="7138491" flipH="1">
            <a:off x="21445731" y="-639105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Graphic 17" descr="Line arrow: Anti-clockwise curve with solid fill">
            <a:extLst>
              <a:ext uri="{FF2B5EF4-FFF2-40B4-BE49-F238E27FC236}">
                <a16:creationId xmlns:a16="http://schemas.microsoft.com/office/drawing/2014/main" id="{D4E92118-D9D3-FB31-BFC4-FD79EF1EBC6E}"/>
              </a:ext>
            </a:extLst>
          </p:cNvPr>
          <p:cNvSpPr/>
          <p:nvPr/>
        </p:nvSpPr>
        <p:spPr>
          <a:xfrm rot="3636883" flipH="1" flipV="1">
            <a:off x="12414553" y="-639104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" name="Graphic 17" descr="Line arrow: Anti-clockwise curve with solid fill">
            <a:extLst>
              <a:ext uri="{FF2B5EF4-FFF2-40B4-BE49-F238E27FC236}">
                <a16:creationId xmlns:a16="http://schemas.microsoft.com/office/drawing/2014/main" id="{BF9A5F14-884F-9684-4C62-EDF60BF21BA3}"/>
              </a:ext>
            </a:extLst>
          </p:cNvPr>
          <p:cNvSpPr/>
          <p:nvPr/>
        </p:nvSpPr>
        <p:spPr>
          <a:xfrm rot="2540932" flipH="1" flipV="1">
            <a:off x="7352383" y="1787963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2" name="Graphic 17" descr="Line arrow: Anti-clockwise curve with solid fill">
            <a:extLst>
              <a:ext uri="{FF2B5EF4-FFF2-40B4-BE49-F238E27FC236}">
                <a16:creationId xmlns:a16="http://schemas.microsoft.com/office/drawing/2014/main" id="{DF4CAF37-8526-DB8D-C18D-D7ED57F49D2D}"/>
              </a:ext>
            </a:extLst>
          </p:cNvPr>
          <p:cNvSpPr/>
          <p:nvPr/>
        </p:nvSpPr>
        <p:spPr>
          <a:xfrm rot="8370585" flipH="1">
            <a:off x="26649073" y="1955729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" name="Graphic 17" descr="Line arrow: Anti-clockwise curve with solid fill">
            <a:extLst>
              <a:ext uri="{FF2B5EF4-FFF2-40B4-BE49-F238E27FC236}">
                <a16:creationId xmlns:a16="http://schemas.microsoft.com/office/drawing/2014/main" id="{DD9DB082-67CF-4718-8E11-90D96E4FACD0}"/>
              </a:ext>
            </a:extLst>
          </p:cNvPr>
          <p:cNvSpPr/>
          <p:nvPr/>
        </p:nvSpPr>
        <p:spPr>
          <a:xfrm rot="8141213" flipH="1">
            <a:off x="25637525" y="1255860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33FF5-FD2A-4DCF-EBF1-FC40E7C42BDE}"/>
              </a:ext>
            </a:extLst>
          </p:cNvPr>
          <p:cNvSpPr/>
          <p:nvPr/>
        </p:nvSpPr>
        <p:spPr>
          <a:xfrm>
            <a:off x="14377805" y="5105396"/>
            <a:ext cx="791983" cy="4376908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B51652-8560-FE36-A7DF-60093A19463F}"/>
              </a:ext>
            </a:extLst>
          </p:cNvPr>
          <p:cNvSpPr/>
          <p:nvPr/>
        </p:nvSpPr>
        <p:spPr>
          <a:xfrm rot="2991823">
            <a:off x="12845436" y="8392473"/>
            <a:ext cx="791983" cy="4376908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39798-8957-6F6C-59F5-797C91F0A927}"/>
              </a:ext>
            </a:extLst>
          </p:cNvPr>
          <p:cNvSpPr/>
          <p:nvPr/>
        </p:nvSpPr>
        <p:spPr>
          <a:xfrm>
            <a:off x="16528809" y="6305831"/>
            <a:ext cx="791983" cy="420495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78CE7-4823-345B-F5CA-8DD53F71DF15}"/>
              </a:ext>
            </a:extLst>
          </p:cNvPr>
          <p:cNvSpPr/>
          <p:nvPr/>
        </p:nvSpPr>
        <p:spPr>
          <a:xfrm>
            <a:off x="18796926" y="6298498"/>
            <a:ext cx="791983" cy="420495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EE5613-41B2-8F67-99CA-B25BA0313786}"/>
              </a:ext>
            </a:extLst>
          </p:cNvPr>
          <p:cNvSpPr/>
          <p:nvPr/>
        </p:nvSpPr>
        <p:spPr>
          <a:xfrm>
            <a:off x="17640562" y="4535944"/>
            <a:ext cx="791983" cy="2653933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FCFEF-F362-DE17-0091-E46637D0A1E3}"/>
              </a:ext>
            </a:extLst>
          </p:cNvPr>
          <p:cNvSpPr/>
          <p:nvPr/>
        </p:nvSpPr>
        <p:spPr>
          <a:xfrm rot="5400000">
            <a:off x="17648731" y="5394784"/>
            <a:ext cx="891379" cy="2698807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4939B2-5AC0-BB06-F363-CB9C5CF6A95D}"/>
              </a:ext>
            </a:extLst>
          </p:cNvPr>
          <p:cNvSpPr/>
          <p:nvPr/>
        </p:nvSpPr>
        <p:spPr>
          <a:xfrm rot="18852143">
            <a:off x="19573011" y="9859347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2EFB2A-4384-18BD-C684-7560DCD27C0B}"/>
              </a:ext>
            </a:extLst>
          </p:cNvPr>
          <p:cNvSpPr/>
          <p:nvPr/>
        </p:nvSpPr>
        <p:spPr>
          <a:xfrm rot="18989905">
            <a:off x="15844126" y="11830233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F93F2-AFB2-3183-6BA4-521300882A50}"/>
              </a:ext>
            </a:extLst>
          </p:cNvPr>
          <p:cNvSpPr/>
          <p:nvPr/>
        </p:nvSpPr>
        <p:spPr>
          <a:xfrm rot="2737530">
            <a:off x="15737295" y="9823964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8513D-D721-CD05-F231-35300E0D721A}"/>
              </a:ext>
            </a:extLst>
          </p:cNvPr>
          <p:cNvSpPr/>
          <p:nvPr/>
        </p:nvSpPr>
        <p:spPr>
          <a:xfrm>
            <a:off x="14993518" y="11550316"/>
            <a:ext cx="791983" cy="89252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6A507-F9AF-E153-7ADB-BD0E87EEF11F}"/>
              </a:ext>
            </a:extLst>
          </p:cNvPr>
          <p:cNvSpPr/>
          <p:nvPr/>
        </p:nvSpPr>
        <p:spPr>
          <a:xfrm>
            <a:off x="20318469" y="11550316"/>
            <a:ext cx="791983" cy="89252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54226F-754F-6C9E-715F-CD3A5D95AF4B}"/>
              </a:ext>
            </a:extLst>
          </p:cNvPr>
          <p:cNvSpPr/>
          <p:nvPr/>
        </p:nvSpPr>
        <p:spPr>
          <a:xfrm rot="2750100">
            <a:off x="19578595" y="11813726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57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2D36-4B5D-9A4D-EC70-41054EB4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022" y="530704"/>
            <a:ext cx="31049774" cy="2284150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DBF1F7"/>
                </a:solidFill>
              </a:rPr>
              <a:t>#DBF1F7, </a:t>
            </a:r>
            <a:r>
              <a:rPr lang="en-AU" b="1" dirty="0">
                <a:solidFill>
                  <a:srgbClr val="C8E8F2"/>
                </a:solidFill>
              </a:rPr>
              <a:t>#C8E8F2, </a:t>
            </a:r>
            <a:r>
              <a:rPr lang="en-AU" b="1" dirty="0">
                <a:solidFill>
                  <a:srgbClr val="62A3C6"/>
                </a:solidFill>
              </a:rPr>
              <a:t>#62A3C6 – (not </a:t>
            </a:r>
            <a:r>
              <a:rPr lang="en-AU" b="1" dirty="0">
                <a:solidFill>
                  <a:srgbClr val="66ADC9"/>
                </a:solidFill>
              </a:rPr>
              <a:t>#66ADC9), </a:t>
            </a:r>
            <a:endParaRPr lang="en-AU" b="1" dirty="0">
              <a:solidFill>
                <a:srgbClr val="62A3C6"/>
              </a:solidFill>
            </a:endParaRPr>
          </a:p>
          <a:p>
            <a:r>
              <a:rPr lang="en-AU" b="1" dirty="0">
                <a:solidFill>
                  <a:srgbClr val="001E2A"/>
                </a:solidFill>
              </a:rPr>
              <a:t>#001E2A, </a:t>
            </a:r>
            <a:r>
              <a:rPr lang="en-AU" b="1" dirty="0">
                <a:solidFill>
                  <a:srgbClr val="265073"/>
                </a:solidFill>
              </a:rPr>
              <a:t>265073, </a:t>
            </a:r>
            <a:r>
              <a:rPr lang="en-AU" b="1" dirty="0">
                <a:solidFill>
                  <a:srgbClr val="2D9596"/>
                </a:solidFill>
              </a:rPr>
              <a:t>2D9596, </a:t>
            </a:r>
            <a:r>
              <a:rPr lang="en-AU" b="1" dirty="0">
                <a:solidFill>
                  <a:srgbClr val="9AD0C2"/>
                </a:solidFill>
              </a:rPr>
              <a:t>9AD0C2, </a:t>
            </a:r>
            <a:r>
              <a:rPr lang="en-AU" b="1" dirty="0">
                <a:solidFill>
                  <a:srgbClr val="F1FADA"/>
                </a:solidFill>
              </a:rPr>
              <a:t>F1FADA</a:t>
            </a:r>
          </a:p>
          <a:p>
            <a:r>
              <a:rPr lang="en-AU" b="1" dirty="0">
                <a:solidFill>
                  <a:srgbClr val="DEB047"/>
                </a:solidFill>
              </a:rPr>
              <a:t>#DEB047, </a:t>
            </a:r>
            <a:r>
              <a:rPr lang="en-AU" b="1" dirty="0">
                <a:solidFill>
                  <a:srgbClr val="F2DEAC"/>
                </a:solidFill>
              </a:rPr>
              <a:t>#F2DEAC, </a:t>
            </a:r>
            <a:r>
              <a:rPr lang="en-AU" b="1" dirty="0">
                <a:solidFill>
                  <a:srgbClr val="004937"/>
                </a:solidFill>
              </a:rPr>
              <a:t>#004937, </a:t>
            </a:r>
            <a:r>
              <a:rPr lang="en-AU" b="1" dirty="0">
                <a:solidFill>
                  <a:srgbClr val="186F54"/>
                </a:solidFill>
              </a:rPr>
              <a:t>#186F54</a:t>
            </a:r>
          </a:p>
          <a:p>
            <a:r>
              <a:rPr lang="en-AU" b="1" dirty="0">
                <a:solidFill>
                  <a:srgbClr val="588AD1"/>
                </a:solidFill>
              </a:rPr>
              <a:t>#588AD1, </a:t>
            </a:r>
            <a:r>
              <a:rPr lang="en-AU" b="1" dirty="0">
                <a:solidFill>
                  <a:srgbClr val="0A74BE"/>
                </a:solidFill>
              </a:rPr>
              <a:t>#0A74BE,</a:t>
            </a:r>
            <a:r>
              <a:rPr lang="en-AU" b="1" dirty="0">
                <a:solidFill>
                  <a:srgbClr val="588AD1"/>
                </a:solidFill>
              </a:rPr>
              <a:t> </a:t>
            </a:r>
            <a:r>
              <a:rPr lang="en-AU" b="1" dirty="0">
                <a:solidFill>
                  <a:srgbClr val="BD1100"/>
                </a:solidFill>
              </a:rPr>
              <a:t>#BD1100, </a:t>
            </a:r>
            <a:r>
              <a:rPr lang="en-AU" b="1" dirty="0">
                <a:solidFill>
                  <a:srgbClr val="AA282A"/>
                </a:solidFill>
              </a:rPr>
              <a:t>#AA282A, </a:t>
            </a:r>
            <a:r>
              <a:rPr lang="en-AU" b="1" dirty="0">
                <a:solidFill>
                  <a:srgbClr val="686B74"/>
                </a:solidFill>
              </a:rPr>
              <a:t>#686B74,</a:t>
            </a:r>
            <a:r>
              <a:rPr lang="en-AU" b="1" dirty="0">
                <a:solidFill>
                  <a:srgbClr val="BD1100"/>
                </a:solidFill>
              </a:rPr>
              <a:t>  </a:t>
            </a:r>
            <a:r>
              <a:rPr lang="en-AU" b="1" dirty="0">
                <a:solidFill>
                  <a:srgbClr val="0F9809"/>
                </a:solidFill>
              </a:rPr>
              <a:t>#0F9809, </a:t>
            </a:r>
            <a:r>
              <a:rPr lang="en-AU" b="1" dirty="0">
                <a:solidFill>
                  <a:srgbClr val="F68028"/>
                </a:solidFill>
              </a:rPr>
              <a:t>#F68028, </a:t>
            </a:r>
            <a:r>
              <a:rPr lang="en-AU" b="1" dirty="0">
                <a:solidFill>
                  <a:srgbClr val="DE692C"/>
                </a:solidFill>
              </a:rPr>
              <a:t>#DE692C</a:t>
            </a:r>
          </a:p>
          <a:p>
            <a:r>
              <a:rPr lang="en-AU" b="1" dirty="0">
                <a:solidFill>
                  <a:srgbClr val="C7C4F3"/>
                </a:solidFill>
              </a:rPr>
              <a:t>#C7C4F3</a:t>
            </a:r>
          </a:p>
          <a:p>
            <a:r>
              <a:rPr lang="en-AU" b="1" dirty="0">
                <a:solidFill>
                  <a:srgbClr val="EBEBE4"/>
                </a:solidFill>
              </a:rPr>
              <a:t>#EBEBE4 (background?)</a:t>
            </a:r>
          </a:p>
          <a:p>
            <a:r>
              <a:rPr lang="en-AU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 </a:t>
            </a:r>
            <a:r>
              <a:rPr lang="en-AU" b="1" i="0" u="sng" dirty="0">
                <a:solidFill>
                  <a:srgbClr val="212121"/>
                </a:solidFill>
                <a:effectLst/>
                <a:latin typeface="lato" panose="020F0502020204030204" pitchFamily="34" charset="0"/>
                <a:hlinkClick r:id="rId2"/>
              </a:rPr>
              <a:t>Neue Haas Grotesk</a:t>
            </a:r>
            <a:r>
              <a:rPr lang="en-AU" b="1" i="0" u="sng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 (for Normal)</a:t>
            </a:r>
          </a:p>
          <a:p>
            <a:r>
              <a:rPr lang="en-AU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Avenir Next LT Pro Demi </a:t>
            </a:r>
            <a:r>
              <a:rPr lang="en-AU" b="1" u="sng" dirty="0">
                <a:solidFill>
                  <a:srgbClr val="212121"/>
                </a:solidFill>
                <a:latin typeface="lato" panose="020F0502020204030204" pitchFamily="34" charset="0"/>
              </a:rPr>
              <a:t> For headings</a:t>
            </a:r>
            <a:r>
              <a:rPr lang="en-AU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 </a:t>
            </a:r>
            <a:r>
              <a:rPr lang="en-AU" b="0" i="0" dirty="0">
                <a:solidFill>
                  <a:srgbClr val="F1FADA"/>
                </a:solidFill>
                <a:effectLst/>
                <a:latin typeface="lato" panose="020F0502020204030204" pitchFamily="34" charset="0"/>
              </a:rPr>
              <a:t>- style</a:t>
            </a:r>
            <a:endParaRPr lang="en-AU" dirty="0">
              <a:solidFill>
                <a:srgbClr val="F1F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8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AB095-A456-2ABD-00CA-3A1854BE1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E730-84A7-F93B-60CF-92E5E615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022" y="530704"/>
            <a:ext cx="31049774" cy="29231541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DBF1F7"/>
                </a:solidFill>
              </a:rPr>
              <a:t>#DBF1F7, </a:t>
            </a:r>
            <a:r>
              <a:rPr lang="en-AU" b="1" dirty="0">
                <a:solidFill>
                  <a:srgbClr val="62A3C6"/>
                </a:solidFill>
              </a:rPr>
              <a:t>#62A3C6 – (not </a:t>
            </a:r>
            <a:r>
              <a:rPr lang="en-AU" b="1" dirty="0">
                <a:solidFill>
                  <a:srgbClr val="66ADC9"/>
                </a:solidFill>
              </a:rPr>
              <a:t>#66ADC9), </a:t>
            </a:r>
            <a:endParaRPr lang="en-AU" b="1" dirty="0">
              <a:solidFill>
                <a:srgbClr val="62A3C6"/>
              </a:solidFill>
            </a:endParaRPr>
          </a:p>
          <a:p>
            <a:r>
              <a:rPr lang="en-AU" b="1" dirty="0">
                <a:solidFill>
                  <a:srgbClr val="001E2A"/>
                </a:solidFill>
              </a:rPr>
              <a:t>#001E2A, </a:t>
            </a:r>
            <a:r>
              <a:rPr lang="en-AU" b="1" dirty="0">
                <a:solidFill>
                  <a:srgbClr val="265073"/>
                </a:solidFill>
              </a:rPr>
              <a:t>265073, </a:t>
            </a:r>
            <a:r>
              <a:rPr lang="en-AU" b="1" dirty="0">
                <a:solidFill>
                  <a:srgbClr val="2D9596"/>
                </a:solidFill>
              </a:rPr>
              <a:t>2D9596, </a:t>
            </a:r>
            <a:r>
              <a:rPr lang="en-AU" b="1" dirty="0">
                <a:solidFill>
                  <a:srgbClr val="9AD0C2"/>
                </a:solidFill>
              </a:rPr>
              <a:t>9AD0C2, </a:t>
            </a:r>
            <a:r>
              <a:rPr lang="en-AU" b="1" dirty="0">
                <a:solidFill>
                  <a:srgbClr val="F1FADA"/>
                </a:solidFill>
              </a:rPr>
              <a:t>F1FADA</a:t>
            </a:r>
          </a:p>
          <a:p>
            <a:r>
              <a:rPr lang="en-AU" b="1" dirty="0">
                <a:solidFill>
                  <a:srgbClr val="004937"/>
                </a:solidFill>
              </a:rPr>
              <a:t>#004937, </a:t>
            </a:r>
            <a:r>
              <a:rPr lang="en-AU" b="1" dirty="0">
                <a:solidFill>
                  <a:srgbClr val="DEB047"/>
                </a:solidFill>
              </a:rPr>
              <a:t>#DEB047, </a:t>
            </a:r>
            <a:r>
              <a:rPr lang="en-AU" b="1" dirty="0">
                <a:solidFill>
                  <a:srgbClr val="AA282A"/>
                </a:solidFill>
              </a:rPr>
              <a:t>#AA282A, </a:t>
            </a:r>
            <a:r>
              <a:rPr lang="en-AU" b="1" dirty="0">
                <a:solidFill>
                  <a:srgbClr val="686B74"/>
                </a:solidFill>
              </a:rPr>
              <a:t>#686B74,</a:t>
            </a:r>
            <a:r>
              <a:rPr lang="en-AU" b="1" dirty="0">
                <a:solidFill>
                  <a:srgbClr val="BD1100"/>
                </a:solidFill>
              </a:rPr>
              <a:t> </a:t>
            </a:r>
            <a:r>
              <a:rPr lang="en-AU" b="1" dirty="0">
                <a:solidFill>
                  <a:srgbClr val="0A74BE"/>
                </a:solidFill>
              </a:rPr>
              <a:t>#0A74BE,</a:t>
            </a:r>
          </a:p>
          <a:p>
            <a:r>
              <a:rPr lang="en-AU" b="1" dirty="0">
                <a:solidFill>
                  <a:srgbClr val="9FEFC5"/>
                </a:solidFill>
              </a:rPr>
              <a:t>#9FEFC5, </a:t>
            </a:r>
            <a:r>
              <a:rPr lang="en-AU" b="1" dirty="0">
                <a:solidFill>
                  <a:srgbClr val="F2DEAC"/>
                </a:solidFill>
              </a:rPr>
              <a:t>#F2DEAC, </a:t>
            </a:r>
            <a:r>
              <a:rPr lang="en-AU" b="1" dirty="0">
                <a:solidFill>
                  <a:srgbClr val="AB7E7F"/>
                </a:solidFill>
              </a:rPr>
              <a:t>#AB7E7F, </a:t>
            </a:r>
            <a:r>
              <a:rPr lang="en-AU" b="1" dirty="0">
                <a:solidFill>
                  <a:srgbClr val="EBEBE4"/>
                </a:solidFill>
              </a:rPr>
              <a:t>#EBEBE4, </a:t>
            </a:r>
            <a:r>
              <a:rPr lang="en-AU" b="1" dirty="0">
                <a:solidFill>
                  <a:srgbClr val="C8E8F2"/>
                </a:solidFill>
              </a:rPr>
              <a:t>#C8E8F2, </a:t>
            </a:r>
          </a:p>
          <a:p>
            <a:r>
              <a:rPr lang="en-AU" b="1" dirty="0">
                <a:solidFill>
                  <a:srgbClr val="023020"/>
                </a:solidFill>
              </a:rPr>
              <a:t>#023020</a:t>
            </a:r>
          </a:p>
          <a:p>
            <a:r>
              <a:rPr lang="en-AU" b="1" dirty="0">
                <a:solidFill>
                  <a:srgbClr val="0F9809"/>
                </a:solidFill>
              </a:rPr>
              <a:t>#0F9809, </a:t>
            </a:r>
            <a:r>
              <a:rPr lang="en-AU" b="1" dirty="0">
                <a:solidFill>
                  <a:srgbClr val="B35759"/>
                </a:solidFill>
              </a:rPr>
              <a:t>#B35759</a:t>
            </a:r>
            <a:r>
              <a:rPr lang="en-AU" b="1" dirty="0">
                <a:solidFill>
                  <a:srgbClr val="F2DEAC"/>
                </a:solidFill>
              </a:rPr>
              <a:t> </a:t>
            </a:r>
            <a:r>
              <a:rPr lang="en-AU" b="1" dirty="0">
                <a:solidFill>
                  <a:srgbClr val="DE692C"/>
                </a:solidFill>
              </a:rPr>
              <a:t>#DE692C, </a:t>
            </a:r>
            <a:r>
              <a:rPr lang="en-AU" b="1" dirty="0">
                <a:solidFill>
                  <a:srgbClr val="A02B93"/>
                </a:solidFill>
              </a:rPr>
              <a:t>#A02B93</a:t>
            </a:r>
          </a:p>
          <a:p>
            <a:r>
              <a:rPr lang="en-AU" b="1" dirty="0">
                <a:solidFill>
                  <a:srgbClr val="186F54"/>
                </a:solidFill>
              </a:rPr>
              <a:t>#186F54, </a:t>
            </a:r>
            <a:r>
              <a:rPr lang="en-AU" b="1" dirty="0">
                <a:solidFill>
                  <a:srgbClr val="588AD1"/>
                </a:solidFill>
              </a:rPr>
              <a:t>#588AD1, </a:t>
            </a:r>
            <a:r>
              <a:rPr lang="en-AU" b="1" dirty="0">
                <a:solidFill>
                  <a:srgbClr val="BD1100"/>
                </a:solidFill>
              </a:rPr>
              <a:t>#BD1100, </a:t>
            </a:r>
            <a:r>
              <a:rPr lang="en-AU" b="1" dirty="0">
                <a:solidFill>
                  <a:srgbClr val="F68028"/>
                </a:solidFill>
              </a:rPr>
              <a:t>#F68028, </a:t>
            </a:r>
            <a:endParaRPr lang="en-AU" b="1" dirty="0">
              <a:solidFill>
                <a:srgbClr val="DE692C"/>
              </a:solidFill>
            </a:endParaRPr>
          </a:p>
          <a:p>
            <a:r>
              <a:rPr lang="en-AU" b="1" dirty="0">
                <a:solidFill>
                  <a:srgbClr val="C7C4F3"/>
                </a:solidFill>
              </a:rPr>
              <a:t>#C7C4F3</a:t>
            </a:r>
          </a:p>
          <a:p>
            <a:pPr marL="0" indent="0">
              <a:buNone/>
            </a:pPr>
            <a:endParaRPr lang="en-AU" b="1" dirty="0">
              <a:solidFill>
                <a:srgbClr val="C7C4F3"/>
              </a:solidFill>
            </a:endParaRPr>
          </a:p>
          <a:p>
            <a:r>
              <a:rPr lang="en-AU" b="1" dirty="0">
                <a:solidFill>
                  <a:srgbClr val="EBEBE4"/>
                </a:solidFill>
              </a:rPr>
              <a:t>#EBEBE4 (background?)</a:t>
            </a:r>
          </a:p>
          <a:p>
            <a:r>
              <a:rPr lang="en-AU" b="0" i="0" dirty="0">
                <a:effectLst/>
                <a:latin typeface="lato" panose="020F0502020204030204" pitchFamily="34" charset="0"/>
              </a:rPr>
              <a:t> </a:t>
            </a:r>
            <a:r>
              <a:rPr lang="en-AU" b="1" i="0" u="sng" dirty="0">
                <a:effectLst/>
                <a:latin typeface="lato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Neue Haas Grotesk</a:t>
            </a:r>
            <a:r>
              <a:rPr lang="en-AU" b="1" i="0" u="sng" dirty="0">
                <a:effectLst/>
                <a:latin typeface="lato" panose="020F0502020204030204" pitchFamily="34" charset="0"/>
              </a:rPr>
              <a:t> (for Normal)</a:t>
            </a:r>
          </a:p>
          <a:p>
            <a:r>
              <a:rPr lang="en-AU" b="0" i="0" dirty="0">
                <a:effectLst/>
                <a:latin typeface="lato" panose="020F0502020204030204" pitchFamily="34" charset="0"/>
              </a:rPr>
              <a:t>Avenir Next LT Pro Demi </a:t>
            </a:r>
            <a:r>
              <a:rPr lang="en-AU" b="1" u="sng" dirty="0">
                <a:latin typeface="lato" panose="020F0502020204030204" pitchFamily="34" charset="0"/>
              </a:rPr>
              <a:t> For headings</a:t>
            </a:r>
            <a:r>
              <a:rPr lang="en-AU" b="0" i="0" dirty="0">
                <a:effectLst/>
                <a:latin typeface="lato" panose="020F0502020204030204" pitchFamily="34" charset="0"/>
              </a:rPr>
              <a:t> - style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94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D9824-A1F1-DBF7-7698-82D27A8D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E712A73-C85E-731F-B5EA-5A911865B647}"/>
              </a:ext>
            </a:extLst>
          </p:cNvPr>
          <p:cNvSpPr txBox="1"/>
          <p:nvPr/>
        </p:nvSpPr>
        <p:spPr>
          <a:xfrm>
            <a:off x="14550694" y="5489319"/>
            <a:ext cx="14935333" cy="308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0" dirty="0">
                <a:solidFill>
                  <a:srgbClr val="66ADC9"/>
                </a:solidFill>
                <a:latin typeface="Agency FB" panose="020B0503020202020204" pitchFamily="34" charset="0"/>
                <a:cs typeface="Aharoni" panose="020F0502020204030204" pitchFamily="2" charset="-79"/>
              </a:rPr>
              <a:t>C</a:t>
            </a:r>
            <a:endParaRPr lang="en-AU" sz="200000" dirty="0">
              <a:solidFill>
                <a:srgbClr val="66ADC9"/>
              </a:solidFill>
              <a:latin typeface="Agency FB" panose="020B0503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0D23B5D-3F9F-B742-DF4E-1D6AC1D752C9}"/>
              </a:ext>
            </a:extLst>
          </p:cNvPr>
          <p:cNvSpPr/>
          <p:nvPr/>
        </p:nvSpPr>
        <p:spPr>
          <a:xfrm>
            <a:off x="26651257" y="18954036"/>
            <a:ext cx="4300804" cy="3921120"/>
          </a:xfrm>
          <a:prstGeom prst="flowChartConnector">
            <a:avLst/>
          </a:prstGeom>
          <a:solidFill>
            <a:srgbClr val="C8E8F2"/>
          </a:solidFill>
          <a:ln>
            <a:solidFill>
              <a:srgbClr val="C8E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A02FD5F7-889E-4B2E-414C-C87DCFC252E1}"/>
              </a:ext>
            </a:extLst>
          </p:cNvPr>
          <p:cNvSpPr/>
          <p:nvPr/>
        </p:nvSpPr>
        <p:spPr>
          <a:xfrm>
            <a:off x="26432720" y="26349218"/>
            <a:ext cx="4504531" cy="4106862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solidFill>
              <a:srgbClr val="C8E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1AC64688-885F-BD5A-77D0-C019B2FFFD4C}"/>
              </a:ext>
            </a:extLst>
          </p:cNvPr>
          <p:cNvSpPr/>
          <p:nvPr/>
        </p:nvSpPr>
        <p:spPr>
          <a:xfrm>
            <a:off x="20973599" y="18685167"/>
            <a:ext cx="4504531" cy="4106862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5226C5-F878-9824-DBB3-F120337B7103}"/>
              </a:ext>
            </a:extLst>
          </p:cNvPr>
          <p:cNvCxnSpPr>
            <a:cxnSpLocks/>
          </p:cNvCxnSpPr>
          <p:nvPr/>
        </p:nvCxnSpPr>
        <p:spPr>
          <a:xfrm flipH="1">
            <a:off x="25192896" y="20903193"/>
            <a:ext cx="3714612" cy="0"/>
          </a:xfrm>
          <a:prstGeom prst="line">
            <a:avLst/>
          </a:prstGeom>
          <a:ln w="952500">
            <a:solidFill>
              <a:srgbClr val="C8E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D82AE2-4A6E-259F-EF07-05FEF994AA4C}"/>
              </a:ext>
            </a:extLst>
          </p:cNvPr>
          <p:cNvCxnSpPr>
            <a:cxnSpLocks/>
          </p:cNvCxnSpPr>
          <p:nvPr/>
        </p:nvCxnSpPr>
        <p:spPr>
          <a:xfrm flipH="1">
            <a:off x="28803808" y="15046036"/>
            <a:ext cx="103700" cy="12123528"/>
          </a:xfrm>
          <a:prstGeom prst="line">
            <a:avLst/>
          </a:prstGeom>
          <a:ln w="952500">
            <a:solidFill>
              <a:srgbClr val="C8E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92A50819-4DCA-AF2C-7EBE-916F34792968}"/>
              </a:ext>
            </a:extLst>
          </p:cNvPr>
          <p:cNvSpPr/>
          <p:nvPr/>
        </p:nvSpPr>
        <p:spPr>
          <a:xfrm>
            <a:off x="26603392" y="11304812"/>
            <a:ext cx="4504531" cy="4106862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solidFill>
              <a:srgbClr val="C8E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C6E53D0-9FB5-4B58-E693-EB36EC750E24}"/>
              </a:ext>
            </a:extLst>
          </p:cNvPr>
          <p:cNvGrpSpPr/>
          <p:nvPr/>
        </p:nvGrpSpPr>
        <p:grpSpPr>
          <a:xfrm>
            <a:off x="1432146" y="1542943"/>
            <a:ext cx="32400000" cy="32928621"/>
            <a:chOff x="1432146" y="1542943"/>
            <a:chExt cx="32400000" cy="32928621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3D12D84B-9056-6169-2A87-B8886893BF86}"/>
                </a:ext>
              </a:extLst>
            </p:cNvPr>
            <p:cNvSpPr/>
            <p:nvPr/>
          </p:nvSpPr>
          <p:spPr>
            <a:xfrm>
              <a:off x="1432146" y="1799869"/>
              <a:ext cx="32400000" cy="32400000"/>
            </a:xfrm>
            <a:prstGeom prst="hexagon">
              <a:avLst/>
            </a:prstGeom>
            <a:solidFill>
              <a:srgbClr val="62A3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577513-B3A9-32FF-5068-CA43B485A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120" y="1995805"/>
              <a:ext cx="8093075" cy="16225685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2A4AC15E-F610-E303-DD89-DE220CAC871A}"/>
                </a:ext>
              </a:extLst>
            </p:cNvPr>
            <p:cNvSpPr/>
            <p:nvPr/>
          </p:nvSpPr>
          <p:spPr>
            <a:xfrm rot="1682913" flipH="1">
              <a:off x="9587058" y="1542943"/>
              <a:ext cx="956278" cy="513926"/>
            </a:xfrm>
            <a:prstGeom prst="rtTriangle">
              <a:avLst/>
            </a:prstGeom>
            <a:solidFill>
              <a:srgbClr val="C8E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B5859F-5FC4-DA1B-DDE4-EC2CF077C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4200" y="17790160"/>
              <a:ext cx="8093075" cy="16193453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E9FF8C50-2AC2-65B0-895B-535C7E2E0318}"/>
                </a:ext>
              </a:extLst>
            </p:cNvPr>
            <p:cNvSpPr/>
            <p:nvPr/>
          </p:nvSpPr>
          <p:spPr>
            <a:xfrm rot="19870354" flipH="1" flipV="1">
              <a:off x="9592463" y="33936604"/>
              <a:ext cx="950661" cy="534960"/>
            </a:xfrm>
            <a:prstGeom prst="rtTriangle">
              <a:avLst/>
            </a:prstGeom>
            <a:solidFill>
              <a:srgbClr val="C8E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6DAED2-0574-98E5-2A65-BC35945E5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000" y="23154918"/>
              <a:ext cx="304800" cy="9572982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F722392D-8E0E-8F1F-3693-FE82E66D7F8A}"/>
                </a:ext>
              </a:extLst>
            </p:cNvPr>
            <p:cNvSpPr/>
            <p:nvPr/>
          </p:nvSpPr>
          <p:spPr>
            <a:xfrm>
              <a:off x="7275199" y="20529550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01EC70B7-AA11-6E7E-073F-5E8447639331}"/>
                </a:ext>
              </a:extLst>
            </p:cNvPr>
            <p:cNvSpPr/>
            <p:nvPr/>
          </p:nvSpPr>
          <p:spPr>
            <a:xfrm>
              <a:off x="15794331" y="8890166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B75FDC7-EFFD-DAD8-25FD-89CDFEC4FCE5}"/>
                </a:ext>
              </a:extLst>
            </p:cNvPr>
            <p:cNvSpPr/>
            <p:nvPr/>
          </p:nvSpPr>
          <p:spPr>
            <a:xfrm flipH="1" flipV="1">
              <a:off x="7701256" y="2604110"/>
              <a:ext cx="16836399" cy="7857681"/>
            </a:xfrm>
            <a:prstGeom prst="arc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9" name="Graphic 28" descr="Acquisition with solid fill">
              <a:extLst>
                <a:ext uri="{FF2B5EF4-FFF2-40B4-BE49-F238E27FC236}">
                  <a16:creationId xmlns:a16="http://schemas.microsoft.com/office/drawing/2014/main" id="{F001F088-ABD4-5B7B-6042-3C991C60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326888" y="13387253"/>
              <a:ext cx="14934886" cy="14934886"/>
            </a:xfrm>
            <a:prstGeom prst="rect">
              <a:avLst/>
            </a:prstGeom>
          </p:spPr>
        </p:pic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F43594E9-2572-259E-9E9B-1D68635D40F8}"/>
                </a:ext>
              </a:extLst>
            </p:cNvPr>
            <p:cNvSpPr/>
            <p:nvPr/>
          </p:nvSpPr>
          <p:spPr>
            <a:xfrm>
              <a:off x="13722597" y="15127847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0EBDBF-F340-B803-4647-92B69B037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6403" y="11747501"/>
              <a:ext cx="6248344" cy="3051084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2A790DC9-86FA-6055-68F3-60A8338A1E76}"/>
                </a:ext>
              </a:extLst>
            </p:cNvPr>
            <p:cNvSpPr/>
            <p:nvPr/>
          </p:nvSpPr>
          <p:spPr>
            <a:xfrm>
              <a:off x="21754057" y="13812462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2503</TotalTime>
  <Words>182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 Fraser</dc:creator>
  <cp:lastModifiedBy>Tye Fraser</cp:lastModifiedBy>
  <cp:revision>6</cp:revision>
  <dcterms:created xsi:type="dcterms:W3CDTF">2024-02-21T20:25:30Z</dcterms:created>
  <dcterms:modified xsi:type="dcterms:W3CDTF">2024-02-25T02:12:44Z</dcterms:modified>
</cp:coreProperties>
</file>