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400" r:id="rId3"/>
    <p:sldId id="550" r:id="rId4"/>
    <p:sldId id="488" r:id="rId5"/>
    <p:sldId id="543" r:id="rId6"/>
    <p:sldId id="560" r:id="rId7"/>
    <p:sldId id="559" r:id="rId8"/>
    <p:sldId id="544" r:id="rId9"/>
    <p:sldId id="542" r:id="rId10"/>
    <p:sldId id="545" r:id="rId11"/>
    <p:sldId id="551" r:id="rId12"/>
    <p:sldId id="546" r:id="rId13"/>
    <p:sldId id="547" r:id="rId14"/>
    <p:sldId id="548" r:id="rId15"/>
    <p:sldId id="549" r:id="rId16"/>
    <p:sldId id="552" r:id="rId17"/>
    <p:sldId id="553" r:id="rId18"/>
    <p:sldId id="554" r:id="rId19"/>
    <p:sldId id="511" r:id="rId20"/>
    <p:sldId id="555" r:id="rId21"/>
    <p:sldId id="556" r:id="rId22"/>
    <p:sldId id="557" r:id="rId23"/>
    <p:sldId id="558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6263" autoAdjust="0"/>
  </p:normalViewPr>
  <p:slideViewPr>
    <p:cSldViewPr>
      <p:cViewPr varScale="1">
        <p:scale>
          <a:sx n="84" d="100"/>
          <a:sy n="84" d="100"/>
        </p:scale>
        <p:origin x="239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D025BB-35D5-419D-8ED2-E5EDB67F143A}" type="datetimeFigureOut">
              <a:rPr lang="en-US" smtClean="0"/>
              <a:pPr/>
              <a:t>10/10/2019</a:t>
            </a:fld>
            <a:endParaRPr lang="en-US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1CB54F-71BB-491D-A98F-DF04FDAAD7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0303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g.iit.bme.hu/portal/oktatott-targyak/grafikus-jatekok-fejlesztese/modellek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hu-HU" dirty="0">
                <a:hlinkClick r:id="rId3"/>
              </a:rPr>
              <a:t>http://cg.iit.bme.hu/portal/oktatott-targyak/grafikus-jatekok-fejlesztese/modellek</a:t>
            </a:r>
            <a:endParaRPr lang="en-US" dirty="0"/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“displacement </a:t>
            </a:r>
            <a:r>
              <a:rPr lang="en-US" dirty="0" err="1"/>
              <a:t>mappinghez</a:t>
            </a:r>
            <a:r>
              <a:rPr lang="en-US" dirty="0"/>
              <a:t> </a:t>
            </a:r>
            <a:r>
              <a:rPr lang="en-US" dirty="0" err="1"/>
              <a:t>modell</a:t>
            </a:r>
            <a:r>
              <a:rPr lang="en-US" dirty="0"/>
              <a:t>” </a:t>
            </a:r>
            <a:r>
              <a:rPr lang="en-US" dirty="0" err="1"/>
              <a:t>linkről</a:t>
            </a:r>
            <a:r>
              <a:rPr lang="en-US" dirty="0"/>
              <a:t> </a:t>
            </a:r>
            <a:r>
              <a:rPr lang="en-US" dirty="0" err="1"/>
              <a:t>lehet</a:t>
            </a:r>
            <a:r>
              <a:rPr lang="en-US" dirty="0"/>
              <a:t> </a:t>
            </a:r>
            <a:r>
              <a:rPr lang="en-US" dirty="0" err="1"/>
              <a:t>letölteni</a:t>
            </a:r>
            <a:r>
              <a:rPr lang="en-US" dirty="0"/>
              <a:t> a </a:t>
            </a:r>
            <a:r>
              <a:rPr lang="en-US" dirty="0" err="1"/>
              <a:t>fájlokat</a:t>
            </a:r>
            <a:r>
              <a:rPr lang="en-US" dirty="0"/>
              <a:t>, a .zip </a:t>
            </a:r>
            <a:r>
              <a:rPr lang="en-US" dirty="0" err="1"/>
              <a:t>tartalmát</a:t>
            </a:r>
            <a:r>
              <a:rPr lang="en-US" dirty="0"/>
              <a:t> a Media </a:t>
            </a:r>
            <a:r>
              <a:rPr lang="en-US" dirty="0" err="1"/>
              <a:t>mappába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kitömöríteni</a:t>
            </a:r>
            <a:r>
              <a:rPr lang="en-US" dirty="0"/>
              <a:t>.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A HLSL </a:t>
            </a:r>
            <a:r>
              <a:rPr lang="en-US" dirty="0" err="1"/>
              <a:t>fájlok</a:t>
            </a:r>
            <a:r>
              <a:rPr lang="en-US" dirty="0"/>
              <a:t> </a:t>
            </a:r>
            <a:r>
              <a:rPr lang="en-US" dirty="0" err="1"/>
              <a:t>amiket</a:t>
            </a:r>
            <a:r>
              <a:rPr lang="en-US" dirty="0"/>
              <a:t> </a:t>
            </a:r>
            <a:r>
              <a:rPr lang="en-US" dirty="0" err="1"/>
              <a:t>ériteni</a:t>
            </a:r>
            <a:r>
              <a:rPr lang="en-US" dirty="0"/>
              <a:t> </a:t>
            </a:r>
            <a:r>
              <a:rPr lang="en-US" dirty="0" err="1"/>
              <a:t>fogunk</a:t>
            </a:r>
            <a:r>
              <a:rPr lang="en-US" dirty="0"/>
              <a:t>: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 err="1"/>
              <a:t>NormalVS.hlsl</a:t>
            </a:r>
            <a:endParaRPr lang="en-US" dirty="0"/>
          </a:p>
          <a:p>
            <a:pPr marL="0" indent="0">
              <a:buFontTx/>
              <a:buNone/>
            </a:pPr>
            <a:r>
              <a:rPr lang="en-US" dirty="0" err="1"/>
              <a:t>NormalPS.hlsl</a:t>
            </a:r>
            <a:endParaRPr lang="en-US" dirty="0"/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 err="1"/>
              <a:t>ParallaxVS.hlsl</a:t>
            </a:r>
            <a:endParaRPr lang="en-US" dirty="0"/>
          </a:p>
          <a:p>
            <a:pPr marL="0" indent="0">
              <a:buFontTx/>
              <a:buNone/>
            </a:pPr>
            <a:r>
              <a:rPr lang="en-US" dirty="0" err="1"/>
              <a:t>ParallaxPS.hlsl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4811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 err="1"/>
              <a:t>Itt</a:t>
            </a:r>
            <a:r>
              <a:rPr lang="en-US" dirty="0"/>
              <a:t> </a:t>
            </a:r>
            <a:r>
              <a:rPr lang="en-US" dirty="0" err="1"/>
              <a:t>egyszerre</a:t>
            </a:r>
            <a:r>
              <a:rPr lang="en-US" dirty="0"/>
              <a:t> </a:t>
            </a:r>
            <a:r>
              <a:rPr lang="en-US" dirty="0" err="1"/>
              <a:t>két</a:t>
            </a:r>
            <a:r>
              <a:rPr lang="en-US" dirty="0"/>
              <a:t> </a:t>
            </a:r>
            <a:r>
              <a:rPr lang="en-US" dirty="0" err="1"/>
              <a:t>lépés</a:t>
            </a:r>
            <a:r>
              <a:rPr lang="en-US" dirty="0"/>
              <a:t> </a:t>
            </a:r>
            <a:r>
              <a:rPr lang="en-US" dirty="0" err="1"/>
              <a:t>történik</a:t>
            </a:r>
            <a:r>
              <a:rPr lang="en-US" dirty="0"/>
              <a:t> meg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9810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FontTx/>
              <a:buNone/>
            </a:pPr>
            <a:r>
              <a:rPr lang="en-US" dirty="0" err="1"/>
              <a:t>Később</a:t>
            </a:r>
            <a:r>
              <a:rPr lang="en-US" dirty="0"/>
              <a:t> </a:t>
            </a:r>
            <a:r>
              <a:rPr lang="en-US" dirty="0" err="1"/>
              <a:t>látni</a:t>
            </a:r>
            <a:r>
              <a:rPr lang="en-US" dirty="0"/>
              <a:t> </a:t>
            </a:r>
            <a:r>
              <a:rPr lang="en-US" dirty="0" err="1"/>
              <a:t>fogjuk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miért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srvHeap</a:t>
            </a:r>
            <a:r>
              <a:rPr lang="en-US" dirty="0"/>
              <a:t>, </a:t>
            </a:r>
            <a:r>
              <a:rPr lang="en-US" dirty="0" err="1"/>
              <a:t>ismétlés</a:t>
            </a:r>
            <a:r>
              <a:rPr lang="en-US" dirty="0"/>
              <a:t>: ID3D12DescriptorHeap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olyan</a:t>
            </a:r>
            <a:r>
              <a:rPr lang="en-US" dirty="0"/>
              <a:t> </a:t>
            </a:r>
            <a:r>
              <a:rPr lang="en-US" dirty="0" err="1"/>
              <a:t>memóriaterület</a:t>
            </a:r>
            <a:r>
              <a:rPr lang="en-US" dirty="0"/>
              <a:t>, </a:t>
            </a:r>
            <a:r>
              <a:rPr lang="en-US" dirty="0" err="1"/>
              <a:t>amely</a:t>
            </a:r>
            <a:r>
              <a:rPr lang="en-US" dirty="0"/>
              <a:t> </a:t>
            </a:r>
            <a:r>
              <a:rPr lang="en-US" dirty="0" err="1"/>
              <a:t>különböző</a:t>
            </a:r>
            <a:r>
              <a:rPr lang="en-US" dirty="0"/>
              <a:t> View-</a:t>
            </a:r>
            <a:r>
              <a:rPr lang="en-US" dirty="0" err="1"/>
              <a:t>eket</a:t>
            </a:r>
            <a:r>
              <a:rPr lang="en-US" dirty="0"/>
              <a:t> </a:t>
            </a:r>
            <a:r>
              <a:rPr lang="en-US" dirty="0" err="1"/>
              <a:t>tárol</a:t>
            </a:r>
            <a:r>
              <a:rPr lang="en-US" dirty="0"/>
              <a:t>, </a:t>
            </a:r>
            <a:r>
              <a:rPr lang="en-US" dirty="0" err="1"/>
              <a:t>egy</a:t>
            </a:r>
            <a:r>
              <a:rPr lang="en-US" dirty="0"/>
              <a:t> view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más</a:t>
            </a:r>
            <a:r>
              <a:rPr lang="en-US" dirty="0"/>
              <a:t>, mint </a:t>
            </a:r>
            <a:r>
              <a:rPr lang="en-US" dirty="0" err="1"/>
              <a:t>egy</a:t>
            </a:r>
            <a:r>
              <a:rPr lang="en-US" dirty="0"/>
              <a:t> GPU </a:t>
            </a:r>
            <a:r>
              <a:rPr lang="en-US" dirty="0" err="1"/>
              <a:t>oldali</a:t>
            </a:r>
            <a:r>
              <a:rPr lang="en-US" dirty="0"/>
              <a:t> pointer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0601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FontTx/>
              <a:buNone/>
            </a:pPr>
            <a:r>
              <a:rPr lang="en-US" dirty="0"/>
              <a:t>A </a:t>
            </a:r>
            <a:r>
              <a:rPr lang="en-US" dirty="0" err="1"/>
              <a:t>CreateResource-sban</a:t>
            </a:r>
            <a:r>
              <a:rPr lang="en-US" dirty="0"/>
              <a:t> </a:t>
            </a:r>
            <a:r>
              <a:rPr lang="en-US" dirty="0" err="1"/>
              <a:t>létrehozunk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megfelelő</a:t>
            </a:r>
            <a:r>
              <a:rPr lang="en-US" dirty="0"/>
              <a:t> descriptor heap-et, </a:t>
            </a:r>
            <a:r>
              <a:rPr lang="en-US" dirty="0" err="1"/>
              <a:t>itt</a:t>
            </a:r>
            <a:r>
              <a:rPr lang="en-US" dirty="0"/>
              <a:t> a </a:t>
            </a:r>
            <a:r>
              <a:rPr lang="en-US" dirty="0" err="1"/>
              <a:t>megfelelő</a:t>
            </a:r>
            <a:r>
              <a:rPr lang="en-US" dirty="0"/>
              <a:t> </a:t>
            </a:r>
            <a:r>
              <a:rPr lang="en-US" dirty="0" err="1"/>
              <a:t>arra</a:t>
            </a:r>
            <a:r>
              <a:rPr lang="en-US" dirty="0"/>
              <a:t> </a:t>
            </a:r>
            <a:r>
              <a:rPr lang="en-US" dirty="0" err="1"/>
              <a:t>vonatkozik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be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állítani</a:t>
            </a:r>
            <a:r>
              <a:rPr lang="en-US" dirty="0"/>
              <a:t> a SHADER_VISIBLE flag-et, </a:t>
            </a:r>
            <a:r>
              <a:rPr lang="en-US" dirty="0" err="1"/>
              <a:t>illetve</a:t>
            </a:r>
            <a:r>
              <a:rPr lang="en-US" dirty="0"/>
              <a:t> </a:t>
            </a:r>
            <a:r>
              <a:rPr lang="en-US" dirty="0" err="1"/>
              <a:t>megadni</a:t>
            </a:r>
            <a:r>
              <a:rPr lang="en-US" dirty="0"/>
              <a:t> a </a:t>
            </a:r>
            <a:r>
              <a:rPr lang="en-US" dirty="0" err="1"/>
              <a:t>NumDescriptors</a:t>
            </a:r>
            <a:r>
              <a:rPr lang="en-US" dirty="0"/>
              <a:t> </a:t>
            </a:r>
            <a:r>
              <a:rPr lang="en-US" dirty="0" err="1"/>
              <a:t>értéket</a:t>
            </a:r>
            <a:r>
              <a:rPr lang="en-US" dirty="0"/>
              <a:t>, most </a:t>
            </a:r>
            <a:r>
              <a:rPr lang="en-US" dirty="0" err="1"/>
              <a:t>hardcodeoljuk</a:t>
            </a:r>
            <a:r>
              <a:rPr lang="en-US" dirty="0"/>
              <a:t> a </a:t>
            </a:r>
            <a:r>
              <a:rPr lang="en-US" dirty="0" err="1"/>
              <a:t>NumDescriptors</a:t>
            </a:r>
            <a:r>
              <a:rPr lang="en-US" dirty="0"/>
              <a:t>-t. </a:t>
            </a:r>
            <a:r>
              <a:rPr lang="en-US" dirty="0" err="1"/>
              <a:t>Illetve</a:t>
            </a:r>
            <a:r>
              <a:rPr lang="en-US" dirty="0"/>
              <a:t> a </a:t>
            </a:r>
            <a:r>
              <a:rPr lang="en-US" dirty="0" err="1"/>
              <a:t>típusát</a:t>
            </a:r>
            <a:r>
              <a:rPr lang="en-US" dirty="0"/>
              <a:t> is CBV_SRV_UAV-ra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állítani</a:t>
            </a:r>
            <a:r>
              <a:rPr lang="en-US" dirty="0"/>
              <a:t>.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 err="1"/>
              <a:t>Kitérő</a:t>
            </a:r>
            <a:r>
              <a:rPr lang="en-US" dirty="0"/>
              <a:t>:</a:t>
            </a:r>
          </a:p>
          <a:p>
            <a:pPr marL="171450" indent="-171450">
              <a:buFontTx/>
              <a:buChar char="-"/>
            </a:pPr>
            <a:r>
              <a:rPr lang="en-US" dirty="0"/>
              <a:t>CBV: Constant Buffer View</a:t>
            </a:r>
          </a:p>
          <a:p>
            <a:pPr marL="171450" indent="-171450">
              <a:buFontTx/>
              <a:buChar char="-"/>
            </a:pPr>
            <a:r>
              <a:rPr lang="en-US" dirty="0"/>
              <a:t>SRV: Shader Resource View</a:t>
            </a:r>
          </a:p>
          <a:p>
            <a:pPr marL="171450" indent="-171450">
              <a:buFontTx/>
              <a:buChar char="-"/>
            </a:pPr>
            <a:r>
              <a:rPr lang="en-US" dirty="0"/>
              <a:t>UAV: Unordered Access 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4746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FontTx/>
              <a:buNone/>
            </a:pPr>
            <a:r>
              <a:rPr lang="en-US" dirty="0"/>
              <a:t>A return </a:t>
            </a:r>
            <a:r>
              <a:rPr lang="en-US" dirty="0" err="1"/>
              <a:t>utasítás</a:t>
            </a:r>
            <a:r>
              <a:rPr lang="en-US" dirty="0"/>
              <a:t> </a:t>
            </a:r>
            <a:r>
              <a:rPr lang="en-US" dirty="0" err="1"/>
              <a:t>előtt</a:t>
            </a:r>
            <a:r>
              <a:rPr lang="en-US" dirty="0"/>
              <a:t> </a:t>
            </a:r>
            <a:r>
              <a:rPr lang="en-US" dirty="0" err="1"/>
              <a:t>ennyivel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kiegészíteni</a:t>
            </a:r>
            <a:r>
              <a:rPr lang="en-US" dirty="0"/>
              <a:t> a </a:t>
            </a:r>
            <a:r>
              <a:rPr lang="en-US" dirty="0" err="1"/>
              <a:t>függvényt</a:t>
            </a:r>
            <a:r>
              <a:rPr lang="en-US" dirty="0"/>
              <a:t>.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 err="1"/>
              <a:t>Itt</a:t>
            </a:r>
            <a:r>
              <a:rPr lang="en-US" dirty="0"/>
              <a:t> a </a:t>
            </a:r>
            <a:r>
              <a:rPr lang="en-US" dirty="0" err="1"/>
              <a:t>következő</a:t>
            </a:r>
            <a:r>
              <a:rPr lang="en-US" dirty="0"/>
              <a:t> </a:t>
            </a:r>
            <a:r>
              <a:rPr lang="en-US" dirty="0" err="1"/>
              <a:t>zajlik</a:t>
            </a:r>
            <a:r>
              <a:rPr lang="en-US" dirty="0"/>
              <a:t> le: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Betöltjük</a:t>
            </a:r>
            <a:r>
              <a:rPr lang="en-US" dirty="0"/>
              <a:t> a pixel </a:t>
            </a:r>
            <a:r>
              <a:rPr lang="en-US" dirty="0" err="1"/>
              <a:t>adatokat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létrehozzuk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erőforrásokat</a:t>
            </a:r>
            <a:r>
              <a:rPr lang="en-US" dirty="0"/>
              <a:t>, </a:t>
            </a:r>
            <a:r>
              <a:rPr lang="en-US" dirty="0" err="1"/>
              <a:t>még</a:t>
            </a:r>
            <a:r>
              <a:rPr lang="en-US" dirty="0"/>
              <a:t> </a:t>
            </a:r>
            <a:r>
              <a:rPr lang="en-US" dirty="0" err="1"/>
              <a:t>csak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upload heap </a:t>
            </a:r>
            <a:r>
              <a:rPr lang="en-US" dirty="0" err="1"/>
              <a:t>típusú</a:t>
            </a:r>
            <a:r>
              <a:rPr lang="en-US" dirty="0"/>
              <a:t> </a:t>
            </a:r>
            <a:r>
              <a:rPr lang="en-US" dirty="0" err="1"/>
              <a:t>erőforrásban</a:t>
            </a:r>
            <a:r>
              <a:rPr lang="en-US" dirty="0"/>
              <a:t> van </a:t>
            </a:r>
            <a:r>
              <a:rPr lang="en-US" dirty="0" err="1"/>
              <a:t>fent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adat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 err="1"/>
              <a:t>CreateSRV</a:t>
            </a:r>
            <a:r>
              <a:rPr lang="en-US" dirty="0"/>
              <a:t> </a:t>
            </a:r>
            <a:r>
              <a:rPr lang="en-US" dirty="0" err="1"/>
              <a:t>hívás</a:t>
            </a:r>
            <a:r>
              <a:rPr lang="en-US" dirty="0"/>
              <a:t> </a:t>
            </a:r>
            <a:r>
              <a:rPr lang="en-US" dirty="0" err="1"/>
              <a:t>során</a:t>
            </a:r>
            <a:r>
              <a:rPr lang="en-US" dirty="0"/>
              <a:t> </a:t>
            </a:r>
            <a:r>
              <a:rPr lang="en-US" dirty="0" err="1"/>
              <a:t>megcsináljuk</a:t>
            </a:r>
            <a:r>
              <a:rPr lang="en-US" dirty="0"/>
              <a:t> a shader resource view,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argumentumként</a:t>
            </a:r>
            <a:r>
              <a:rPr lang="en-US" dirty="0"/>
              <a:t> </a:t>
            </a:r>
            <a:r>
              <a:rPr lang="en-US" dirty="0" err="1"/>
              <a:t>adott</a:t>
            </a:r>
            <a:r>
              <a:rPr lang="en-US" dirty="0"/>
              <a:t> </a:t>
            </a:r>
            <a:r>
              <a:rPr lang="en-US" dirty="0" err="1"/>
              <a:t>srvHeap</a:t>
            </a:r>
            <a:r>
              <a:rPr lang="en-US" dirty="0"/>
              <a:t>-be, </a:t>
            </a:r>
            <a:r>
              <a:rPr lang="en-US" dirty="0" err="1"/>
              <a:t>annak</a:t>
            </a:r>
            <a:r>
              <a:rPr lang="en-US" dirty="0"/>
              <a:t> a 0. </a:t>
            </a:r>
            <a:r>
              <a:rPr lang="en-US" dirty="0" err="1"/>
              <a:t>indexére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 err="1"/>
              <a:t>UploadResources</a:t>
            </a:r>
            <a:r>
              <a:rPr lang="en-US" dirty="0"/>
              <a:t>(): </a:t>
            </a:r>
            <a:r>
              <a:rPr lang="en-US" dirty="0" err="1"/>
              <a:t>még</a:t>
            </a:r>
            <a:r>
              <a:rPr lang="en-US" dirty="0"/>
              <a:t> </a:t>
            </a:r>
            <a:r>
              <a:rPr lang="en-US" dirty="0" err="1"/>
              <a:t>nincs</a:t>
            </a:r>
            <a:r>
              <a:rPr lang="en-US" dirty="0"/>
              <a:t> meg </a:t>
            </a:r>
            <a:r>
              <a:rPr lang="en-US" dirty="0" err="1"/>
              <a:t>ez</a:t>
            </a:r>
            <a:r>
              <a:rPr lang="en-US" dirty="0"/>
              <a:t> a </a:t>
            </a:r>
            <a:r>
              <a:rPr lang="en-US" dirty="0" err="1"/>
              <a:t>függvényünk</a:t>
            </a:r>
            <a:r>
              <a:rPr lang="en-US" dirty="0"/>
              <a:t>, de </a:t>
            </a:r>
            <a:r>
              <a:rPr lang="en-US" dirty="0" err="1"/>
              <a:t>itt</a:t>
            </a:r>
            <a:r>
              <a:rPr lang="en-US" dirty="0"/>
              <a:t> </a:t>
            </a:r>
            <a:r>
              <a:rPr lang="en-US" dirty="0" err="1"/>
              <a:t>fogjuk</a:t>
            </a:r>
            <a:r>
              <a:rPr lang="en-US" dirty="0"/>
              <a:t> </a:t>
            </a:r>
            <a:r>
              <a:rPr lang="en-US" dirty="0" err="1"/>
              <a:t>feltölteni</a:t>
            </a:r>
            <a:r>
              <a:rPr lang="en-US" dirty="0"/>
              <a:t> a default </a:t>
            </a:r>
            <a:r>
              <a:rPr lang="en-US" dirty="0" err="1"/>
              <a:t>heapbe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upload </a:t>
            </a:r>
            <a:r>
              <a:rPr lang="en-US" dirty="0" err="1"/>
              <a:t>heapből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6785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FontTx/>
              <a:buNone/>
            </a:pPr>
            <a:r>
              <a:rPr lang="en-US" dirty="0" err="1"/>
              <a:t>Amikor</a:t>
            </a:r>
            <a:r>
              <a:rPr lang="en-US" dirty="0"/>
              <a:t> </a:t>
            </a:r>
            <a:r>
              <a:rPr lang="en-US" dirty="0" err="1"/>
              <a:t>létrehozzuk</a:t>
            </a:r>
            <a:r>
              <a:rPr lang="en-US" dirty="0"/>
              <a:t> a </a:t>
            </a:r>
            <a:r>
              <a:rPr lang="en-US" dirty="0" err="1"/>
              <a:t>commandListet</a:t>
            </a:r>
            <a:r>
              <a:rPr lang="en-US" dirty="0"/>
              <a:t>, </a:t>
            </a:r>
            <a:r>
              <a:rPr lang="en-US" dirty="0" err="1"/>
              <a:t>valahol</a:t>
            </a:r>
            <a:r>
              <a:rPr lang="en-US" dirty="0"/>
              <a:t> </a:t>
            </a:r>
            <a:r>
              <a:rPr lang="en-US" dirty="0" err="1"/>
              <a:t>még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Egg/</a:t>
            </a:r>
            <a:r>
              <a:rPr lang="en-US" dirty="0" err="1"/>
              <a:t>App.h</a:t>
            </a:r>
            <a:r>
              <a:rPr lang="en-US" dirty="0"/>
              <a:t> </a:t>
            </a:r>
            <a:r>
              <a:rPr lang="en-US" dirty="0" err="1"/>
              <a:t>osztályban</a:t>
            </a:r>
            <a:r>
              <a:rPr lang="en-US" dirty="0"/>
              <a:t>, </a:t>
            </a:r>
            <a:r>
              <a:rPr lang="en-US" dirty="0" err="1"/>
              <a:t>ott</a:t>
            </a:r>
            <a:r>
              <a:rPr lang="en-US" dirty="0"/>
              <a:t> </a:t>
            </a:r>
            <a:r>
              <a:rPr lang="en-US" dirty="0" err="1"/>
              <a:t>lezárjuk</a:t>
            </a:r>
            <a:r>
              <a:rPr lang="en-US" dirty="0"/>
              <a:t> a </a:t>
            </a:r>
            <a:r>
              <a:rPr lang="en-US" dirty="0" err="1"/>
              <a:t>commandList</a:t>
            </a:r>
            <a:r>
              <a:rPr lang="en-US" dirty="0"/>
              <a:t>-et.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lezárt</a:t>
            </a:r>
            <a:r>
              <a:rPr lang="en-US" dirty="0"/>
              <a:t> </a:t>
            </a:r>
            <a:r>
              <a:rPr lang="en-US" dirty="0" err="1"/>
              <a:t>commandList</a:t>
            </a:r>
            <a:r>
              <a:rPr lang="en-US" dirty="0"/>
              <a:t>-et </a:t>
            </a:r>
            <a:r>
              <a:rPr lang="en-US" dirty="0" err="1"/>
              <a:t>vissza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állítani</a:t>
            </a:r>
            <a:r>
              <a:rPr lang="en-US" dirty="0"/>
              <a:t> </a:t>
            </a:r>
            <a:r>
              <a:rPr lang="en-US" dirty="0" err="1"/>
              <a:t>alapállapotba</a:t>
            </a:r>
            <a:r>
              <a:rPr lang="en-US" dirty="0"/>
              <a:t> a Reset </a:t>
            </a:r>
            <a:r>
              <a:rPr lang="en-US" dirty="0" err="1"/>
              <a:t>függvényével</a:t>
            </a:r>
            <a:r>
              <a:rPr lang="en-US" dirty="0"/>
              <a:t>.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**VIGYÁZAT**: a </a:t>
            </a:r>
            <a:r>
              <a:rPr lang="en-US" dirty="0" err="1"/>
              <a:t>com_ptr</a:t>
            </a:r>
            <a:r>
              <a:rPr lang="en-US" dirty="0"/>
              <a:t>&lt;T&gt; -</a:t>
            </a:r>
            <a:r>
              <a:rPr lang="en-US" dirty="0" err="1"/>
              <a:t>nek</a:t>
            </a:r>
            <a:r>
              <a:rPr lang="en-US" dirty="0"/>
              <a:t> is van Reset </a:t>
            </a:r>
            <a:r>
              <a:rPr lang="en-US" dirty="0" err="1"/>
              <a:t>függvénye</a:t>
            </a:r>
            <a:r>
              <a:rPr lang="en-US" dirty="0"/>
              <a:t>, de </a:t>
            </a:r>
            <a:r>
              <a:rPr lang="en-US" dirty="0" err="1"/>
              <a:t>ez</a:t>
            </a:r>
            <a:r>
              <a:rPr lang="en-US" dirty="0"/>
              <a:t> a T </a:t>
            </a:r>
            <a:r>
              <a:rPr lang="en-US" dirty="0" err="1"/>
              <a:t>osztály</a:t>
            </a:r>
            <a:r>
              <a:rPr lang="en-US" dirty="0"/>
              <a:t> Reset </a:t>
            </a:r>
            <a:r>
              <a:rPr lang="en-US" dirty="0" err="1"/>
              <a:t>függvénye</a:t>
            </a:r>
            <a:r>
              <a:rPr lang="en-US" dirty="0"/>
              <a:t>. Ha “.Reset()” </a:t>
            </a:r>
            <a:r>
              <a:rPr lang="en-US" dirty="0" err="1"/>
              <a:t>lenne</a:t>
            </a:r>
            <a:r>
              <a:rPr lang="en-US" dirty="0"/>
              <a:t> </a:t>
            </a:r>
            <a:r>
              <a:rPr lang="en-US" dirty="0" err="1"/>
              <a:t>akkor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a </a:t>
            </a:r>
            <a:r>
              <a:rPr lang="en-US" dirty="0" err="1"/>
              <a:t>com_ptr-en</a:t>
            </a:r>
            <a:r>
              <a:rPr lang="en-US" dirty="0"/>
              <a:t> </a:t>
            </a:r>
            <a:r>
              <a:rPr lang="en-US" dirty="0" err="1"/>
              <a:t>futna</a:t>
            </a:r>
            <a:r>
              <a:rPr lang="en-US" dirty="0"/>
              <a:t> le.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A </a:t>
            </a:r>
            <a:r>
              <a:rPr lang="en-US" dirty="0" err="1"/>
              <a:t>megfelelő</a:t>
            </a:r>
            <a:r>
              <a:rPr lang="en-US" dirty="0"/>
              <a:t> </a:t>
            </a:r>
            <a:r>
              <a:rPr lang="en-US" dirty="0" err="1"/>
              <a:t>alapállapotba</a:t>
            </a:r>
            <a:r>
              <a:rPr lang="en-US" dirty="0"/>
              <a:t> </a:t>
            </a:r>
            <a:r>
              <a:rPr lang="en-US" dirty="0" err="1"/>
              <a:t>állítás</a:t>
            </a:r>
            <a:r>
              <a:rPr lang="en-US" dirty="0"/>
              <a:t> </a:t>
            </a:r>
            <a:r>
              <a:rPr lang="en-US" dirty="0" err="1"/>
              <a:t>után</a:t>
            </a:r>
            <a:r>
              <a:rPr lang="en-US" dirty="0"/>
              <a:t>, </a:t>
            </a:r>
            <a:r>
              <a:rPr lang="en-US" dirty="0" err="1"/>
              <a:t>recordolásra</a:t>
            </a:r>
            <a:r>
              <a:rPr lang="en-US" dirty="0"/>
              <a:t> </a:t>
            </a:r>
            <a:r>
              <a:rPr lang="en-US" dirty="0" err="1"/>
              <a:t>készen</a:t>
            </a:r>
            <a:r>
              <a:rPr lang="en-US" dirty="0"/>
              <a:t> </a:t>
            </a:r>
            <a:r>
              <a:rPr lang="en-US" dirty="0" err="1"/>
              <a:t>áll</a:t>
            </a:r>
            <a:r>
              <a:rPr lang="en-US" dirty="0"/>
              <a:t> a </a:t>
            </a:r>
            <a:r>
              <a:rPr lang="en-US" dirty="0" err="1"/>
              <a:t>commandlist</a:t>
            </a:r>
            <a:r>
              <a:rPr lang="en-US" dirty="0"/>
              <a:t>, </a:t>
            </a:r>
            <a:r>
              <a:rPr lang="en-US" dirty="0" err="1"/>
              <a:t>feltöltjük</a:t>
            </a:r>
            <a:r>
              <a:rPr lang="en-US" dirty="0"/>
              <a:t> a </a:t>
            </a:r>
            <a:r>
              <a:rPr lang="en-US" dirty="0" err="1"/>
              <a:t>megfelelő</a:t>
            </a:r>
            <a:r>
              <a:rPr lang="en-US" dirty="0"/>
              <a:t> copy </a:t>
            </a:r>
            <a:r>
              <a:rPr lang="en-US" dirty="0" err="1"/>
              <a:t>és</a:t>
            </a:r>
            <a:r>
              <a:rPr lang="en-US" dirty="0"/>
              <a:t> resource barrier </a:t>
            </a:r>
            <a:r>
              <a:rPr lang="en-US" dirty="0" err="1"/>
              <a:t>hívásokkal</a:t>
            </a:r>
            <a:r>
              <a:rPr lang="en-US" dirty="0"/>
              <a:t>, </a:t>
            </a:r>
            <a:r>
              <a:rPr lang="en-US" dirty="0" err="1"/>
              <a:t>majd</a:t>
            </a:r>
            <a:r>
              <a:rPr lang="en-US" dirty="0"/>
              <a:t> </a:t>
            </a:r>
            <a:r>
              <a:rPr lang="en-US" dirty="0" err="1"/>
              <a:t>lezárjuk</a:t>
            </a:r>
            <a:r>
              <a:rPr lang="en-US" dirty="0"/>
              <a:t>, </a:t>
            </a:r>
            <a:r>
              <a:rPr lang="en-US" dirty="0" err="1"/>
              <a:t>lefuttatjuk</a:t>
            </a:r>
            <a:r>
              <a:rPr lang="en-US" dirty="0"/>
              <a:t>, </a:t>
            </a:r>
            <a:r>
              <a:rPr lang="en-US" dirty="0" err="1"/>
              <a:t>megvárjuk</a:t>
            </a:r>
            <a:r>
              <a:rPr lang="en-US" dirty="0"/>
              <a:t>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végetérjen</a:t>
            </a:r>
            <a:r>
              <a:rPr lang="en-US" dirty="0"/>
              <a:t>, </a:t>
            </a:r>
            <a:r>
              <a:rPr lang="en-US" dirty="0" err="1"/>
              <a:t>majd</a:t>
            </a:r>
            <a:r>
              <a:rPr lang="en-US" dirty="0"/>
              <a:t> </a:t>
            </a:r>
            <a:r>
              <a:rPr lang="en-US" dirty="0" err="1"/>
              <a:t>felszabadítjuk</a:t>
            </a:r>
            <a:r>
              <a:rPr lang="en-US" dirty="0"/>
              <a:t> a </a:t>
            </a:r>
            <a:r>
              <a:rPr lang="en-US" dirty="0" err="1"/>
              <a:t>már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használandó</a:t>
            </a:r>
            <a:r>
              <a:rPr lang="en-US" dirty="0"/>
              <a:t> upload </a:t>
            </a:r>
            <a:r>
              <a:rPr lang="en-US" dirty="0" err="1"/>
              <a:t>heapben</a:t>
            </a:r>
            <a:r>
              <a:rPr lang="en-US" dirty="0"/>
              <a:t> </a:t>
            </a:r>
            <a:r>
              <a:rPr lang="en-US" dirty="0" err="1"/>
              <a:t>elhelyezkedő</a:t>
            </a:r>
            <a:r>
              <a:rPr lang="en-US" dirty="0"/>
              <a:t> </a:t>
            </a:r>
            <a:r>
              <a:rPr lang="en-US" dirty="0" err="1"/>
              <a:t>erőforrásokat</a:t>
            </a:r>
            <a:r>
              <a:rPr lang="en-US" dirty="0"/>
              <a:t>.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 err="1"/>
              <a:t>Innentől</a:t>
            </a:r>
            <a:r>
              <a:rPr lang="en-US" dirty="0"/>
              <a:t> </a:t>
            </a:r>
            <a:r>
              <a:rPr lang="en-US" dirty="0" err="1"/>
              <a:t>felkerült</a:t>
            </a:r>
            <a:r>
              <a:rPr lang="en-US" dirty="0"/>
              <a:t> a GPU-ra a </a:t>
            </a:r>
            <a:r>
              <a:rPr lang="en-US" dirty="0" err="1"/>
              <a:t>textúránk</a:t>
            </a:r>
            <a:r>
              <a:rPr lang="en-US" dirty="0"/>
              <a:t>, </a:t>
            </a:r>
            <a:r>
              <a:rPr lang="en-US" dirty="0" err="1"/>
              <a:t>ideje</a:t>
            </a:r>
            <a:r>
              <a:rPr lang="en-US" dirty="0"/>
              <a:t> </a:t>
            </a:r>
            <a:r>
              <a:rPr lang="en-US" dirty="0" err="1"/>
              <a:t>használni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8243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2639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FontTx/>
              <a:buNone/>
            </a:pPr>
            <a:r>
              <a:rPr lang="en-US" dirty="0" err="1"/>
              <a:t>Itt</a:t>
            </a:r>
            <a:r>
              <a:rPr lang="en-US" dirty="0"/>
              <a:t> a </a:t>
            </a:r>
            <a:r>
              <a:rPr lang="en-US" dirty="0" err="1"/>
              <a:t>kékkel</a:t>
            </a:r>
            <a:r>
              <a:rPr lang="en-US" dirty="0"/>
              <a:t> </a:t>
            </a:r>
            <a:r>
              <a:rPr lang="en-US" dirty="0" err="1"/>
              <a:t>szedett</a:t>
            </a:r>
            <a:r>
              <a:rPr lang="en-US" dirty="0"/>
              <a:t> </a:t>
            </a:r>
            <a:r>
              <a:rPr lang="en-US" dirty="0" err="1"/>
              <a:t>résszel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kiegészíteni</a:t>
            </a:r>
            <a:r>
              <a:rPr lang="en-US" dirty="0"/>
              <a:t>.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A </a:t>
            </a:r>
            <a:r>
              <a:rPr lang="en-US" dirty="0" err="1"/>
              <a:t>SetDescriptorHeaps-nél</a:t>
            </a:r>
            <a:r>
              <a:rPr lang="en-US" dirty="0"/>
              <a:t> </a:t>
            </a:r>
            <a:r>
              <a:rPr lang="en-US" dirty="0" err="1"/>
              <a:t>átadjuk</a:t>
            </a:r>
            <a:r>
              <a:rPr lang="en-US" dirty="0"/>
              <a:t> a </a:t>
            </a:r>
            <a:r>
              <a:rPr lang="en-US" dirty="0" err="1"/>
              <a:t>pipelinenak</a:t>
            </a:r>
            <a:r>
              <a:rPr lang="en-US" dirty="0"/>
              <a:t> a descriptor </a:t>
            </a:r>
            <a:r>
              <a:rPr lang="en-US" dirty="0" err="1"/>
              <a:t>heapeket</a:t>
            </a:r>
            <a:r>
              <a:rPr lang="en-US" dirty="0"/>
              <a:t>, </a:t>
            </a:r>
            <a:r>
              <a:rPr lang="en-US" dirty="0" err="1"/>
              <a:t>ezt</a:t>
            </a:r>
            <a:r>
              <a:rPr lang="en-US" dirty="0"/>
              <a:t> </a:t>
            </a:r>
            <a:r>
              <a:rPr lang="en-US" dirty="0" err="1"/>
              <a:t>azért</a:t>
            </a:r>
            <a:r>
              <a:rPr lang="en-US" dirty="0"/>
              <a:t> </a:t>
            </a:r>
            <a:r>
              <a:rPr lang="en-US" dirty="0" err="1"/>
              <a:t>így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csinálni</a:t>
            </a:r>
            <a:r>
              <a:rPr lang="en-US" dirty="0"/>
              <a:t>, </a:t>
            </a:r>
            <a:r>
              <a:rPr lang="en-US" dirty="0" err="1"/>
              <a:t>mert</a:t>
            </a:r>
            <a:r>
              <a:rPr lang="en-US" dirty="0"/>
              <a:t> </a:t>
            </a:r>
            <a:r>
              <a:rPr lang="en-US" dirty="0" err="1"/>
              <a:t>amikor</a:t>
            </a:r>
            <a:r>
              <a:rPr lang="en-US" dirty="0"/>
              <a:t> a </a:t>
            </a:r>
            <a:r>
              <a:rPr lang="en-US" dirty="0" err="1"/>
              <a:t>következő</a:t>
            </a:r>
            <a:r>
              <a:rPr lang="en-US" dirty="0"/>
              <a:t> </a:t>
            </a:r>
            <a:r>
              <a:rPr lang="en-US" dirty="0" err="1"/>
              <a:t>kék</a:t>
            </a:r>
            <a:r>
              <a:rPr lang="en-US" dirty="0"/>
              <a:t> </a:t>
            </a:r>
            <a:r>
              <a:rPr lang="en-US" dirty="0" err="1"/>
              <a:t>függvény</a:t>
            </a:r>
            <a:r>
              <a:rPr lang="en-US" dirty="0"/>
              <a:t> </a:t>
            </a:r>
            <a:r>
              <a:rPr lang="en-US" dirty="0" err="1"/>
              <a:t>rábindolja</a:t>
            </a:r>
            <a:r>
              <a:rPr lang="en-US" dirty="0"/>
              <a:t> a </a:t>
            </a:r>
            <a:r>
              <a:rPr lang="en-US" dirty="0" err="1"/>
              <a:t>pipelinera</a:t>
            </a:r>
            <a:r>
              <a:rPr lang="en-US" dirty="0"/>
              <a:t>, </a:t>
            </a:r>
            <a:r>
              <a:rPr lang="en-US" dirty="0" err="1"/>
              <a:t>akkor</a:t>
            </a:r>
            <a:r>
              <a:rPr lang="en-US" dirty="0"/>
              <a:t> </a:t>
            </a:r>
            <a:r>
              <a:rPr lang="en-US" dirty="0" err="1"/>
              <a:t>csak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pointer ad </a:t>
            </a:r>
            <a:r>
              <a:rPr lang="en-US" dirty="0" err="1"/>
              <a:t>át,de</a:t>
            </a:r>
            <a:r>
              <a:rPr lang="en-US" dirty="0"/>
              <a:t> </a:t>
            </a:r>
            <a:r>
              <a:rPr lang="en-US" dirty="0" err="1"/>
              <a:t>magát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DescriptorHeapben</a:t>
            </a:r>
            <a:r>
              <a:rPr lang="en-US" dirty="0"/>
              <a:t> </a:t>
            </a:r>
            <a:r>
              <a:rPr lang="en-US" dirty="0" err="1"/>
              <a:t>lévő</a:t>
            </a:r>
            <a:r>
              <a:rPr lang="en-US" dirty="0"/>
              <a:t> </a:t>
            </a:r>
            <a:r>
              <a:rPr lang="en-US" dirty="0" err="1"/>
              <a:t>adatokat</a:t>
            </a:r>
            <a:r>
              <a:rPr lang="en-US" dirty="0"/>
              <a:t> </a:t>
            </a:r>
            <a:r>
              <a:rPr lang="en-US" dirty="0" err="1"/>
              <a:t>itt</a:t>
            </a:r>
            <a:r>
              <a:rPr lang="en-US" dirty="0"/>
              <a:t> </a:t>
            </a:r>
            <a:r>
              <a:rPr lang="en-US" dirty="0" err="1"/>
              <a:t>töltjük</a:t>
            </a:r>
            <a:r>
              <a:rPr lang="en-US" dirty="0"/>
              <a:t> </a:t>
            </a:r>
            <a:r>
              <a:rPr lang="en-US" dirty="0" err="1"/>
              <a:t>fel</a:t>
            </a:r>
            <a:endParaRPr lang="en-US" dirty="0"/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 err="1"/>
              <a:t>Ez</a:t>
            </a:r>
            <a:r>
              <a:rPr lang="en-US" dirty="0"/>
              <a:t> a </a:t>
            </a:r>
            <a:r>
              <a:rPr lang="en-US" dirty="0" err="1"/>
              <a:t>hívás</a:t>
            </a:r>
            <a:r>
              <a:rPr lang="en-US" dirty="0"/>
              <a:t> </a:t>
            </a:r>
            <a:r>
              <a:rPr lang="en-US" dirty="0" err="1"/>
              <a:t>annyit</a:t>
            </a:r>
            <a:r>
              <a:rPr lang="en-US" dirty="0"/>
              <a:t> </a:t>
            </a:r>
            <a:r>
              <a:rPr lang="en-US" dirty="0" err="1"/>
              <a:t>tesz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amikor</a:t>
            </a:r>
            <a:r>
              <a:rPr lang="en-US" dirty="0"/>
              <a:t> </a:t>
            </a:r>
            <a:r>
              <a:rPr lang="en-US" dirty="0" err="1"/>
              <a:t>hajtjuk</a:t>
            </a:r>
            <a:r>
              <a:rPr lang="en-US" dirty="0"/>
              <a:t> </a:t>
            </a:r>
            <a:r>
              <a:rPr lang="en-US" dirty="0" err="1"/>
              <a:t>végre</a:t>
            </a:r>
            <a:r>
              <a:rPr lang="en-US" dirty="0"/>
              <a:t> a </a:t>
            </a:r>
            <a:r>
              <a:rPr lang="en-US" dirty="0" err="1"/>
              <a:t>commandlist</a:t>
            </a:r>
            <a:r>
              <a:rPr lang="en-US" dirty="0"/>
              <a:t>-et, </a:t>
            </a:r>
            <a:r>
              <a:rPr lang="en-US" dirty="0" err="1"/>
              <a:t>akkor</a:t>
            </a:r>
            <a:r>
              <a:rPr lang="en-US" dirty="0"/>
              <a:t> </a:t>
            </a:r>
            <a:r>
              <a:rPr lang="en-US" dirty="0" err="1"/>
              <a:t>beállítja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1-es </a:t>
            </a:r>
            <a:r>
              <a:rPr lang="en-US" dirty="0" err="1"/>
              <a:t>indexen</a:t>
            </a:r>
            <a:r>
              <a:rPr lang="en-US" dirty="0"/>
              <a:t> </a:t>
            </a:r>
            <a:r>
              <a:rPr lang="en-US" dirty="0" err="1"/>
              <a:t>lévő</a:t>
            </a:r>
            <a:r>
              <a:rPr lang="en-US" dirty="0"/>
              <a:t> Graphics Root </a:t>
            </a:r>
            <a:r>
              <a:rPr lang="en-US" dirty="0" err="1"/>
              <a:t>Paramétert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DescriptorTableként</a:t>
            </a:r>
            <a:r>
              <a:rPr lang="en-US" dirty="0"/>
              <a:t>.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Root Signature </a:t>
            </a:r>
            <a:r>
              <a:rPr lang="en-US" dirty="0" err="1"/>
              <a:t>kitérő</a:t>
            </a:r>
            <a:r>
              <a:rPr lang="en-US" dirty="0"/>
              <a:t>:</a:t>
            </a:r>
          </a:p>
          <a:p>
            <a:pPr marL="0" indent="0">
              <a:buFontTx/>
              <a:buNone/>
            </a:pPr>
            <a:r>
              <a:rPr lang="en-US" dirty="0" err="1"/>
              <a:t>Elnevezések</a:t>
            </a:r>
            <a:r>
              <a:rPr lang="en-US" dirty="0"/>
              <a:t> </a:t>
            </a:r>
            <a:r>
              <a:rPr lang="en-US" dirty="0" err="1"/>
              <a:t>rendbetételeként</a:t>
            </a:r>
            <a:r>
              <a:rPr lang="en-US" dirty="0"/>
              <a:t>, a root signature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más</a:t>
            </a:r>
            <a:r>
              <a:rPr lang="en-US" dirty="0"/>
              <a:t> mint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leírása</a:t>
            </a:r>
            <a:r>
              <a:rPr lang="en-US" dirty="0"/>
              <a:t> </a:t>
            </a:r>
            <a:r>
              <a:rPr lang="en-US" dirty="0" err="1"/>
              <a:t>annak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milyen</a:t>
            </a:r>
            <a:r>
              <a:rPr lang="en-US" dirty="0"/>
              <a:t> </a:t>
            </a:r>
            <a:r>
              <a:rPr lang="en-US" dirty="0" err="1"/>
              <a:t>paramétereket</a:t>
            </a:r>
            <a:r>
              <a:rPr lang="en-US" dirty="0"/>
              <a:t> </a:t>
            </a:r>
            <a:r>
              <a:rPr lang="en-US" dirty="0" err="1"/>
              <a:t>várunk</a:t>
            </a:r>
            <a:r>
              <a:rPr lang="en-US" dirty="0"/>
              <a:t>. </a:t>
            </a:r>
            <a:r>
              <a:rPr lang="en-US" dirty="0" err="1"/>
              <a:t>Ezt</a:t>
            </a:r>
            <a:r>
              <a:rPr lang="en-US" dirty="0"/>
              <a:t> </a:t>
            </a:r>
            <a:r>
              <a:rPr lang="en-US" dirty="0" err="1"/>
              <a:t>lehet</a:t>
            </a:r>
            <a:r>
              <a:rPr lang="en-US" dirty="0"/>
              <a:t> </a:t>
            </a:r>
            <a:r>
              <a:rPr lang="en-US" dirty="0" err="1"/>
              <a:t>kódból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lehet</a:t>
            </a:r>
            <a:r>
              <a:rPr lang="en-US" dirty="0"/>
              <a:t> </a:t>
            </a:r>
            <a:r>
              <a:rPr lang="en-US" dirty="0" err="1"/>
              <a:t>külön</a:t>
            </a:r>
            <a:r>
              <a:rPr lang="en-US" dirty="0"/>
              <a:t> </a:t>
            </a:r>
            <a:r>
              <a:rPr lang="en-US" dirty="0" err="1"/>
              <a:t>fájlból</a:t>
            </a:r>
            <a:r>
              <a:rPr lang="en-US" dirty="0"/>
              <a:t> </a:t>
            </a:r>
            <a:r>
              <a:rPr lang="en-US" dirty="0" err="1"/>
              <a:t>megadni</a:t>
            </a:r>
            <a:r>
              <a:rPr lang="en-US" dirty="0"/>
              <a:t>, mi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utóbbit</a:t>
            </a:r>
            <a:r>
              <a:rPr lang="en-US" dirty="0"/>
              <a:t> </a:t>
            </a:r>
            <a:r>
              <a:rPr lang="en-US" dirty="0" err="1"/>
              <a:t>választottuk</a:t>
            </a:r>
            <a:r>
              <a:rPr lang="en-US" dirty="0"/>
              <a:t>, </a:t>
            </a:r>
            <a:r>
              <a:rPr lang="en-US" dirty="0" err="1"/>
              <a:t>külön</a:t>
            </a:r>
            <a:r>
              <a:rPr lang="en-US" dirty="0"/>
              <a:t> </a:t>
            </a:r>
            <a:r>
              <a:rPr lang="en-US" dirty="0" err="1"/>
              <a:t>fájlba</a:t>
            </a:r>
            <a:r>
              <a:rPr lang="en-US" dirty="0"/>
              <a:t> van a root signature </a:t>
            </a:r>
            <a:r>
              <a:rPr lang="en-US" dirty="0" err="1"/>
              <a:t>leírónk</a:t>
            </a:r>
            <a:r>
              <a:rPr lang="en-US" dirty="0"/>
              <a:t>. </a:t>
            </a:r>
            <a:r>
              <a:rPr lang="en-US" dirty="0" err="1"/>
              <a:t>Egy</a:t>
            </a:r>
            <a:r>
              <a:rPr lang="en-US" dirty="0"/>
              <a:t> root </a:t>
            </a:r>
            <a:r>
              <a:rPr lang="en-US" dirty="0" err="1"/>
              <a:t>paraméter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más</a:t>
            </a:r>
            <a:r>
              <a:rPr lang="en-US" dirty="0"/>
              <a:t>, mint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egész</a:t>
            </a:r>
            <a:r>
              <a:rPr lang="en-US" dirty="0"/>
              <a:t> </a:t>
            </a:r>
            <a:r>
              <a:rPr lang="en-US" dirty="0" err="1"/>
              <a:t>pipelinera</a:t>
            </a:r>
            <a:r>
              <a:rPr lang="en-US" dirty="0"/>
              <a:t> </a:t>
            </a:r>
            <a:r>
              <a:rPr lang="en-US" dirty="0" err="1"/>
              <a:t>vonatkozó</a:t>
            </a:r>
            <a:r>
              <a:rPr lang="en-US" dirty="0"/>
              <a:t> input. </a:t>
            </a:r>
            <a:r>
              <a:rPr lang="en-US" dirty="0" err="1"/>
              <a:t>Itt</a:t>
            </a:r>
            <a:r>
              <a:rPr lang="en-US" dirty="0"/>
              <a:t> </a:t>
            </a:r>
            <a:r>
              <a:rPr lang="en-US" dirty="0" err="1"/>
              <a:t>érdemes</a:t>
            </a:r>
            <a:r>
              <a:rPr lang="en-US" dirty="0"/>
              <a:t> </a:t>
            </a:r>
            <a:r>
              <a:rPr lang="en-US" dirty="0" err="1"/>
              <a:t>megjegyezni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amikor</a:t>
            </a:r>
            <a:r>
              <a:rPr lang="en-US" dirty="0"/>
              <a:t> a root signature </a:t>
            </a:r>
            <a:r>
              <a:rPr lang="en-US" dirty="0" err="1"/>
              <a:t>definiáljuk</a:t>
            </a:r>
            <a:r>
              <a:rPr lang="en-US" dirty="0"/>
              <a:t>, </a:t>
            </a:r>
            <a:r>
              <a:rPr lang="en-US" dirty="0" err="1"/>
              <a:t>akkor</a:t>
            </a:r>
            <a:r>
              <a:rPr lang="en-US" dirty="0"/>
              <a:t> a </a:t>
            </a:r>
            <a:r>
              <a:rPr lang="en-US" dirty="0" err="1"/>
              <a:t>hozzáférés</a:t>
            </a:r>
            <a:r>
              <a:rPr lang="en-US" dirty="0"/>
              <a:t> </a:t>
            </a:r>
            <a:r>
              <a:rPr lang="en-US" dirty="0" err="1"/>
              <a:t>letiltható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egyes</a:t>
            </a:r>
            <a:r>
              <a:rPr lang="en-US" dirty="0"/>
              <a:t> </a:t>
            </a:r>
            <a:r>
              <a:rPr lang="en-US" dirty="0" err="1"/>
              <a:t>shaderektől</a:t>
            </a:r>
            <a:r>
              <a:rPr lang="en-US" dirty="0"/>
              <a:t>. A best practice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csak</a:t>
            </a:r>
            <a:r>
              <a:rPr lang="en-US" dirty="0"/>
              <a:t> </a:t>
            </a:r>
            <a:r>
              <a:rPr lang="en-US" dirty="0" err="1"/>
              <a:t>azok</a:t>
            </a:r>
            <a:r>
              <a:rPr lang="en-US" dirty="0"/>
              <a:t> a </a:t>
            </a:r>
            <a:r>
              <a:rPr lang="en-US" dirty="0" err="1"/>
              <a:t>shaderek</a:t>
            </a:r>
            <a:r>
              <a:rPr lang="en-US" dirty="0"/>
              <a:t> </a:t>
            </a:r>
            <a:r>
              <a:rPr lang="en-US" dirty="0" err="1"/>
              <a:t>érik</a:t>
            </a:r>
            <a:r>
              <a:rPr lang="en-US" dirty="0"/>
              <a:t> el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erőforrást</a:t>
            </a:r>
            <a:r>
              <a:rPr lang="en-US" dirty="0"/>
              <a:t>, </a:t>
            </a:r>
            <a:r>
              <a:rPr lang="en-US" dirty="0" err="1"/>
              <a:t>amelyek</a:t>
            </a:r>
            <a:r>
              <a:rPr lang="en-US" dirty="0"/>
              <a:t> </a:t>
            </a:r>
            <a:r>
              <a:rPr lang="en-US" dirty="0" err="1"/>
              <a:t>használják</a:t>
            </a:r>
            <a:r>
              <a:rPr lang="en-US" dirty="0"/>
              <a:t> is </a:t>
            </a:r>
            <a:r>
              <a:rPr lang="en-US" dirty="0" err="1"/>
              <a:t>azt</a:t>
            </a:r>
            <a:r>
              <a:rPr lang="en-US" dirty="0"/>
              <a:t>.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 err="1"/>
              <a:t>Vissza</a:t>
            </a:r>
            <a:r>
              <a:rPr lang="en-US" dirty="0"/>
              <a:t> a root </a:t>
            </a:r>
            <a:r>
              <a:rPr lang="en-US" dirty="0" err="1"/>
              <a:t>paraméterekre</a:t>
            </a:r>
            <a:r>
              <a:rPr lang="en-US" dirty="0"/>
              <a:t>,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elnevezés</a:t>
            </a:r>
            <a:r>
              <a:rPr lang="en-US" dirty="0"/>
              <a:t> </a:t>
            </a:r>
            <a:r>
              <a:rPr lang="en-US" dirty="0" err="1"/>
              <a:t>azért</a:t>
            </a:r>
            <a:r>
              <a:rPr lang="en-US" dirty="0"/>
              <a:t> Graphics, </a:t>
            </a:r>
            <a:r>
              <a:rPr lang="en-US" dirty="0" err="1"/>
              <a:t>mert</a:t>
            </a:r>
            <a:r>
              <a:rPr lang="en-US" dirty="0"/>
              <a:t> </a:t>
            </a:r>
            <a:r>
              <a:rPr lang="en-US" dirty="0" err="1"/>
              <a:t>vannak</a:t>
            </a:r>
            <a:r>
              <a:rPr lang="en-US" dirty="0"/>
              <a:t> </a:t>
            </a:r>
            <a:r>
              <a:rPr lang="en-US" dirty="0" err="1"/>
              <a:t>úgynevezett</a:t>
            </a:r>
            <a:r>
              <a:rPr lang="en-US" dirty="0"/>
              <a:t> GPGPU </a:t>
            </a:r>
            <a:r>
              <a:rPr lang="en-US" dirty="0" err="1"/>
              <a:t>lehetőségeink</a:t>
            </a:r>
            <a:r>
              <a:rPr lang="en-US" dirty="0"/>
              <a:t> is (General Purpose GPU), </a:t>
            </a:r>
            <a:r>
              <a:rPr lang="en-US" dirty="0" err="1"/>
              <a:t>ezek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úgynevezett</a:t>
            </a:r>
            <a:r>
              <a:rPr lang="en-US" dirty="0"/>
              <a:t> Compute </a:t>
            </a:r>
            <a:r>
              <a:rPr lang="en-US" dirty="0" err="1"/>
              <a:t>Shaderekben</a:t>
            </a:r>
            <a:r>
              <a:rPr lang="en-US" dirty="0"/>
              <a:t> </a:t>
            </a:r>
            <a:r>
              <a:rPr lang="en-US" dirty="0" err="1"/>
              <a:t>merülnek</a:t>
            </a:r>
            <a:r>
              <a:rPr lang="en-US" dirty="0"/>
              <a:t> </a:t>
            </a:r>
            <a:r>
              <a:rPr lang="en-US" dirty="0" err="1"/>
              <a:t>ki</a:t>
            </a:r>
            <a:r>
              <a:rPr lang="en-US" dirty="0"/>
              <a:t>, </a:t>
            </a:r>
            <a:r>
              <a:rPr lang="en-US" dirty="0" err="1"/>
              <a:t>erre</a:t>
            </a:r>
            <a:r>
              <a:rPr lang="en-US" dirty="0"/>
              <a:t> </a:t>
            </a:r>
            <a:r>
              <a:rPr lang="en-US" dirty="0" err="1"/>
              <a:t>úgy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gondolni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van </a:t>
            </a:r>
            <a:r>
              <a:rPr lang="en-US" dirty="0" err="1"/>
              <a:t>egy</a:t>
            </a:r>
            <a:r>
              <a:rPr lang="en-US" dirty="0"/>
              <a:t> Graphics* </a:t>
            </a:r>
            <a:r>
              <a:rPr lang="en-US" dirty="0" err="1"/>
              <a:t>prefixelt</a:t>
            </a:r>
            <a:r>
              <a:rPr lang="en-US" dirty="0"/>
              <a:t> </a:t>
            </a:r>
            <a:r>
              <a:rPr lang="en-US" dirty="0" err="1"/>
              <a:t>része</a:t>
            </a:r>
            <a:r>
              <a:rPr lang="en-US" dirty="0"/>
              <a:t> a DirectX-</a:t>
            </a:r>
            <a:r>
              <a:rPr lang="en-US" dirty="0" err="1"/>
              <a:t>nek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van </a:t>
            </a:r>
            <a:r>
              <a:rPr lang="en-US" dirty="0" err="1"/>
              <a:t>egy</a:t>
            </a:r>
            <a:r>
              <a:rPr lang="en-US" dirty="0"/>
              <a:t> Compute* </a:t>
            </a:r>
            <a:r>
              <a:rPr lang="en-US" dirty="0" err="1"/>
              <a:t>prefixelt</a:t>
            </a:r>
            <a:r>
              <a:rPr lang="en-US" dirty="0"/>
              <a:t> </a:t>
            </a:r>
            <a:r>
              <a:rPr lang="en-US" dirty="0" err="1"/>
              <a:t>része</a:t>
            </a:r>
            <a:r>
              <a:rPr lang="en-US" dirty="0"/>
              <a:t>. A Compute </a:t>
            </a:r>
            <a:r>
              <a:rPr lang="en-US" dirty="0" err="1"/>
              <a:t>oldala</a:t>
            </a:r>
            <a:r>
              <a:rPr lang="en-US" dirty="0"/>
              <a:t> </a:t>
            </a:r>
            <a:r>
              <a:rPr lang="en-US" dirty="0" err="1"/>
              <a:t>sokkal</a:t>
            </a:r>
            <a:r>
              <a:rPr lang="en-US" dirty="0"/>
              <a:t> </a:t>
            </a:r>
            <a:r>
              <a:rPr lang="en-US" dirty="0" err="1"/>
              <a:t>általánosabban</a:t>
            </a:r>
            <a:r>
              <a:rPr lang="en-US" dirty="0"/>
              <a:t> van </a:t>
            </a:r>
            <a:r>
              <a:rPr lang="en-US" dirty="0" err="1"/>
              <a:t>megadva</a:t>
            </a:r>
            <a:r>
              <a:rPr lang="en-US" dirty="0"/>
              <a:t>, a Compute pipeline </a:t>
            </a:r>
            <a:r>
              <a:rPr lang="en-US" dirty="0" err="1"/>
              <a:t>az</a:t>
            </a:r>
            <a:r>
              <a:rPr lang="en-US" dirty="0"/>
              <a:t> 1 </a:t>
            </a:r>
            <a:r>
              <a:rPr lang="en-US" dirty="0" err="1"/>
              <a:t>lépésből</a:t>
            </a:r>
            <a:r>
              <a:rPr lang="en-US" dirty="0"/>
              <a:t> </a:t>
            </a:r>
            <a:r>
              <a:rPr lang="en-US" dirty="0" err="1"/>
              <a:t>áll</a:t>
            </a:r>
            <a:r>
              <a:rPr lang="en-US" dirty="0"/>
              <a:t>, </a:t>
            </a:r>
            <a:r>
              <a:rPr lang="en-US" dirty="0" err="1"/>
              <a:t>míg</a:t>
            </a:r>
            <a:r>
              <a:rPr lang="en-US" dirty="0"/>
              <a:t> a </a:t>
            </a:r>
            <a:r>
              <a:rPr lang="en-US" dirty="0" err="1"/>
              <a:t>grafikus</a:t>
            </a:r>
            <a:r>
              <a:rPr lang="en-US" dirty="0"/>
              <a:t> pipeline </a:t>
            </a:r>
            <a:r>
              <a:rPr lang="en-US" dirty="0" err="1"/>
              <a:t>igen</a:t>
            </a:r>
            <a:r>
              <a:rPr lang="en-US" dirty="0"/>
              <a:t> </a:t>
            </a:r>
            <a:r>
              <a:rPr lang="en-US" dirty="0" err="1"/>
              <a:t>sok</a:t>
            </a:r>
            <a:r>
              <a:rPr lang="en-US" dirty="0"/>
              <a:t> </a:t>
            </a:r>
            <a:r>
              <a:rPr lang="en-US" dirty="0" err="1"/>
              <a:t>transzformáción</a:t>
            </a:r>
            <a:r>
              <a:rPr lang="en-US" dirty="0"/>
              <a:t> </a:t>
            </a:r>
            <a:r>
              <a:rPr lang="en-US" dirty="0" err="1"/>
              <a:t>megy</a:t>
            </a:r>
            <a:r>
              <a:rPr lang="en-US" dirty="0"/>
              <a:t> </a:t>
            </a:r>
            <a:r>
              <a:rPr lang="en-US" dirty="0" err="1"/>
              <a:t>át</a:t>
            </a:r>
            <a:r>
              <a:rPr lang="en-US" dirty="0"/>
              <a:t>, mire </a:t>
            </a:r>
            <a:r>
              <a:rPr lang="en-US" dirty="0" err="1"/>
              <a:t>kép</a:t>
            </a:r>
            <a:r>
              <a:rPr lang="en-US" dirty="0"/>
              <a:t> </a:t>
            </a:r>
            <a:r>
              <a:rPr lang="en-US" dirty="0" err="1"/>
              <a:t>lesz</a:t>
            </a:r>
            <a:r>
              <a:rPr lang="en-US" dirty="0"/>
              <a:t> </a:t>
            </a:r>
            <a:r>
              <a:rPr lang="en-US" dirty="0" err="1"/>
              <a:t>belőle</a:t>
            </a:r>
            <a:r>
              <a:rPr lang="en-US" dirty="0"/>
              <a:t>. A Compute </a:t>
            </a:r>
            <a:r>
              <a:rPr lang="en-US" dirty="0" err="1"/>
              <a:t>oldalt</a:t>
            </a:r>
            <a:r>
              <a:rPr lang="en-US" dirty="0"/>
              <a:t> </a:t>
            </a:r>
            <a:r>
              <a:rPr lang="en-US" dirty="0" err="1"/>
              <a:t>többet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fogjuk</a:t>
            </a:r>
            <a:r>
              <a:rPr lang="en-US" dirty="0"/>
              <a:t> </a:t>
            </a:r>
            <a:r>
              <a:rPr lang="en-US" dirty="0" err="1"/>
              <a:t>megemlíteni</a:t>
            </a:r>
            <a:r>
              <a:rPr lang="en-US" dirty="0"/>
              <a:t>.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 err="1"/>
              <a:t>Milyen</a:t>
            </a:r>
            <a:r>
              <a:rPr lang="en-US" dirty="0"/>
              <a:t> </a:t>
            </a:r>
            <a:r>
              <a:rPr lang="en-US" dirty="0" err="1"/>
              <a:t>lehetőségeink</a:t>
            </a:r>
            <a:r>
              <a:rPr lang="en-US" dirty="0"/>
              <a:t> </a:t>
            </a:r>
            <a:r>
              <a:rPr lang="en-US" dirty="0" err="1"/>
              <a:t>vannak</a:t>
            </a:r>
            <a:r>
              <a:rPr lang="en-US" dirty="0"/>
              <a:t> Root </a:t>
            </a:r>
            <a:r>
              <a:rPr lang="en-US" dirty="0" err="1"/>
              <a:t>Paraméterekkel</a:t>
            </a:r>
            <a:r>
              <a:rPr lang="en-US" dirty="0"/>
              <a:t>?</a:t>
            </a:r>
          </a:p>
          <a:p>
            <a:pPr marL="171450" indent="-171450">
              <a:buFontTx/>
              <a:buChar char="-"/>
            </a:pPr>
            <a:r>
              <a:rPr lang="en-US" dirty="0"/>
              <a:t>Constant: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egyszer</a:t>
            </a:r>
            <a:r>
              <a:rPr lang="hu-HU" dirty="0"/>
              <a:t>ű</a:t>
            </a:r>
            <a:r>
              <a:rPr lang="en-US" dirty="0"/>
              <a:t> 32bites </a:t>
            </a:r>
            <a:r>
              <a:rPr lang="en-US" dirty="0" err="1"/>
              <a:t>constans</a:t>
            </a:r>
            <a:r>
              <a:rPr lang="en-US" dirty="0"/>
              <a:t>,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indirekciót</a:t>
            </a:r>
            <a:r>
              <a:rPr lang="en-US" dirty="0"/>
              <a:t> </a:t>
            </a:r>
            <a:r>
              <a:rPr lang="en-US" dirty="0" err="1"/>
              <a:t>jelent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SRV/CBV/UAV/Sampler: </a:t>
            </a:r>
            <a:r>
              <a:rPr lang="en-US" dirty="0" err="1"/>
              <a:t>különböző</a:t>
            </a:r>
            <a:r>
              <a:rPr lang="en-US" dirty="0"/>
              <a:t> View-ok </a:t>
            </a:r>
            <a:r>
              <a:rPr lang="en-US" dirty="0" err="1"/>
              <a:t>átadása</a:t>
            </a:r>
            <a:r>
              <a:rPr lang="en-US" dirty="0"/>
              <a:t> a </a:t>
            </a:r>
            <a:r>
              <a:rPr lang="en-US" dirty="0" err="1"/>
              <a:t>pipelinenak</a:t>
            </a:r>
            <a:r>
              <a:rPr lang="en-US" dirty="0"/>
              <a:t>, </a:t>
            </a:r>
            <a:r>
              <a:rPr lang="en-US" dirty="0" err="1"/>
              <a:t>egyetlen</a:t>
            </a:r>
            <a:r>
              <a:rPr lang="en-US" dirty="0"/>
              <a:t> </a:t>
            </a:r>
            <a:r>
              <a:rPr lang="en-US" dirty="0" err="1"/>
              <a:t>indirekciót</a:t>
            </a:r>
            <a:r>
              <a:rPr lang="en-US" dirty="0"/>
              <a:t> </a:t>
            </a:r>
            <a:r>
              <a:rPr lang="en-US" dirty="0" err="1"/>
              <a:t>jelent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 err="1"/>
              <a:t>DescriptorTable</a:t>
            </a:r>
            <a:r>
              <a:rPr lang="en-US" dirty="0"/>
              <a:t>: Az </a:t>
            </a:r>
            <a:r>
              <a:rPr lang="en-US" dirty="0" err="1"/>
              <a:t>előző</a:t>
            </a:r>
            <a:r>
              <a:rPr lang="en-US" dirty="0"/>
              <a:t> SRV/CBV/UAV/Sampler </a:t>
            </a:r>
            <a:r>
              <a:rPr lang="en-US" dirty="0" err="1"/>
              <a:t>kombónak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listája</a:t>
            </a:r>
            <a:r>
              <a:rPr lang="en-US" dirty="0"/>
              <a:t>, </a:t>
            </a:r>
            <a:r>
              <a:rPr lang="en-US" dirty="0" err="1"/>
              <a:t>tehát</a:t>
            </a:r>
            <a:r>
              <a:rPr lang="en-US" dirty="0"/>
              <a:t> </a:t>
            </a:r>
            <a:r>
              <a:rPr lang="en-US" dirty="0" err="1"/>
              <a:t>kettős</a:t>
            </a:r>
            <a:r>
              <a:rPr lang="en-US" dirty="0"/>
              <a:t> </a:t>
            </a:r>
            <a:r>
              <a:rPr lang="en-US" dirty="0" err="1"/>
              <a:t>indirekciót</a:t>
            </a:r>
            <a:r>
              <a:rPr lang="en-US" dirty="0"/>
              <a:t> </a:t>
            </a:r>
            <a:r>
              <a:rPr lang="en-US" dirty="0" err="1"/>
              <a:t>jelent</a:t>
            </a: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(Best </a:t>
            </a:r>
            <a:r>
              <a:rPr lang="en-US" dirty="0" err="1"/>
              <a:t>practisenek</a:t>
            </a:r>
            <a:r>
              <a:rPr lang="en-US" dirty="0"/>
              <a:t> </a:t>
            </a:r>
            <a:r>
              <a:rPr lang="en-US" dirty="0" err="1"/>
              <a:t>minősül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, ha </a:t>
            </a:r>
            <a:r>
              <a:rPr lang="en-US" dirty="0" err="1"/>
              <a:t>egy</a:t>
            </a:r>
            <a:r>
              <a:rPr lang="en-US" dirty="0"/>
              <a:t> root </a:t>
            </a:r>
            <a:r>
              <a:rPr lang="en-US" dirty="0" err="1"/>
              <a:t>paramétert</a:t>
            </a:r>
            <a:r>
              <a:rPr lang="en-US" dirty="0"/>
              <a:t> a </a:t>
            </a:r>
            <a:r>
              <a:rPr lang="en-US" dirty="0" err="1"/>
              <a:t>lehető</a:t>
            </a:r>
            <a:r>
              <a:rPr lang="en-US" dirty="0"/>
              <a:t> </a:t>
            </a:r>
            <a:r>
              <a:rPr lang="en-US" dirty="0" err="1"/>
              <a:t>legritkábban</a:t>
            </a:r>
            <a:r>
              <a:rPr lang="en-US" dirty="0"/>
              <a:t> </a:t>
            </a:r>
            <a:r>
              <a:rPr lang="en-US" dirty="0" err="1"/>
              <a:t>változtatunk</a:t>
            </a:r>
            <a:r>
              <a:rPr lang="en-US" dirty="0"/>
              <a:t>,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minnél</a:t>
            </a:r>
            <a:r>
              <a:rPr lang="en-US" dirty="0"/>
              <a:t> </a:t>
            </a:r>
            <a:r>
              <a:rPr lang="en-US" dirty="0" err="1"/>
              <a:t>ritkábban</a:t>
            </a:r>
            <a:r>
              <a:rPr lang="en-US" dirty="0"/>
              <a:t> </a:t>
            </a:r>
            <a:r>
              <a:rPr lang="en-US" dirty="0" err="1"/>
              <a:t>változtatjuk</a:t>
            </a:r>
            <a:r>
              <a:rPr lang="en-US" dirty="0"/>
              <a:t> </a:t>
            </a:r>
            <a:r>
              <a:rPr lang="en-US" dirty="0" err="1"/>
              <a:t>annál</a:t>
            </a:r>
            <a:r>
              <a:rPr lang="en-US" dirty="0"/>
              <a:t> </a:t>
            </a:r>
            <a:r>
              <a:rPr lang="en-US" dirty="0" err="1"/>
              <a:t>hátrébb</a:t>
            </a:r>
            <a:r>
              <a:rPr lang="en-US" dirty="0"/>
              <a:t> van a </a:t>
            </a:r>
            <a:r>
              <a:rPr lang="en-US" dirty="0" err="1"/>
              <a:t>listában</a:t>
            </a:r>
            <a:r>
              <a:rPr lang="en-US" dirty="0"/>
              <a:t>, </a:t>
            </a:r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csak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érdekesség</a:t>
            </a:r>
            <a:r>
              <a:rPr lang="en-US" dirty="0"/>
              <a:t>, mi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fogunk</a:t>
            </a:r>
            <a:r>
              <a:rPr lang="en-US" dirty="0"/>
              <a:t> </a:t>
            </a:r>
            <a:r>
              <a:rPr lang="en-US" dirty="0" err="1"/>
              <a:t>ilyennel</a:t>
            </a:r>
            <a:r>
              <a:rPr lang="en-US" dirty="0"/>
              <a:t> </a:t>
            </a:r>
            <a:r>
              <a:rPr lang="en-US" dirty="0" err="1"/>
              <a:t>foglalkozni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5698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123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/>
              <a:t>Sajnos</a:t>
            </a:r>
            <a:r>
              <a:rPr lang="en-US" dirty="0"/>
              <a:t> a Root Signature-</a:t>
            </a:r>
            <a:r>
              <a:rPr lang="en-US" dirty="0" err="1"/>
              <a:t>öket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stringként</a:t>
            </a:r>
            <a:r>
              <a:rPr lang="en-US" dirty="0"/>
              <a:t> </a:t>
            </a:r>
            <a:r>
              <a:rPr lang="en-US" dirty="0" err="1"/>
              <a:t>kellene</a:t>
            </a:r>
            <a:r>
              <a:rPr lang="en-US" dirty="0"/>
              <a:t> </a:t>
            </a:r>
            <a:r>
              <a:rPr lang="en-US" dirty="0" err="1"/>
              <a:t>átadni</a:t>
            </a:r>
            <a:r>
              <a:rPr lang="en-US" dirty="0"/>
              <a:t> a [</a:t>
            </a:r>
            <a:r>
              <a:rPr lang="en-US" dirty="0" err="1"/>
              <a:t>RootSignature</a:t>
            </a:r>
            <a:r>
              <a:rPr lang="en-US" dirty="0"/>
              <a:t>(“”)] </a:t>
            </a:r>
            <a:r>
              <a:rPr lang="en-US" dirty="0" err="1"/>
              <a:t>attribútumba</a:t>
            </a:r>
            <a:r>
              <a:rPr lang="en-US" dirty="0"/>
              <a:t>, de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valamennyire</a:t>
            </a:r>
            <a:r>
              <a:rPr lang="en-US" dirty="0"/>
              <a:t> </a:t>
            </a:r>
            <a:r>
              <a:rPr lang="en-US" dirty="0" err="1"/>
              <a:t>újrahasználható</a:t>
            </a:r>
            <a:r>
              <a:rPr lang="en-US" dirty="0"/>
              <a:t> </a:t>
            </a:r>
            <a:r>
              <a:rPr lang="en-US" dirty="0" err="1"/>
              <a:t>legyen</a:t>
            </a:r>
            <a:r>
              <a:rPr lang="en-US" dirty="0"/>
              <a:t>, </a:t>
            </a:r>
            <a:r>
              <a:rPr lang="en-US" dirty="0" err="1"/>
              <a:t>ezért</a:t>
            </a:r>
            <a:r>
              <a:rPr lang="en-US" dirty="0"/>
              <a:t> </a:t>
            </a:r>
            <a:r>
              <a:rPr lang="en-US" dirty="0" err="1"/>
              <a:t>preprocesszor</a:t>
            </a:r>
            <a:r>
              <a:rPr lang="en-US" dirty="0"/>
              <a:t> </a:t>
            </a:r>
            <a:r>
              <a:rPr lang="en-US" dirty="0" err="1"/>
              <a:t>makrókba</a:t>
            </a:r>
            <a:r>
              <a:rPr lang="en-US" dirty="0"/>
              <a:t> </a:t>
            </a:r>
            <a:r>
              <a:rPr lang="en-US" dirty="0" err="1"/>
              <a:t>pakoljuk</a:t>
            </a:r>
            <a:r>
              <a:rPr lang="en-US" dirty="0"/>
              <a:t> </a:t>
            </a:r>
            <a:r>
              <a:rPr lang="en-US" dirty="0" err="1"/>
              <a:t>azokat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b="1" dirty="0"/>
              <a:t>**VIGYÁZAT**:</a:t>
            </a:r>
            <a:r>
              <a:rPr lang="en-US" dirty="0"/>
              <a:t> </a:t>
            </a:r>
            <a:r>
              <a:rPr lang="en-US" dirty="0" err="1"/>
              <a:t>mivel</a:t>
            </a:r>
            <a:r>
              <a:rPr lang="en-US" dirty="0"/>
              <a:t> </a:t>
            </a:r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preprocesszor</a:t>
            </a:r>
            <a:r>
              <a:rPr lang="en-US" dirty="0"/>
              <a:t> </a:t>
            </a:r>
            <a:r>
              <a:rPr lang="en-US" dirty="0" err="1"/>
              <a:t>makró</a:t>
            </a:r>
            <a:r>
              <a:rPr lang="en-US" dirty="0"/>
              <a:t> </a:t>
            </a:r>
            <a:r>
              <a:rPr lang="en-US" dirty="0" err="1"/>
              <a:t>ezért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sorban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lennie</a:t>
            </a:r>
            <a:r>
              <a:rPr lang="en-US" dirty="0"/>
              <a:t> </a:t>
            </a:r>
            <a:r>
              <a:rPr lang="en-US" dirty="0" err="1"/>
              <a:t>vagy</a:t>
            </a:r>
            <a:r>
              <a:rPr lang="en-US" dirty="0"/>
              <a:t> \ </a:t>
            </a:r>
            <a:r>
              <a:rPr lang="en-US" dirty="0" err="1"/>
              <a:t>jellel</a:t>
            </a:r>
            <a:r>
              <a:rPr lang="en-US" dirty="0"/>
              <a:t> </a:t>
            </a:r>
            <a:r>
              <a:rPr lang="en-US" dirty="0" err="1"/>
              <a:t>tördelve</a:t>
            </a:r>
            <a:r>
              <a:rPr lang="en-US" dirty="0"/>
              <a:t>, ha </a:t>
            </a:r>
            <a:r>
              <a:rPr lang="en-US" dirty="0" err="1"/>
              <a:t>utóbbit</a:t>
            </a:r>
            <a:r>
              <a:rPr lang="en-US" dirty="0"/>
              <a:t> </a:t>
            </a:r>
            <a:r>
              <a:rPr lang="en-US" dirty="0" err="1"/>
              <a:t>választod</a:t>
            </a:r>
            <a:r>
              <a:rPr lang="en-US" dirty="0"/>
              <a:t> </a:t>
            </a:r>
            <a:r>
              <a:rPr lang="en-US" dirty="0" err="1"/>
              <a:t>akkor</a:t>
            </a:r>
            <a:r>
              <a:rPr lang="en-US" dirty="0"/>
              <a:t> </a:t>
            </a:r>
            <a:r>
              <a:rPr lang="en-US" dirty="0" err="1"/>
              <a:t>minden</a:t>
            </a:r>
            <a:r>
              <a:rPr lang="en-US" dirty="0"/>
              <a:t> sort </a:t>
            </a:r>
            <a:r>
              <a:rPr lang="en-US" dirty="0" err="1"/>
              <a:t>külön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idézőjelezned</a:t>
            </a:r>
            <a:r>
              <a:rPr lang="en-US" dirty="0"/>
              <a:t> (</a:t>
            </a:r>
            <a:r>
              <a:rPr lang="en-US" dirty="0" err="1"/>
              <a:t>egymás</a:t>
            </a:r>
            <a:r>
              <a:rPr lang="en-US" dirty="0"/>
              <a:t> </a:t>
            </a:r>
            <a:r>
              <a:rPr lang="en-US" dirty="0" err="1"/>
              <a:t>mellé</a:t>
            </a:r>
            <a:r>
              <a:rPr lang="en-US" dirty="0"/>
              <a:t> </a:t>
            </a:r>
            <a:r>
              <a:rPr lang="en-US" dirty="0" err="1"/>
              <a:t>írt</a:t>
            </a:r>
            <a:r>
              <a:rPr lang="en-US" dirty="0"/>
              <a:t> string </a:t>
            </a:r>
            <a:r>
              <a:rPr lang="en-US" dirty="0" err="1"/>
              <a:t>literálokat</a:t>
            </a:r>
            <a:r>
              <a:rPr lang="en-US" dirty="0"/>
              <a:t> </a:t>
            </a:r>
            <a:r>
              <a:rPr lang="en-US" dirty="0" err="1"/>
              <a:t>összevonja</a:t>
            </a:r>
            <a:r>
              <a:rPr lang="en-US" dirty="0"/>
              <a:t> a </a:t>
            </a:r>
            <a:r>
              <a:rPr lang="en-US" dirty="0" err="1"/>
              <a:t>fordító</a:t>
            </a:r>
            <a:r>
              <a:rPr lang="en-US" dirty="0"/>
              <a:t>). A </a:t>
            </a:r>
            <a:r>
              <a:rPr lang="en-US" dirty="0" err="1"/>
              <a:t>dián</a:t>
            </a:r>
            <a:r>
              <a:rPr lang="en-US" dirty="0"/>
              <a:t> </a:t>
            </a:r>
            <a:r>
              <a:rPr lang="en-US" dirty="0" err="1"/>
              <a:t>azért</a:t>
            </a:r>
            <a:r>
              <a:rPr lang="en-US" dirty="0"/>
              <a:t> van </a:t>
            </a:r>
            <a:r>
              <a:rPr lang="en-US" dirty="0" err="1"/>
              <a:t>több</a:t>
            </a:r>
            <a:r>
              <a:rPr lang="en-US" dirty="0"/>
              <a:t> </a:t>
            </a:r>
            <a:r>
              <a:rPr lang="en-US" dirty="0" err="1"/>
              <a:t>sorba</a:t>
            </a:r>
            <a:r>
              <a:rPr lang="en-US" dirty="0"/>
              <a:t> </a:t>
            </a:r>
            <a:r>
              <a:rPr lang="en-US" dirty="0" err="1"/>
              <a:t>szedve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látszódjanak</a:t>
            </a:r>
            <a:r>
              <a:rPr lang="en-US" dirty="0"/>
              <a:t> a </a:t>
            </a:r>
            <a:r>
              <a:rPr lang="en-US" dirty="0" err="1"/>
              <a:t>paraméterek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Létrehozunk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új</a:t>
            </a:r>
            <a:r>
              <a:rPr lang="en-US" dirty="0"/>
              <a:t> Root Signature-t RootSig2 </a:t>
            </a:r>
            <a:r>
              <a:rPr lang="en-US" dirty="0" err="1"/>
              <a:t>néven</a:t>
            </a:r>
            <a:r>
              <a:rPr lang="en-US" dirty="0"/>
              <a:t>, </a:t>
            </a:r>
            <a:r>
              <a:rPr lang="en-US" dirty="0" err="1"/>
              <a:t>szokásos</a:t>
            </a:r>
            <a:r>
              <a:rPr lang="en-US" dirty="0"/>
              <a:t> flag-et </a:t>
            </a:r>
            <a:r>
              <a:rPr lang="en-US" dirty="0" err="1"/>
              <a:t>beállítjuk</a:t>
            </a:r>
            <a:r>
              <a:rPr lang="en-US" dirty="0"/>
              <a:t>, </a:t>
            </a:r>
            <a:r>
              <a:rPr lang="en-US" dirty="0" err="1"/>
              <a:t>majd</a:t>
            </a:r>
            <a:r>
              <a:rPr lang="en-US" dirty="0"/>
              <a:t> a </a:t>
            </a:r>
            <a:r>
              <a:rPr lang="en-US" dirty="0" err="1"/>
              <a:t>paramétereket</a:t>
            </a:r>
            <a:r>
              <a:rPr lang="en-US" dirty="0"/>
              <a:t> </a:t>
            </a:r>
            <a:r>
              <a:rPr lang="en-US" dirty="0" err="1"/>
              <a:t>felsoroljuk</a:t>
            </a:r>
            <a:r>
              <a:rPr lang="en-US" dirty="0"/>
              <a:t>:</a:t>
            </a:r>
          </a:p>
          <a:p>
            <a:r>
              <a:rPr lang="en-US" dirty="0"/>
              <a:t>0.   </a:t>
            </a:r>
            <a:r>
              <a:rPr lang="en-US" dirty="0" err="1"/>
              <a:t>paraméter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CBV (Constant Buffer View) </a:t>
            </a:r>
            <a:r>
              <a:rPr lang="en-US" dirty="0" err="1"/>
              <a:t>lesz</a:t>
            </a:r>
            <a:r>
              <a:rPr lang="en-US" dirty="0"/>
              <a:t>, </a:t>
            </a:r>
            <a:r>
              <a:rPr lang="en-US" dirty="0" err="1"/>
              <a:t>amely</a:t>
            </a:r>
            <a:r>
              <a:rPr lang="en-US" dirty="0"/>
              <a:t> a b0 </a:t>
            </a:r>
            <a:r>
              <a:rPr lang="en-US" dirty="0" err="1"/>
              <a:t>regiszterbe</a:t>
            </a:r>
            <a:r>
              <a:rPr lang="en-US" dirty="0"/>
              <a:t> </a:t>
            </a:r>
            <a:r>
              <a:rPr lang="en-US" dirty="0" err="1"/>
              <a:t>lesz</a:t>
            </a:r>
            <a:r>
              <a:rPr lang="en-US" dirty="0"/>
              <a:t> </a:t>
            </a:r>
            <a:r>
              <a:rPr lang="en-US" dirty="0" err="1"/>
              <a:t>bindolva</a:t>
            </a:r>
            <a:endParaRPr lang="en-US" dirty="0"/>
          </a:p>
          <a:p>
            <a:pPr marL="228600" indent="-228600">
              <a:buAutoNum type="arabicPeriod"/>
            </a:pPr>
            <a:r>
              <a:rPr lang="en-US" dirty="0" err="1"/>
              <a:t>paraméter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DescriptorTable-lesz</a:t>
            </a:r>
            <a:r>
              <a:rPr lang="en-US" dirty="0"/>
              <a:t>, </a:t>
            </a:r>
            <a:r>
              <a:rPr lang="en-US" dirty="0" err="1"/>
              <a:t>amelynek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első</a:t>
            </a:r>
            <a:r>
              <a:rPr lang="en-US" dirty="0"/>
              <a:t> </a:t>
            </a:r>
            <a:r>
              <a:rPr lang="en-US" dirty="0" err="1"/>
              <a:t>bejegyzése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SRV (Shader Resource View) </a:t>
            </a:r>
            <a:r>
              <a:rPr lang="en-US" dirty="0" err="1"/>
              <a:t>lesz</a:t>
            </a:r>
            <a:r>
              <a:rPr lang="en-US" dirty="0"/>
              <a:t> a t0 </a:t>
            </a:r>
            <a:r>
              <a:rPr lang="en-US" dirty="0" err="1"/>
              <a:t>regiszterben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darab</a:t>
            </a:r>
            <a:r>
              <a:rPr lang="en-US" dirty="0"/>
              <a:t> </a:t>
            </a:r>
            <a:r>
              <a:rPr lang="en-US" dirty="0" err="1"/>
              <a:t>descriptora</a:t>
            </a:r>
            <a:r>
              <a:rPr lang="en-US" dirty="0"/>
              <a:t> van.</a:t>
            </a:r>
          </a:p>
          <a:p>
            <a:pPr marL="228600" indent="-228600">
              <a:buAutoNum type="arabicPeriod" startAt="2"/>
            </a:pPr>
            <a:r>
              <a:rPr lang="en-US" dirty="0"/>
              <a:t>“</a:t>
            </a:r>
            <a:r>
              <a:rPr lang="en-US" dirty="0" err="1"/>
              <a:t>paraméter</a:t>
            </a:r>
            <a:r>
              <a:rPr lang="en-US" dirty="0"/>
              <a:t>” </a:t>
            </a:r>
            <a:r>
              <a:rPr lang="en-US" dirty="0" err="1"/>
              <a:t>pedig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static sampler </a:t>
            </a:r>
            <a:r>
              <a:rPr lang="en-US" dirty="0" err="1"/>
              <a:t>definíció</a:t>
            </a:r>
            <a:r>
              <a:rPr lang="en-US" dirty="0"/>
              <a:t>, </a:t>
            </a:r>
            <a:r>
              <a:rPr lang="en-US" dirty="0" err="1"/>
              <a:t>egy</a:t>
            </a:r>
            <a:r>
              <a:rPr lang="en-US" dirty="0"/>
              <a:t> static sampler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számít</a:t>
            </a:r>
            <a:r>
              <a:rPr lang="en-US" dirty="0"/>
              <a:t> </a:t>
            </a:r>
            <a:r>
              <a:rPr lang="en-US" dirty="0" err="1"/>
              <a:t>paraméternek</a:t>
            </a:r>
            <a:r>
              <a:rPr lang="en-US" dirty="0"/>
              <a:t>, </a:t>
            </a:r>
            <a:r>
              <a:rPr lang="en-US" dirty="0" err="1"/>
              <a:t>tehát</a:t>
            </a:r>
            <a:r>
              <a:rPr lang="en-US" dirty="0"/>
              <a:t> </a:t>
            </a:r>
            <a:r>
              <a:rPr lang="en-US" dirty="0" err="1"/>
              <a:t>ez</a:t>
            </a:r>
            <a:r>
              <a:rPr lang="en-US" dirty="0"/>
              <a:t> a root signature </a:t>
            </a:r>
            <a:r>
              <a:rPr lang="en-US" dirty="0" err="1"/>
              <a:t>mindössze</a:t>
            </a:r>
            <a:r>
              <a:rPr lang="en-US" dirty="0"/>
              <a:t> 2 </a:t>
            </a:r>
            <a:r>
              <a:rPr lang="en-US" dirty="0" err="1"/>
              <a:t>argumentumot</a:t>
            </a:r>
            <a:r>
              <a:rPr lang="en-US" dirty="0"/>
              <a:t> </a:t>
            </a:r>
            <a:r>
              <a:rPr lang="en-US" dirty="0" err="1"/>
              <a:t>fogad</a:t>
            </a:r>
            <a:r>
              <a:rPr lang="en-US" dirty="0"/>
              <a:t> </a:t>
            </a:r>
            <a:r>
              <a:rPr lang="en-US" dirty="0" err="1"/>
              <a:t>majd</a:t>
            </a:r>
            <a:r>
              <a:rPr lang="en-US" dirty="0"/>
              <a:t> el.</a:t>
            </a:r>
          </a:p>
          <a:p>
            <a:pPr marL="228600" indent="-228600">
              <a:buAutoNum type="arabicPeriod" startAt="2"/>
            </a:pPr>
            <a:endParaRPr lang="en-US" dirty="0"/>
          </a:p>
          <a:p>
            <a:pPr marL="0" indent="0">
              <a:buNone/>
            </a:pPr>
            <a:r>
              <a:rPr lang="en-US" dirty="0"/>
              <a:t>Az 1. </a:t>
            </a:r>
            <a:r>
              <a:rPr lang="en-US" dirty="0" err="1"/>
              <a:t>paraméternél</a:t>
            </a:r>
            <a:r>
              <a:rPr lang="en-US" dirty="0"/>
              <a:t> </a:t>
            </a:r>
            <a:r>
              <a:rPr lang="en-US" dirty="0" err="1"/>
              <a:t>érezhető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felesleges</a:t>
            </a:r>
            <a:r>
              <a:rPr lang="en-US" dirty="0"/>
              <a:t> a </a:t>
            </a:r>
            <a:r>
              <a:rPr lang="en-US" dirty="0" err="1"/>
              <a:t>DescriptorTable</a:t>
            </a:r>
            <a:r>
              <a:rPr lang="en-US" dirty="0"/>
              <a:t>, </a:t>
            </a:r>
            <a:r>
              <a:rPr lang="en-US" dirty="0" err="1"/>
              <a:t>hiszen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bejegyzés</a:t>
            </a:r>
            <a:r>
              <a:rPr lang="en-US" dirty="0"/>
              <a:t> van benne, </a:t>
            </a:r>
            <a:r>
              <a:rPr lang="en-US" dirty="0" err="1"/>
              <a:t>miért</a:t>
            </a:r>
            <a:r>
              <a:rPr lang="en-US" dirty="0"/>
              <a:t> </a:t>
            </a:r>
            <a:r>
              <a:rPr lang="en-US" dirty="0" err="1"/>
              <a:t>hoznánk</a:t>
            </a:r>
            <a:r>
              <a:rPr lang="en-US" dirty="0"/>
              <a:t> </a:t>
            </a:r>
            <a:r>
              <a:rPr lang="en-US" dirty="0" err="1"/>
              <a:t>létre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elemnek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listát</a:t>
            </a:r>
            <a:r>
              <a:rPr lang="en-US" dirty="0"/>
              <a:t>? A </a:t>
            </a:r>
            <a:r>
              <a:rPr lang="en-US" dirty="0" err="1"/>
              <a:t>helyzet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ha </a:t>
            </a:r>
            <a:r>
              <a:rPr lang="en-US" dirty="0" err="1"/>
              <a:t>simán</a:t>
            </a:r>
            <a:r>
              <a:rPr lang="en-US" dirty="0"/>
              <a:t> SRV(t0)-t </a:t>
            </a:r>
            <a:r>
              <a:rPr lang="en-US" dirty="0" err="1"/>
              <a:t>írnánk</a:t>
            </a:r>
            <a:r>
              <a:rPr lang="en-US" dirty="0"/>
              <a:t>, </a:t>
            </a:r>
            <a:r>
              <a:rPr lang="en-US" dirty="0" err="1"/>
              <a:t>akkor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fordulna</a:t>
            </a:r>
            <a:r>
              <a:rPr lang="en-US" dirty="0"/>
              <a:t> le a HLSL </a:t>
            </a:r>
            <a:r>
              <a:rPr lang="en-US" dirty="0" err="1"/>
              <a:t>kód</a:t>
            </a:r>
            <a:r>
              <a:rPr lang="en-US" dirty="0"/>
              <a:t>, </a:t>
            </a:r>
            <a:r>
              <a:rPr lang="en-US" dirty="0" err="1"/>
              <a:t>mert</a:t>
            </a:r>
            <a:r>
              <a:rPr lang="en-US" dirty="0"/>
              <a:t> root </a:t>
            </a:r>
            <a:r>
              <a:rPr lang="en-US" dirty="0" err="1"/>
              <a:t>paraméterként</a:t>
            </a:r>
            <a:r>
              <a:rPr lang="en-US" dirty="0"/>
              <a:t> </a:t>
            </a:r>
            <a:r>
              <a:rPr lang="en-US" dirty="0" err="1"/>
              <a:t>textúra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lehet</a:t>
            </a:r>
            <a:r>
              <a:rPr lang="en-US" dirty="0"/>
              <a:t>, </a:t>
            </a:r>
            <a:r>
              <a:rPr lang="en-US" dirty="0" err="1"/>
              <a:t>csak</a:t>
            </a:r>
            <a:r>
              <a:rPr lang="en-US" dirty="0"/>
              <a:t> Raw </a:t>
            </a:r>
            <a:r>
              <a:rPr lang="en-US" dirty="0" err="1"/>
              <a:t>vagy</a:t>
            </a:r>
            <a:r>
              <a:rPr lang="en-US" dirty="0"/>
              <a:t> Structured Buffer </a:t>
            </a:r>
            <a:r>
              <a:rPr lang="en-US" dirty="0" err="1"/>
              <a:t>típus</a:t>
            </a:r>
            <a:r>
              <a:rPr lang="en-US" dirty="0"/>
              <a:t>. </a:t>
            </a:r>
            <a:r>
              <a:rPr lang="en-US" dirty="0" err="1"/>
              <a:t>Tehát</a:t>
            </a:r>
            <a:r>
              <a:rPr lang="en-US" dirty="0"/>
              <a:t> </a:t>
            </a:r>
            <a:r>
              <a:rPr lang="en-US" dirty="0" err="1"/>
              <a:t>azzal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mi a Pixel </a:t>
            </a:r>
            <a:r>
              <a:rPr lang="en-US" dirty="0" err="1"/>
              <a:t>Shaderben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Texture2D-t </a:t>
            </a:r>
            <a:r>
              <a:rPr lang="en-US" dirty="0" err="1"/>
              <a:t>definiálunk</a:t>
            </a:r>
            <a:r>
              <a:rPr lang="en-US" dirty="0"/>
              <a:t> </a:t>
            </a:r>
            <a:r>
              <a:rPr lang="en-US" dirty="0" err="1"/>
              <a:t>majd</a:t>
            </a:r>
            <a:r>
              <a:rPr lang="en-US" dirty="0"/>
              <a:t> a t0 </a:t>
            </a:r>
            <a:r>
              <a:rPr lang="en-US" dirty="0" err="1"/>
              <a:t>regiszterbe</a:t>
            </a:r>
            <a:r>
              <a:rPr lang="en-US" dirty="0"/>
              <a:t>, </a:t>
            </a:r>
            <a:r>
              <a:rPr lang="en-US" dirty="0" err="1"/>
              <a:t>azzal</a:t>
            </a:r>
            <a:r>
              <a:rPr lang="en-US" dirty="0"/>
              <a:t> </a:t>
            </a:r>
            <a:r>
              <a:rPr lang="en-US" dirty="0" err="1"/>
              <a:t>azt</a:t>
            </a:r>
            <a:r>
              <a:rPr lang="en-US" dirty="0"/>
              <a:t> </a:t>
            </a:r>
            <a:r>
              <a:rPr lang="en-US" dirty="0" err="1"/>
              <a:t>érjük</a:t>
            </a:r>
            <a:r>
              <a:rPr lang="en-US" dirty="0"/>
              <a:t> el, </a:t>
            </a:r>
            <a:r>
              <a:rPr lang="en-US" dirty="0" err="1"/>
              <a:t>hogy</a:t>
            </a:r>
            <a:r>
              <a:rPr lang="en-US" dirty="0"/>
              <a:t> a Root </a:t>
            </a:r>
            <a:r>
              <a:rPr lang="en-US" dirty="0" err="1"/>
              <a:t>Signatureben</a:t>
            </a:r>
            <a:r>
              <a:rPr lang="en-US" dirty="0"/>
              <a:t> </a:t>
            </a:r>
            <a:r>
              <a:rPr lang="en-US" dirty="0" err="1"/>
              <a:t>muszáj</a:t>
            </a:r>
            <a:r>
              <a:rPr lang="en-US" dirty="0"/>
              <a:t> </a:t>
            </a:r>
            <a:r>
              <a:rPr lang="en-US" dirty="0" err="1"/>
              <a:t>descriptorTable</a:t>
            </a:r>
            <a:r>
              <a:rPr lang="en-US" dirty="0"/>
              <a:t>-t </a:t>
            </a:r>
            <a:r>
              <a:rPr lang="en-US" dirty="0" err="1"/>
              <a:t>használnunk</a:t>
            </a:r>
            <a:r>
              <a:rPr lang="en-US" dirty="0"/>
              <a:t> ha a t0 </a:t>
            </a:r>
            <a:r>
              <a:rPr lang="en-US" dirty="0" err="1"/>
              <a:t>regiszterre</a:t>
            </a:r>
            <a:r>
              <a:rPr lang="en-US" dirty="0"/>
              <a:t> </a:t>
            </a:r>
            <a:r>
              <a:rPr lang="en-US" dirty="0" err="1"/>
              <a:t>akarunk</a:t>
            </a:r>
            <a:r>
              <a:rPr lang="en-US" dirty="0"/>
              <a:t> SRV-t </a:t>
            </a:r>
            <a:r>
              <a:rPr lang="en-US" dirty="0" err="1"/>
              <a:t>bindolni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9251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Itt</a:t>
            </a:r>
            <a:r>
              <a:rPr lang="en-US" dirty="0"/>
              <a:t> a </a:t>
            </a:r>
            <a:r>
              <a:rPr lang="en-US" dirty="0" err="1"/>
              <a:t>pirossal</a:t>
            </a:r>
            <a:r>
              <a:rPr lang="en-US" dirty="0"/>
              <a:t> </a:t>
            </a:r>
            <a:r>
              <a:rPr lang="en-US" dirty="0" err="1"/>
              <a:t>szedett</a:t>
            </a:r>
            <a:r>
              <a:rPr lang="en-US" dirty="0"/>
              <a:t> </a:t>
            </a:r>
            <a:r>
              <a:rPr lang="en-US" dirty="0" err="1"/>
              <a:t>lesz</a:t>
            </a:r>
            <a:r>
              <a:rPr lang="en-US" dirty="0"/>
              <a:t> a </a:t>
            </a:r>
            <a:r>
              <a:rPr lang="en-US" dirty="0" err="1"/>
              <a:t>változtatás</a:t>
            </a:r>
            <a:r>
              <a:rPr lang="en-US" dirty="0"/>
              <a:t>, </a:t>
            </a:r>
            <a:r>
              <a:rPr lang="en-US" dirty="0" err="1"/>
              <a:t>amellyel</a:t>
            </a:r>
            <a:r>
              <a:rPr lang="en-US" dirty="0"/>
              <a:t> </a:t>
            </a:r>
            <a:r>
              <a:rPr lang="en-US" dirty="0" err="1"/>
              <a:t>azt</a:t>
            </a:r>
            <a:r>
              <a:rPr lang="en-US" dirty="0"/>
              <a:t> </a:t>
            </a:r>
            <a:r>
              <a:rPr lang="en-US" dirty="0" err="1"/>
              <a:t>érjük</a:t>
            </a:r>
            <a:r>
              <a:rPr lang="en-US" dirty="0"/>
              <a:t> el, </a:t>
            </a:r>
            <a:r>
              <a:rPr lang="en-US" dirty="0" err="1"/>
              <a:t>hogy</a:t>
            </a:r>
            <a:r>
              <a:rPr lang="en-US" dirty="0"/>
              <a:t> a Vertex Shader </a:t>
            </a:r>
            <a:r>
              <a:rPr lang="en-US" dirty="0" err="1"/>
              <a:t>kiadja</a:t>
            </a:r>
            <a:r>
              <a:rPr lang="en-US" dirty="0"/>
              <a:t> a </a:t>
            </a:r>
            <a:r>
              <a:rPr lang="en-US" dirty="0" err="1"/>
              <a:t>vertexekhez</a:t>
            </a:r>
            <a:r>
              <a:rPr lang="en-US" dirty="0"/>
              <a:t> </a:t>
            </a:r>
            <a:r>
              <a:rPr lang="en-US" dirty="0" err="1"/>
              <a:t>tartozó</a:t>
            </a:r>
            <a:r>
              <a:rPr lang="en-US" dirty="0"/>
              <a:t> </a:t>
            </a:r>
            <a:r>
              <a:rPr lang="en-US" dirty="0" err="1"/>
              <a:t>textúra</a:t>
            </a:r>
            <a:r>
              <a:rPr lang="en-US" dirty="0"/>
              <a:t> </a:t>
            </a:r>
            <a:r>
              <a:rPr lang="en-US" dirty="0" err="1"/>
              <a:t>koordinátát</a:t>
            </a:r>
            <a:r>
              <a:rPr lang="en-US" dirty="0"/>
              <a:t>, </a:t>
            </a:r>
            <a:r>
              <a:rPr lang="en-US" dirty="0" err="1"/>
              <a:t>amelyet</a:t>
            </a:r>
            <a:r>
              <a:rPr lang="en-US" dirty="0"/>
              <a:t> </a:t>
            </a:r>
            <a:r>
              <a:rPr lang="en-US" dirty="0" err="1"/>
              <a:t>majd</a:t>
            </a:r>
            <a:r>
              <a:rPr lang="en-US" dirty="0"/>
              <a:t> a PS-ben </a:t>
            </a:r>
            <a:r>
              <a:rPr lang="en-US" dirty="0" err="1"/>
              <a:t>felhasználunk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interpolálja</a:t>
            </a:r>
            <a:r>
              <a:rPr lang="en-US" dirty="0"/>
              <a:t> a </a:t>
            </a:r>
            <a:r>
              <a:rPr lang="en-US" dirty="0" err="1"/>
              <a:t>raszterizáló</a:t>
            </a:r>
            <a:r>
              <a:rPr lang="en-US" dirty="0"/>
              <a:t> </a:t>
            </a:r>
            <a:r>
              <a:rPr lang="en-US" dirty="0" err="1"/>
              <a:t>egység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fontos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a </a:t>
            </a:r>
            <a:r>
              <a:rPr lang="en-US" dirty="0" err="1"/>
              <a:t>cbBasicVS.hlsl</a:t>
            </a:r>
            <a:r>
              <a:rPr lang="en-US" dirty="0"/>
              <a:t>-be </a:t>
            </a:r>
            <a:r>
              <a:rPr lang="en-US" dirty="0" err="1"/>
              <a:t>dolgozz</a:t>
            </a:r>
            <a:r>
              <a:rPr lang="en-US" dirty="0"/>
              <a:t>, de ha </a:t>
            </a:r>
            <a:r>
              <a:rPr lang="en-US" dirty="0" err="1"/>
              <a:t>létrehozol</a:t>
            </a:r>
            <a:r>
              <a:rPr lang="en-US" dirty="0"/>
              <a:t> </a:t>
            </a:r>
            <a:r>
              <a:rPr lang="en-US" dirty="0" err="1"/>
              <a:t>új</a:t>
            </a:r>
            <a:r>
              <a:rPr lang="en-US" dirty="0"/>
              <a:t> vertex shader-t </a:t>
            </a:r>
            <a:r>
              <a:rPr lang="en-US" dirty="0" err="1"/>
              <a:t>akkor</a:t>
            </a:r>
            <a:r>
              <a:rPr lang="en-US" dirty="0"/>
              <a:t> ne </a:t>
            </a:r>
            <a:r>
              <a:rPr lang="en-US" dirty="0" err="1"/>
              <a:t>felejtsd</a:t>
            </a:r>
            <a:r>
              <a:rPr lang="en-US" dirty="0"/>
              <a:t> </a:t>
            </a:r>
            <a:r>
              <a:rPr lang="en-US" dirty="0" err="1"/>
              <a:t>átírni</a:t>
            </a:r>
            <a:r>
              <a:rPr lang="en-US" dirty="0"/>
              <a:t> a </a:t>
            </a:r>
            <a:r>
              <a:rPr lang="en-US" dirty="0" err="1"/>
              <a:t>LoadAssets</a:t>
            </a:r>
            <a:r>
              <a:rPr lang="en-US" dirty="0"/>
              <a:t>-ben,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azt</a:t>
            </a:r>
            <a:r>
              <a:rPr lang="en-US" dirty="0"/>
              <a:t> </a:t>
            </a:r>
            <a:r>
              <a:rPr lang="en-US" dirty="0" err="1"/>
              <a:t>töltse</a:t>
            </a:r>
            <a:r>
              <a:rPr lang="en-US" dirty="0"/>
              <a:t> be a program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1790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57053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szükséges</a:t>
            </a:r>
            <a:r>
              <a:rPr lang="en-US" dirty="0"/>
              <a:t> a </a:t>
            </a:r>
            <a:r>
              <a:rPr lang="en-US" dirty="0" err="1"/>
              <a:t>DefaultPS.hlsl</a:t>
            </a:r>
            <a:r>
              <a:rPr lang="en-US" dirty="0"/>
              <a:t> </a:t>
            </a:r>
            <a:r>
              <a:rPr lang="en-US" dirty="0" err="1"/>
              <a:t>fájlba</a:t>
            </a:r>
            <a:r>
              <a:rPr lang="en-US" dirty="0"/>
              <a:t> </a:t>
            </a:r>
            <a:r>
              <a:rPr lang="en-US" dirty="0" err="1"/>
              <a:t>dolgoznod</a:t>
            </a:r>
            <a:r>
              <a:rPr lang="en-US" dirty="0"/>
              <a:t>, de ha </a:t>
            </a:r>
            <a:r>
              <a:rPr lang="en-US" dirty="0" err="1"/>
              <a:t>létrehozol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új</a:t>
            </a:r>
            <a:r>
              <a:rPr lang="en-US" dirty="0"/>
              <a:t> pixel </a:t>
            </a:r>
            <a:r>
              <a:rPr lang="en-US" dirty="0" err="1"/>
              <a:t>shadert</a:t>
            </a:r>
            <a:r>
              <a:rPr lang="en-US" dirty="0"/>
              <a:t> </a:t>
            </a:r>
            <a:r>
              <a:rPr lang="en-US" dirty="0" err="1"/>
              <a:t>akkor</a:t>
            </a:r>
            <a:r>
              <a:rPr lang="en-US" dirty="0"/>
              <a:t> ne </a:t>
            </a:r>
            <a:r>
              <a:rPr lang="en-US" dirty="0" err="1"/>
              <a:t>felejtsd</a:t>
            </a:r>
            <a:r>
              <a:rPr lang="en-US" dirty="0"/>
              <a:t> </a:t>
            </a:r>
            <a:r>
              <a:rPr lang="en-US" dirty="0" err="1"/>
              <a:t>átírni</a:t>
            </a:r>
            <a:r>
              <a:rPr lang="en-US" dirty="0"/>
              <a:t> a </a:t>
            </a:r>
            <a:r>
              <a:rPr lang="en-US" dirty="0" err="1"/>
              <a:t>LoadAssets</a:t>
            </a:r>
            <a:r>
              <a:rPr lang="en-US" dirty="0"/>
              <a:t> </a:t>
            </a:r>
            <a:r>
              <a:rPr lang="en-US" dirty="0" err="1"/>
              <a:t>függvénybe</a:t>
            </a:r>
            <a:r>
              <a:rPr lang="en-US" dirty="0"/>
              <a:t> , </a:t>
            </a:r>
            <a:r>
              <a:rPr lang="en-US" dirty="0" err="1"/>
              <a:t>hogy</a:t>
            </a:r>
            <a:r>
              <a:rPr lang="en-US" dirty="0"/>
              <a:t> a </a:t>
            </a:r>
            <a:r>
              <a:rPr lang="en-US" dirty="0" err="1"/>
              <a:t>megfelelő</a:t>
            </a:r>
            <a:r>
              <a:rPr lang="en-US" dirty="0"/>
              <a:t> shader </a:t>
            </a:r>
            <a:r>
              <a:rPr lang="en-US" dirty="0" err="1"/>
              <a:t>fájlt</a:t>
            </a:r>
            <a:r>
              <a:rPr lang="en-US" dirty="0"/>
              <a:t> </a:t>
            </a:r>
            <a:r>
              <a:rPr lang="en-US" dirty="0" err="1"/>
              <a:t>töltse</a:t>
            </a:r>
            <a:r>
              <a:rPr lang="en-US" dirty="0"/>
              <a:t> be a program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8279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68985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 err="1"/>
              <a:t>Ezen</a:t>
            </a:r>
            <a:r>
              <a:rPr lang="en-US" dirty="0"/>
              <a:t> a </a:t>
            </a:r>
            <a:r>
              <a:rPr lang="en-US" dirty="0" err="1"/>
              <a:t>laboron</a:t>
            </a:r>
            <a:r>
              <a:rPr lang="en-US" dirty="0"/>
              <a:t> </a:t>
            </a:r>
            <a:r>
              <a:rPr lang="en-US" dirty="0" err="1"/>
              <a:t>elég</a:t>
            </a:r>
            <a:r>
              <a:rPr lang="en-US" dirty="0"/>
              <a:t> </a:t>
            </a:r>
            <a:r>
              <a:rPr lang="en-US" dirty="0" err="1"/>
              <a:t>sok</a:t>
            </a:r>
            <a:r>
              <a:rPr lang="en-US" dirty="0"/>
              <a:t> DirectX-es h</a:t>
            </a:r>
            <a:r>
              <a:rPr lang="hu-HU" dirty="0"/>
              <a:t>ű</a:t>
            </a:r>
            <a:r>
              <a:rPr lang="en-US" dirty="0" err="1"/>
              <a:t>hőval</a:t>
            </a:r>
            <a:r>
              <a:rPr lang="en-US" dirty="0"/>
              <a:t> </a:t>
            </a:r>
            <a:r>
              <a:rPr lang="en-US" dirty="0" err="1"/>
              <a:t>kellett</a:t>
            </a:r>
            <a:r>
              <a:rPr lang="en-US" dirty="0"/>
              <a:t> </a:t>
            </a:r>
            <a:r>
              <a:rPr lang="en-US" dirty="0" err="1"/>
              <a:t>foglalkozni</a:t>
            </a:r>
            <a:r>
              <a:rPr lang="en-US" dirty="0"/>
              <a:t>, ha </a:t>
            </a:r>
            <a:r>
              <a:rPr lang="en-US" dirty="0" err="1"/>
              <a:t>túl</a:t>
            </a:r>
            <a:r>
              <a:rPr lang="en-US" dirty="0"/>
              <a:t> </a:t>
            </a:r>
            <a:r>
              <a:rPr lang="en-US" dirty="0" err="1"/>
              <a:t>gyorsan</a:t>
            </a:r>
            <a:r>
              <a:rPr lang="en-US" dirty="0"/>
              <a:t> </a:t>
            </a:r>
            <a:r>
              <a:rPr lang="en-US" dirty="0" err="1"/>
              <a:t>készen</a:t>
            </a:r>
            <a:r>
              <a:rPr lang="en-US" dirty="0"/>
              <a:t> </a:t>
            </a:r>
            <a:r>
              <a:rPr lang="en-US" dirty="0" err="1"/>
              <a:t>lettél</a:t>
            </a:r>
            <a:r>
              <a:rPr lang="en-US" dirty="0"/>
              <a:t> </a:t>
            </a:r>
            <a:r>
              <a:rPr lang="en-US" dirty="0" err="1"/>
              <a:t>akkor</a:t>
            </a:r>
            <a:r>
              <a:rPr lang="en-US" dirty="0"/>
              <a:t> </a:t>
            </a:r>
            <a:r>
              <a:rPr lang="en-US" dirty="0" err="1"/>
              <a:t>gyakorolj</a:t>
            </a:r>
            <a:r>
              <a:rPr lang="en-US" dirty="0"/>
              <a:t> a </a:t>
            </a:r>
            <a:r>
              <a:rPr lang="en-US" dirty="0" err="1"/>
              <a:t>következő</a:t>
            </a:r>
            <a:r>
              <a:rPr lang="en-US" dirty="0"/>
              <a:t> </a:t>
            </a:r>
            <a:r>
              <a:rPr lang="en-US" dirty="0" err="1"/>
              <a:t>laborra</a:t>
            </a:r>
            <a:r>
              <a:rPr lang="en-US" dirty="0"/>
              <a:t> </a:t>
            </a:r>
            <a:r>
              <a:rPr lang="en-US" dirty="0" err="1"/>
              <a:t>ezen</a:t>
            </a:r>
            <a:r>
              <a:rPr lang="en-US" dirty="0"/>
              <a:t> </a:t>
            </a:r>
            <a:r>
              <a:rPr lang="en-US" dirty="0" err="1"/>
              <a:t>feladatok</a:t>
            </a:r>
            <a:r>
              <a:rPr lang="en-US" dirty="0"/>
              <a:t> </a:t>
            </a:r>
            <a:r>
              <a:rPr lang="en-US" dirty="0" err="1"/>
              <a:t>megoldásával</a:t>
            </a:r>
            <a:endParaRPr lang="en-US" dirty="0"/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Az (1), (2) </a:t>
            </a:r>
            <a:r>
              <a:rPr lang="en-US" dirty="0" err="1"/>
              <a:t>feladat</a:t>
            </a:r>
            <a:r>
              <a:rPr lang="en-US" dirty="0"/>
              <a:t> </a:t>
            </a:r>
            <a:r>
              <a:rPr lang="en-US" dirty="0" err="1"/>
              <a:t>során</a:t>
            </a:r>
            <a:r>
              <a:rPr lang="en-US" dirty="0"/>
              <a:t> a </a:t>
            </a:r>
            <a:r>
              <a:rPr lang="en-US" dirty="0" err="1"/>
              <a:t>talaj</a:t>
            </a:r>
            <a:r>
              <a:rPr lang="en-US" dirty="0"/>
              <a:t> </a:t>
            </a:r>
            <a:r>
              <a:rPr lang="en-US" dirty="0" err="1"/>
              <a:t>legyen</a:t>
            </a:r>
            <a:r>
              <a:rPr lang="en-US" dirty="0"/>
              <a:t> Y=0.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4356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Az </a:t>
            </a:r>
            <a:r>
              <a:rPr lang="en-US" dirty="0" err="1"/>
              <a:t>importáláshoz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annyi</a:t>
            </a:r>
            <a:r>
              <a:rPr lang="en-US" dirty="0"/>
              <a:t> </a:t>
            </a:r>
            <a:r>
              <a:rPr lang="en-US" dirty="0" err="1"/>
              <a:t>változtatás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vertexenként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még</a:t>
            </a:r>
            <a:r>
              <a:rPr lang="en-US" dirty="0"/>
              <a:t> a </a:t>
            </a:r>
            <a:r>
              <a:rPr lang="en-US" dirty="0" err="1"/>
              <a:t>tangens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a </a:t>
            </a:r>
            <a:r>
              <a:rPr lang="en-US" dirty="0" err="1"/>
              <a:t>binormális</a:t>
            </a:r>
            <a:r>
              <a:rPr lang="en-US" dirty="0"/>
              <a:t> </a:t>
            </a:r>
            <a:r>
              <a:rPr lang="en-US" dirty="0" err="1"/>
              <a:t>vektor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Ezt</a:t>
            </a:r>
            <a:r>
              <a:rPr lang="en-US" dirty="0"/>
              <a:t> a </a:t>
            </a:r>
            <a:r>
              <a:rPr lang="en-US" dirty="0" err="1"/>
              <a:t>struktúrát</a:t>
            </a:r>
            <a:r>
              <a:rPr lang="en-US" dirty="0"/>
              <a:t> </a:t>
            </a:r>
            <a:r>
              <a:rPr lang="en-US" dirty="0" err="1"/>
              <a:t>csak</a:t>
            </a:r>
            <a:r>
              <a:rPr lang="en-US" dirty="0"/>
              <a:t> a </a:t>
            </a:r>
            <a:r>
              <a:rPr lang="en-US" dirty="0" err="1"/>
              <a:t>betöltésnél</a:t>
            </a:r>
            <a:r>
              <a:rPr lang="en-US" dirty="0"/>
              <a:t> </a:t>
            </a:r>
            <a:r>
              <a:rPr lang="en-US" dirty="0" err="1"/>
              <a:t>fogjuk</a:t>
            </a:r>
            <a:r>
              <a:rPr lang="en-US" dirty="0"/>
              <a:t> </a:t>
            </a:r>
            <a:r>
              <a:rPr lang="en-US" dirty="0" err="1"/>
              <a:t>használni</a:t>
            </a:r>
            <a:r>
              <a:rPr lang="en-US" dirty="0"/>
              <a:t>, </a:t>
            </a:r>
            <a:r>
              <a:rPr lang="en-US" dirty="0" err="1"/>
              <a:t>mert</a:t>
            </a:r>
            <a:r>
              <a:rPr lang="en-US" dirty="0"/>
              <a:t> </a:t>
            </a:r>
            <a:r>
              <a:rPr lang="en-US" dirty="0" err="1"/>
              <a:t>utána</a:t>
            </a:r>
            <a:r>
              <a:rPr lang="en-US" dirty="0"/>
              <a:t> </a:t>
            </a:r>
            <a:r>
              <a:rPr lang="en-US" dirty="0" err="1"/>
              <a:t>már</a:t>
            </a:r>
            <a:r>
              <a:rPr lang="en-US" dirty="0"/>
              <a:t> a vertex buffer </a:t>
            </a:r>
            <a:r>
              <a:rPr lang="en-US" dirty="0" err="1"/>
              <a:t>fent</a:t>
            </a:r>
            <a:r>
              <a:rPr lang="en-US" dirty="0"/>
              <a:t> </a:t>
            </a:r>
            <a:r>
              <a:rPr lang="en-US" dirty="0" err="1"/>
              <a:t>lesz</a:t>
            </a:r>
            <a:r>
              <a:rPr lang="en-US" dirty="0"/>
              <a:t> a GPU-n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foglalkozunk</a:t>
            </a:r>
            <a:r>
              <a:rPr lang="en-US" dirty="0"/>
              <a:t> </a:t>
            </a:r>
            <a:r>
              <a:rPr lang="en-US" dirty="0" err="1"/>
              <a:t>többé</a:t>
            </a:r>
            <a:r>
              <a:rPr lang="en-US" dirty="0"/>
              <a:t> </a:t>
            </a:r>
            <a:r>
              <a:rPr lang="en-US" dirty="0" err="1"/>
              <a:t>vele</a:t>
            </a:r>
            <a:r>
              <a:rPr lang="en-US" dirty="0"/>
              <a:t>, </a:t>
            </a:r>
            <a:r>
              <a:rPr lang="en-US" dirty="0" err="1"/>
              <a:t>majd</a:t>
            </a:r>
            <a:r>
              <a:rPr lang="en-US" dirty="0"/>
              <a:t> a Vertex Shader </a:t>
            </a:r>
            <a:r>
              <a:rPr lang="en-US" dirty="0" err="1"/>
              <a:t>inputjánál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rá</a:t>
            </a:r>
            <a:r>
              <a:rPr lang="en-US" dirty="0"/>
              <a:t> </a:t>
            </a:r>
            <a:r>
              <a:rPr lang="en-US" dirty="0" err="1"/>
              <a:t>figyelni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jó</a:t>
            </a:r>
            <a:r>
              <a:rPr lang="en-US" dirty="0"/>
              <a:t> </a:t>
            </a:r>
            <a:r>
              <a:rPr lang="en-US" dirty="0" err="1"/>
              <a:t>adatokat</a:t>
            </a:r>
            <a:r>
              <a:rPr lang="en-US" dirty="0"/>
              <a:t> </a:t>
            </a:r>
            <a:r>
              <a:rPr lang="en-US" dirty="0" err="1"/>
              <a:t>várjunk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InputAssemberOutput-ból</a:t>
            </a:r>
            <a:r>
              <a:rPr lang="en-US" dirty="0"/>
              <a:t> (</a:t>
            </a:r>
            <a:r>
              <a:rPr lang="en-US" dirty="0" err="1"/>
              <a:t>iao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5662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FontTx/>
              <a:buNone/>
            </a:pP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új</a:t>
            </a:r>
            <a:r>
              <a:rPr lang="en-US" dirty="0"/>
              <a:t> </a:t>
            </a:r>
            <a:r>
              <a:rPr lang="en-US" dirty="0" err="1"/>
              <a:t>függvényt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felvenni</a:t>
            </a:r>
            <a:r>
              <a:rPr lang="en-US" dirty="0"/>
              <a:t>, </a:t>
            </a:r>
            <a:r>
              <a:rPr lang="en-US" dirty="0" err="1"/>
              <a:t>ImportWithTangentSpace</a:t>
            </a:r>
            <a:r>
              <a:rPr lang="en-US" dirty="0"/>
              <a:t> </a:t>
            </a:r>
            <a:r>
              <a:rPr lang="en-US" dirty="0" err="1"/>
              <a:t>néven</a:t>
            </a:r>
            <a:r>
              <a:rPr lang="en-US" dirty="0"/>
              <a:t>,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b="1" dirty="0" err="1"/>
              <a:t>ImportSimpleObj</a:t>
            </a:r>
            <a:r>
              <a:rPr lang="en-US" dirty="0"/>
              <a:t> </a:t>
            </a:r>
            <a:r>
              <a:rPr lang="en-US" dirty="0" err="1"/>
              <a:t>függvény</a:t>
            </a:r>
            <a:r>
              <a:rPr lang="en-US" dirty="0"/>
              <a:t> </a:t>
            </a:r>
            <a:r>
              <a:rPr lang="en-US" dirty="0" err="1"/>
              <a:t>törzsét</a:t>
            </a:r>
            <a:r>
              <a:rPr lang="en-US" dirty="0"/>
              <a:t> </a:t>
            </a:r>
            <a:r>
              <a:rPr lang="en-US" dirty="0" err="1"/>
              <a:t>másoljátok</a:t>
            </a:r>
            <a:r>
              <a:rPr lang="en-US" dirty="0"/>
              <a:t> le </a:t>
            </a:r>
            <a:r>
              <a:rPr lang="en-US" dirty="0" err="1"/>
              <a:t>az</a:t>
            </a:r>
            <a:r>
              <a:rPr lang="en-US" dirty="0"/>
              <a:t> Egg/Importer.cpp </a:t>
            </a:r>
            <a:r>
              <a:rPr lang="en-US" dirty="0" err="1"/>
              <a:t>fájlon</a:t>
            </a:r>
            <a:r>
              <a:rPr lang="en-US" dirty="0"/>
              <a:t> </a:t>
            </a:r>
            <a:r>
              <a:rPr lang="en-US" dirty="0" err="1"/>
              <a:t>belül</a:t>
            </a:r>
            <a:r>
              <a:rPr lang="en-US" dirty="0"/>
              <a:t>,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jó</a:t>
            </a:r>
            <a:r>
              <a:rPr lang="en-US" dirty="0"/>
              <a:t> </a:t>
            </a:r>
            <a:r>
              <a:rPr lang="en-US" dirty="0" err="1"/>
              <a:t>kiindulás</a:t>
            </a:r>
            <a:r>
              <a:rPr lang="en-US" dirty="0"/>
              <a:t> </a:t>
            </a:r>
            <a:r>
              <a:rPr lang="en-US" dirty="0" err="1"/>
              <a:t>lesz</a:t>
            </a:r>
            <a:r>
              <a:rPr lang="en-US" dirty="0"/>
              <a:t> </a:t>
            </a:r>
            <a:r>
              <a:rPr lang="en-US" dirty="0" err="1"/>
              <a:t>ennek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új</a:t>
            </a:r>
            <a:r>
              <a:rPr lang="en-US" dirty="0"/>
              <a:t> </a:t>
            </a:r>
            <a:r>
              <a:rPr lang="en-US" dirty="0" err="1"/>
              <a:t>függvénynek</a:t>
            </a:r>
            <a:r>
              <a:rPr lang="en-US" dirty="0"/>
              <a:t>.</a:t>
            </a:r>
          </a:p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4497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FontTx/>
              <a:buNone/>
            </a:pPr>
            <a:r>
              <a:rPr lang="en-US" dirty="0"/>
              <a:t>A </a:t>
            </a:r>
            <a:r>
              <a:rPr lang="en-US" dirty="0" err="1"/>
              <a:t>piros</a:t>
            </a:r>
            <a:r>
              <a:rPr lang="en-US" dirty="0"/>
              <a:t> </a:t>
            </a:r>
            <a:r>
              <a:rPr lang="en-US" dirty="0" err="1"/>
              <a:t>színnel</a:t>
            </a:r>
            <a:r>
              <a:rPr lang="en-US" dirty="0"/>
              <a:t> </a:t>
            </a:r>
            <a:r>
              <a:rPr lang="en-US" dirty="0" err="1"/>
              <a:t>kiemelt</a:t>
            </a:r>
            <a:r>
              <a:rPr lang="en-US" dirty="0"/>
              <a:t> </a:t>
            </a:r>
            <a:r>
              <a:rPr lang="en-US" dirty="0" err="1"/>
              <a:t>változtatásokat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eszközölni</a:t>
            </a:r>
            <a:r>
              <a:rPr lang="en-US" dirty="0"/>
              <a:t>,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assimpnek</a:t>
            </a:r>
            <a:r>
              <a:rPr lang="en-US" dirty="0"/>
              <a:t> </a:t>
            </a:r>
            <a:r>
              <a:rPr lang="en-US" dirty="0" err="1"/>
              <a:t>megmondjuk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számolja</a:t>
            </a:r>
            <a:r>
              <a:rPr lang="en-US" dirty="0"/>
              <a:t> </a:t>
            </a:r>
            <a:r>
              <a:rPr lang="en-US" dirty="0" err="1"/>
              <a:t>ki</a:t>
            </a:r>
            <a:r>
              <a:rPr lang="en-US" dirty="0"/>
              <a:t> </a:t>
            </a:r>
            <a:r>
              <a:rPr lang="en-US" dirty="0" err="1"/>
              <a:t>nekünk</a:t>
            </a:r>
            <a:r>
              <a:rPr lang="en-US" dirty="0"/>
              <a:t> a </a:t>
            </a:r>
            <a:r>
              <a:rPr lang="en-US" dirty="0" err="1"/>
              <a:t>tangens</a:t>
            </a:r>
            <a:r>
              <a:rPr lang="en-US" dirty="0"/>
              <a:t> </a:t>
            </a:r>
            <a:r>
              <a:rPr lang="en-US" dirty="0" err="1"/>
              <a:t>teret</a:t>
            </a:r>
            <a:r>
              <a:rPr lang="en-US" dirty="0"/>
              <a:t>, </a:t>
            </a:r>
            <a:r>
              <a:rPr lang="en-US" dirty="0" err="1"/>
              <a:t>ekkor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aiMesh</a:t>
            </a:r>
            <a:r>
              <a:rPr lang="en-US" dirty="0"/>
              <a:t> </a:t>
            </a:r>
            <a:r>
              <a:rPr lang="en-US" dirty="0" err="1"/>
              <a:t>típusnak</a:t>
            </a:r>
            <a:r>
              <a:rPr lang="en-US" dirty="0"/>
              <a:t> </a:t>
            </a:r>
            <a:r>
              <a:rPr lang="en-US" dirty="0" err="1"/>
              <a:t>ténylegesen</a:t>
            </a:r>
            <a:r>
              <a:rPr lang="en-US" dirty="0"/>
              <a:t> </a:t>
            </a:r>
            <a:r>
              <a:rPr lang="en-US" dirty="0" err="1"/>
              <a:t>ki</a:t>
            </a:r>
            <a:r>
              <a:rPr lang="en-US" dirty="0"/>
              <a:t> </a:t>
            </a:r>
            <a:r>
              <a:rPr lang="en-US" dirty="0" err="1"/>
              <a:t>lesz</a:t>
            </a:r>
            <a:r>
              <a:rPr lang="en-US" dirty="0"/>
              <a:t> </a:t>
            </a:r>
            <a:r>
              <a:rPr lang="en-US" dirty="0" err="1"/>
              <a:t>töltve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mTangents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mBitangents</a:t>
            </a:r>
            <a:r>
              <a:rPr lang="en-US" dirty="0"/>
              <a:t> </a:t>
            </a:r>
            <a:r>
              <a:rPr lang="en-US" dirty="0" err="1"/>
              <a:t>tömbje</a:t>
            </a:r>
            <a:r>
              <a:rPr lang="en-US" dirty="0"/>
              <a:t>, ne </a:t>
            </a:r>
            <a:r>
              <a:rPr lang="en-US" dirty="0" err="1"/>
              <a:t>zavarjon</a:t>
            </a:r>
            <a:r>
              <a:rPr lang="en-US" dirty="0"/>
              <a:t> meg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elnevezés</a:t>
            </a:r>
            <a:r>
              <a:rPr lang="en-US" dirty="0"/>
              <a:t>, a </a:t>
            </a:r>
            <a:r>
              <a:rPr lang="en-US" dirty="0" err="1"/>
              <a:t>tangens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a </a:t>
            </a:r>
            <a:r>
              <a:rPr lang="en-US" dirty="0" err="1"/>
              <a:t>normál</a:t>
            </a:r>
            <a:r>
              <a:rPr lang="en-US" dirty="0"/>
              <a:t> </a:t>
            </a:r>
            <a:r>
              <a:rPr lang="en-US" dirty="0" err="1"/>
              <a:t>vektor</a:t>
            </a:r>
            <a:r>
              <a:rPr lang="en-US" dirty="0"/>
              <a:t> </a:t>
            </a:r>
            <a:r>
              <a:rPr lang="en-US" dirty="0" err="1"/>
              <a:t>keresztszorzatát</a:t>
            </a:r>
            <a:r>
              <a:rPr lang="en-US" dirty="0"/>
              <a:t> </a:t>
            </a:r>
            <a:r>
              <a:rPr lang="en-US" dirty="0" err="1"/>
              <a:t>szokták</a:t>
            </a:r>
            <a:r>
              <a:rPr lang="en-US" dirty="0"/>
              <a:t> </a:t>
            </a:r>
            <a:r>
              <a:rPr lang="en-US" dirty="0" err="1"/>
              <a:t>binormálisnak</a:t>
            </a:r>
            <a:r>
              <a:rPr lang="en-US" dirty="0"/>
              <a:t> </a:t>
            </a:r>
            <a:r>
              <a:rPr lang="en-US" dirty="0" err="1"/>
              <a:t>vagy</a:t>
            </a:r>
            <a:r>
              <a:rPr lang="en-US" dirty="0"/>
              <a:t> </a:t>
            </a:r>
            <a:r>
              <a:rPr lang="en-US" dirty="0" err="1"/>
              <a:t>bitangensnek</a:t>
            </a:r>
            <a:r>
              <a:rPr lang="en-US" dirty="0"/>
              <a:t> is </a:t>
            </a:r>
            <a:r>
              <a:rPr lang="en-US" dirty="0" err="1"/>
              <a:t>nevezni</a:t>
            </a:r>
            <a:r>
              <a:rPr lang="en-US" dirty="0"/>
              <a:t>.</a:t>
            </a:r>
          </a:p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8553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FontTx/>
              <a:buNone/>
            </a:pPr>
            <a:r>
              <a:rPr lang="en-US" dirty="0"/>
              <a:t>A </a:t>
            </a:r>
            <a:r>
              <a:rPr lang="en-US" dirty="0" err="1"/>
              <a:t>piros</a:t>
            </a:r>
            <a:r>
              <a:rPr lang="en-US" dirty="0"/>
              <a:t> </a:t>
            </a:r>
            <a:r>
              <a:rPr lang="en-US" dirty="0" err="1"/>
              <a:t>színnel</a:t>
            </a:r>
            <a:r>
              <a:rPr lang="en-US" dirty="0"/>
              <a:t> </a:t>
            </a:r>
            <a:r>
              <a:rPr lang="en-US" dirty="0" err="1"/>
              <a:t>kiemelt</a:t>
            </a:r>
            <a:r>
              <a:rPr lang="en-US" dirty="0"/>
              <a:t> </a:t>
            </a:r>
            <a:r>
              <a:rPr lang="en-US" dirty="0" err="1"/>
              <a:t>változtatásokat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eszközölni</a:t>
            </a:r>
            <a:r>
              <a:rPr lang="en-US" dirty="0"/>
              <a:t>,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újonnan</a:t>
            </a:r>
            <a:r>
              <a:rPr lang="en-US" dirty="0"/>
              <a:t> </a:t>
            </a:r>
            <a:r>
              <a:rPr lang="en-US" dirty="0" err="1"/>
              <a:t>felvett</a:t>
            </a:r>
            <a:r>
              <a:rPr lang="en-US" dirty="0"/>
              <a:t> vertex </a:t>
            </a:r>
            <a:r>
              <a:rPr lang="en-US" dirty="0" err="1"/>
              <a:t>típusunkat</a:t>
            </a:r>
            <a:r>
              <a:rPr lang="en-US" dirty="0"/>
              <a:t> </a:t>
            </a:r>
            <a:r>
              <a:rPr lang="en-US" dirty="0" err="1"/>
              <a:t>rendesen</a:t>
            </a:r>
            <a:r>
              <a:rPr lang="en-US" dirty="0"/>
              <a:t> </a:t>
            </a:r>
            <a:r>
              <a:rPr lang="en-US" dirty="0" err="1"/>
              <a:t>feltöltjük</a:t>
            </a:r>
            <a:endParaRPr lang="en-US" dirty="0"/>
          </a:p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4293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FontTx/>
              <a:buNone/>
            </a:pPr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itt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Import </a:t>
            </a:r>
            <a:r>
              <a:rPr lang="en-US" dirty="0" err="1"/>
              <a:t>függvényben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utolsó</a:t>
            </a:r>
            <a:r>
              <a:rPr lang="en-US" dirty="0"/>
              <a:t> </a:t>
            </a:r>
            <a:r>
              <a:rPr lang="en-US" dirty="0" err="1"/>
              <a:t>lépés</a:t>
            </a:r>
            <a:r>
              <a:rPr lang="en-US" dirty="0"/>
              <a:t>, </a:t>
            </a:r>
            <a:r>
              <a:rPr lang="en-US" dirty="0" err="1"/>
              <a:t>bemapeljük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uploadResource</a:t>
            </a:r>
            <a:r>
              <a:rPr lang="en-US" dirty="0"/>
              <a:t>-t, </a:t>
            </a:r>
            <a:r>
              <a:rPr lang="en-US" dirty="0" err="1"/>
              <a:t>feltöltjük</a:t>
            </a:r>
            <a:r>
              <a:rPr lang="en-US" dirty="0"/>
              <a:t> CPU-</a:t>
            </a:r>
            <a:r>
              <a:rPr lang="en-US" dirty="0" err="1"/>
              <a:t>ról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adatokat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Upload </a:t>
            </a:r>
            <a:r>
              <a:rPr lang="en-US" dirty="0" err="1"/>
              <a:t>típuső</a:t>
            </a:r>
            <a:r>
              <a:rPr lang="en-US" dirty="0"/>
              <a:t> </a:t>
            </a:r>
            <a:r>
              <a:rPr lang="en-US" dirty="0" err="1"/>
              <a:t>heapben</a:t>
            </a:r>
            <a:r>
              <a:rPr lang="en-US" dirty="0"/>
              <a:t> </a:t>
            </a:r>
            <a:r>
              <a:rPr lang="en-US" dirty="0" err="1"/>
              <a:t>lévő</a:t>
            </a:r>
            <a:r>
              <a:rPr lang="en-US" dirty="0"/>
              <a:t> </a:t>
            </a:r>
            <a:r>
              <a:rPr lang="en-US" dirty="0" err="1"/>
              <a:t>erőforrásba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3935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/>
              <a:t>DirectX </a:t>
            </a:r>
            <a:r>
              <a:rPr lang="en-US" dirty="0" err="1"/>
              <a:t>kitérő</a:t>
            </a:r>
            <a:r>
              <a:rPr lang="en-US" dirty="0"/>
              <a:t>:</a:t>
            </a:r>
          </a:p>
          <a:p>
            <a:pPr marL="0" indent="0">
              <a:buFontTx/>
              <a:buNone/>
            </a:pPr>
            <a:r>
              <a:rPr lang="en-US" dirty="0"/>
              <a:t>A COPY_DEST </a:t>
            </a:r>
            <a:r>
              <a:rPr lang="en-US" dirty="0" err="1"/>
              <a:t>állapot</a:t>
            </a:r>
            <a:r>
              <a:rPr lang="en-US" dirty="0"/>
              <a:t> </a:t>
            </a:r>
            <a:r>
              <a:rPr lang="en-US" dirty="0" err="1"/>
              <a:t>ahogy</a:t>
            </a:r>
            <a:r>
              <a:rPr lang="en-US" dirty="0"/>
              <a:t> a neve is </a:t>
            </a:r>
            <a:r>
              <a:rPr lang="en-US" dirty="0" err="1"/>
              <a:t>sugallja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másolás</a:t>
            </a:r>
            <a:r>
              <a:rPr lang="en-US" dirty="0"/>
              <a:t> </a:t>
            </a:r>
            <a:r>
              <a:rPr lang="en-US" dirty="0" err="1"/>
              <a:t>parancsnak</a:t>
            </a:r>
            <a:r>
              <a:rPr lang="en-US" dirty="0"/>
              <a:t> a </a:t>
            </a:r>
            <a:r>
              <a:rPr lang="en-US" dirty="0" err="1"/>
              <a:t>célpontját</a:t>
            </a:r>
            <a:r>
              <a:rPr lang="en-US" dirty="0"/>
              <a:t> </a:t>
            </a:r>
            <a:r>
              <a:rPr lang="en-US" dirty="0" err="1"/>
              <a:t>jelöli</a:t>
            </a:r>
            <a:r>
              <a:rPr lang="en-US" dirty="0"/>
              <a:t>, de </a:t>
            </a:r>
            <a:r>
              <a:rPr lang="en-US" dirty="0" err="1"/>
              <a:t>mik</a:t>
            </a:r>
            <a:r>
              <a:rPr lang="en-US" dirty="0"/>
              <a:t> is </a:t>
            </a:r>
            <a:r>
              <a:rPr lang="en-US" dirty="0" err="1"/>
              <a:t>ezek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állapotok</a:t>
            </a:r>
            <a:r>
              <a:rPr lang="en-US" dirty="0"/>
              <a:t>? Minden </a:t>
            </a:r>
            <a:r>
              <a:rPr lang="en-US" dirty="0" err="1"/>
              <a:t>erőforrásnak</a:t>
            </a:r>
            <a:r>
              <a:rPr lang="en-US" dirty="0"/>
              <a:t> van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állapota</a:t>
            </a:r>
            <a:r>
              <a:rPr lang="en-US" dirty="0"/>
              <a:t>, </a:t>
            </a:r>
            <a:r>
              <a:rPr lang="en-US" dirty="0" err="1"/>
              <a:t>amelyet</a:t>
            </a:r>
            <a:r>
              <a:rPr lang="en-US" dirty="0"/>
              <a:t> </a:t>
            </a:r>
            <a:r>
              <a:rPr lang="en-US" dirty="0" err="1"/>
              <a:t>váltogatnunk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jelezzük</a:t>
            </a:r>
            <a:r>
              <a:rPr lang="en-US" dirty="0"/>
              <a:t> a driver </a:t>
            </a:r>
            <a:r>
              <a:rPr lang="en-US" dirty="0" err="1"/>
              <a:t>ellenőrizhesse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erőforrás</a:t>
            </a:r>
            <a:r>
              <a:rPr lang="en-US" dirty="0"/>
              <a:t> </a:t>
            </a:r>
            <a:r>
              <a:rPr lang="en-US" dirty="0" err="1"/>
              <a:t>helyes</a:t>
            </a:r>
            <a:r>
              <a:rPr lang="en-US" dirty="0"/>
              <a:t> </a:t>
            </a:r>
            <a:r>
              <a:rPr lang="en-US" dirty="0" err="1"/>
              <a:t>állapotban</a:t>
            </a:r>
            <a:r>
              <a:rPr lang="en-US" dirty="0"/>
              <a:t> van-e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adott</a:t>
            </a:r>
            <a:r>
              <a:rPr lang="en-US" dirty="0"/>
              <a:t> m</a:t>
            </a:r>
            <a:r>
              <a:rPr lang="hu-HU" dirty="0"/>
              <a:t>ű</a:t>
            </a:r>
            <a:r>
              <a:rPr lang="en-US" dirty="0" err="1"/>
              <a:t>velhethez</a:t>
            </a:r>
            <a:r>
              <a:rPr lang="en-US" dirty="0"/>
              <a:t>.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 err="1"/>
              <a:t>Például</a:t>
            </a:r>
            <a:r>
              <a:rPr lang="en-US" dirty="0"/>
              <a:t> ha </a:t>
            </a:r>
            <a:r>
              <a:rPr lang="en-US" dirty="0" err="1"/>
              <a:t>olvasni</a:t>
            </a:r>
            <a:r>
              <a:rPr lang="en-US" dirty="0"/>
              <a:t> </a:t>
            </a:r>
            <a:r>
              <a:rPr lang="en-US" dirty="0" err="1"/>
              <a:t>szeretnénk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erőforrást</a:t>
            </a:r>
            <a:r>
              <a:rPr lang="en-US" dirty="0"/>
              <a:t>, </a:t>
            </a:r>
            <a:r>
              <a:rPr lang="en-US" dirty="0" err="1"/>
              <a:t>amelyet</a:t>
            </a:r>
            <a:r>
              <a:rPr lang="en-US" dirty="0"/>
              <a:t> </a:t>
            </a:r>
            <a:r>
              <a:rPr lang="en-US" dirty="0" err="1"/>
              <a:t>valaki</a:t>
            </a:r>
            <a:r>
              <a:rPr lang="en-US" dirty="0"/>
              <a:t> </a:t>
            </a:r>
            <a:r>
              <a:rPr lang="en-US" dirty="0" err="1"/>
              <a:t>más</a:t>
            </a:r>
            <a:r>
              <a:rPr lang="en-US" dirty="0"/>
              <a:t> </a:t>
            </a:r>
            <a:r>
              <a:rPr lang="en-US" dirty="0" err="1"/>
              <a:t>ír</a:t>
            </a:r>
            <a:r>
              <a:rPr lang="en-US" dirty="0"/>
              <a:t>, </a:t>
            </a:r>
            <a:r>
              <a:rPr lang="en-US" dirty="0" err="1"/>
              <a:t>akkor</a:t>
            </a:r>
            <a:r>
              <a:rPr lang="en-US" dirty="0"/>
              <a:t> </a:t>
            </a:r>
            <a:r>
              <a:rPr lang="en-US" dirty="0" err="1"/>
              <a:t>versenyhelyzet</a:t>
            </a:r>
            <a:r>
              <a:rPr lang="en-US" dirty="0"/>
              <a:t> </a:t>
            </a:r>
            <a:r>
              <a:rPr lang="en-US" dirty="0" err="1"/>
              <a:t>alakulhat</a:t>
            </a:r>
            <a:r>
              <a:rPr lang="en-US" dirty="0"/>
              <a:t> </a:t>
            </a:r>
            <a:r>
              <a:rPr lang="en-US" dirty="0" err="1"/>
              <a:t>ki</a:t>
            </a:r>
            <a:r>
              <a:rPr lang="en-US" dirty="0"/>
              <a:t>, </a:t>
            </a:r>
            <a:r>
              <a:rPr lang="en-US" dirty="0" err="1"/>
              <a:t>amelyet</a:t>
            </a:r>
            <a:r>
              <a:rPr lang="en-US" dirty="0"/>
              <a:t> </a:t>
            </a:r>
            <a:r>
              <a:rPr lang="en-US" dirty="0" err="1"/>
              <a:t>szeretnénk</a:t>
            </a:r>
            <a:r>
              <a:rPr lang="en-US" dirty="0"/>
              <a:t> </a:t>
            </a:r>
            <a:r>
              <a:rPr lang="en-US" dirty="0" err="1"/>
              <a:t>elkerülni</a:t>
            </a:r>
            <a:r>
              <a:rPr lang="en-US" dirty="0"/>
              <a:t>. </a:t>
            </a:r>
            <a:r>
              <a:rPr lang="en-US" dirty="0" err="1"/>
              <a:t>Egyébként</a:t>
            </a:r>
            <a:r>
              <a:rPr lang="en-US" dirty="0"/>
              <a:t> </a:t>
            </a:r>
            <a:r>
              <a:rPr lang="en-US" dirty="0" err="1"/>
              <a:t>normális</a:t>
            </a:r>
            <a:r>
              <a:rPr lang="en-US" dirty="0"/>
              <a:t> m</a:t>
            </a:r>
            <a:r>
              <a:rPr lang="hu-HU" dirty="0"/>
              <a:t>ű</a:t>
            </a:r>
            <a:r>
              <a:rPr lang="en-US" dirty="0" err="1"/>
              <a:t>ködés</a:t>
            </a:r>
            <a:r>
              <a:rPr lang="en-US" dirty="0"/>
              <a:t> </a:t>
            </a:r>
            <a:r>
              <a:rPr lang="en-US" dirty="0" err="1"/>
              <a:t>közben</a:t>
            </a:r>
            <a:r>
              <a:rPr lang="en-US" dirty="0"/>
              <a:t> a driver </a:t>
            </a:r>
            <a:r>
              <a:rPr lang="en-US" dirty="0" err="1"/>
              <a:t>elnyeli</a:t>
            </a:r>
            <a:r>
              <a:rPr lang="en-US" dirty="0"/>
              <a:t> </a:t>
            </a:r>
            <a:r>
              <a:rPr lang="en-US" dirty="0" err="1"/>
              <a:t>ezeket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üzeneteket</a:t>
            </a:r>
            <a:r>
              <a:rPr lang="en-US" dirty="0"/>
              <a:t>, </a:t>
            </a:r>
            <a:r>
              <a:rPr lang="en-US" dirty="0" err="1"/>
              <a:t>csak</a:t>
            </a:r>
            <a:r>
              <a:rPr lang="en-US" dirty="0"/>
              <a:t> </a:t>
            </a:r>
            <a:r>
              <a:rPr lang="en-US" dirty="0" err="1"/>
              <a:t>akkor</a:t>
            </a:r>
            <a:r>
              <a:rPr lang="en-US" dirty="0"/>
              <a:t> </a:t>
            </a:r>
            <a:r>
              <a:rPr lang="en-US" dirty="0" err="1"/>
              <a:t>kapunk</a:t>
            </a:r>
            <a:r>
              <a:rPr lang="en-US" dirty="0"/>
              <a:t> </a:t>
            </a:r>
            <a:r>
              <a:rPr lang="en-US" dirty="0" err="1"/>
              <a:t>hibát</a:t>
            </a:r>
            <a:r>
              <a:rPr lang="en-US" dirty="0"/>
              <a:t>, ha be van </a:t>
            </a:r>
            <a:r>
              <a:rPr lang="en-US" dirty="0" err="1"/>
              <a:t>kapcsolva</a:t>
            </a:r>
            <a:r>
              <a:rPr lang="en-US" dirty="0"/>
              <a:t> a </a:t>
            </a:r>
            <a:r>
              <a:rPr lang="en-US" dirty="0" err="1"/>
              <a:t>DebugLayer</a:t>
            </a:r>
            <a:r>
              <a:rPr lang="en-US" dirty="0"/>
              <a:t>, </a:t>
            </a:r>
            <a:r>
              <a:rPr lang="en-US" dirty="0" err="1"/>
              <a:t>már</a:t>
            </a:r>
            <a:r>
              <a:rPr lang="en-US" dirty="0"/>
              <a:t> </a:t>
            </a:r>
            <a:r>
              <a:rPr lang="en-US" dirty="0" err="1"/>
              <a:t>pedig</a:t>
            </a:r>
            <a:r>
              <a:rPr lang="en-US" dirty="0"/>
              <a:t> </a:t>
            </a:r>
            <a:r>
              <a:rPr lang="en-US" dirty="0" err="1"/>
              <a:t>azt</a:t>
            </a:r>
            <a:r>
              <a:rPr lang="en-US" dirty="0"/>
              <a:t> </a:t>
            </a:r>
            <a:r>
              <a:rPr lang="en-US" dirty="0" err="1"/>
              <a:t>megtettük</a:t>
            </a:r>
            <a:r>
              <a:rPr lang="en-US" dirty="0"/>
              <a:t> a main </a:t>
            </a:r>
            <a:r>
              <a:rPr lang="en-US" dirty="0" err="1"/>
              <a:t>függvényünk</a:t>
            </a:r>
            <a:r>
              <a:rPr lang="en-US" dirty="0"/>
              <a:t> </a:t>
            </a:r>
            <a:r>
              <a:rPr lang="en-US" dirty="0" err="1"/>
              <a:t>elején</a:t>
            </a:r>
            <a:r>
              <a:rPr lang="en-US" dirty="0"/>
              <a:t>, </a:t>
            </a:r>
            <a:r>
              <a:rPr lang="en-US" dirty="0" err="1"/>
              <a:t>eddig</a:t>
            </a:r>
            <a:r>
              <a:rPr lang="en-US" dirty="0"/>
              <a:t> </a:t>
            </a:r>
            <a:r>
              <a:rPr lang="en-US" dirty="0" err="1"/>
              <a:t>minden</a:t>
            </a:r>
            <a:r>
              <a:rPr lang="en-US" dirty="0"/>
              <a:t> </a:t>
            </a:r>
            <a:r>
              <a:rPr lang="en-US" dirty="0" err="1"/>
              <a:t>projektben</a:t>
            </a:r>
            <a:r>
              <a:rPr lang="en-US" dirty="0"/>
              <a:t>.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 err="1"/>
              <a:t>Azt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többen</a:t>
            </a:r>
            <a:r>
              <a:rPr lang="en-US" dirty="0"/>
              <a:t> </a:t>
            </a:r>
            <a:r>
              <a:rPr lang="en-US" dirty="0" err="1"/>
              <a:t>nyúlnak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erőforráshoz</a:t>
            </a:r>
            <a:r>
              <a:rPr lang="en-US" dirty="0"/>
              <a:t> </a:t>
            </a:r>
            <a:r>
              <a:rPr lang="en-US" dirty="0" err="1"/>
              <a:t>úgy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elképzelni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ha </a:t>
            </a:r>
            <a:r>
              <a:rPr lang="en-US" dirty="0" err="1"/>
              <a:t>több</a:t>
            </a:r>
            <a:r>
              <a:rPr lang="en-US" dirty="0"/>
              <a:t> </a:t>
            </a:r>
            <a:r>
              <a:rPr lang="en-US" dirty="0" err="1"/>
              <a:t>CommandList</a:t>
            </a:r>
            <a:r>
              <a:rPr lang="en-US" dirty="0"/>
              <a:t>-et </a:t>
            </a:r>
            <a:r>
              <a:rPr lang="en-US" dirty="0" err="1"/>
              <a:t>hoznánk</a:t>
            </a:r>
            <a:r>
              <a:rPr lang="en-US" dirty="0"/>
              <a:t> </a:t>
            </a:r>
            <a:r>
              <a:rPr lang="en-US" dirty="0" err="1"/>
              <a:t>létre</a:t>
            </a:r>
            <a:r>
              <a:rPr lang="en-US" dirty="0"/>
              <a:t>, </a:t>
            </a:r>
            <a:r>
              <a:rPr lang="en-US" dirty="0" err="1"/>
              <a:t>akkor</a:t>
            </a:r>
            <a:r>
              <a:rPr lang="en-US" dirty="0"/>
              <a:t> </a:t>
            </a:r>
            <a:r>
              <a:rPr lang="en-US" dirty="0" err="1"/>
              <a:t>abba</a:t>
            </a:r>
            <a:r>
              <a:rPr lang="en-US" dirty="0"/>
              <a:t> </a:t>
            </a:r>
            <a:r>
              <a:rPr lang="en-US" dirty="0" err="1"/>
              <a:t>párhuzamosan</a:t>
            </a:r>
            <a:r>
              <a:rPr lang="en-US" dirty="0"/>
              <a:t> </a:t>
            </a:r>
            <a:r>
              <a:rPr lang="en-US" dirty="0" err="1"/>
              <a:t>recordolhatunk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átadhatjuk</a:t>
            </a:r>
            <a:r>
              <a:rPr lang="en-US" dirty="0"/>
              <a:t> </a:t>
            </a:r>
            <a:r>
              <a:rPr lang="en-US" dirty="0" err="1"/>
              <a:t>őket</a:t>
            </a:r>
            <a:r>
              <a:rPr lang="en-US" dirty="0"/>
              <a:t> </a:t>
            </a:r>
            <a:r>
              <a:rPr lang="en-US" dirty="0" err="1"/>
              <a:t>egyszerre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CommandQueue-nak</a:t>
            </a:r>
            <a:r>
              <a:rPr lang="en-US" dirty="0"/>
              <a:t>. </a:t>
            </a:r>
            <a:r>
              <a:rPr lang="en-US" dirty="0" err="1"/>
              <a:t>Ezután</a:t>
            </a:r>
            <a:r>
              <a:rPr lang="en-US" dirty="0"/>
              <a:t> a </a:t>
            </a:r>
            <a:r>
              <a:rPr lang="en-US" dirty="0" err="1"/>
              <a:t>CommandList-ek</a:t>
            </a:r>
            <a:r>
              <a:rPr lang="en-US" dirty="0"/>
              <a:t> </a:t>
            </a:r>
            <a:r>
              <a:rPr lang="en-US" dirty="0" err="1"/>
              <a:t>lefutásának</a:t>
            </a:r>
            <a:r>
              <a:rPr lang="en-US" dirty="0"/>
              <a:t> a </a:t>
            </a:r>
            <a:r>
              <a:rPr lang="en-US" dirty="0" err="1"/>
              <a:t>sorrendje</a:t>
            </a:r>
            <a:r>
              <a:rPr lang="en-US" dirty="0"/>
              <a:t> </a:t>
            </a:r>
            <a:r>
              <a:rPr lang="en-US" dirty="0" err="1"/>
              <a:t>nemdeterminisztikus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6431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502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 noChangeArrowheads="1"/>
          </p:cNvPicPr>
          <p:nvPr userDrawn="1"/>
        </p:nvPicPr>
        <p:blipFill>
          <a:blip r:embed="rId2" cstate="print">
            <a:lum bright="78000" contrast="-90000"/>
          </a:blip>
          <a:srcRect t="769" r="1169" b="769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Alcím mintájának szerkesztése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gyéni elrendezé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gyéni elrendezé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52400" y="76200"/>
            <a:ext cx="7620000" cy="685800"/>
          </a:xfrm>
        </p:spPr>
        <p:txBody>
          <a:bodyPr/>
          <a:lstStyle>
            <a:lvl1pPr>
              <a:defRPr b="1"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9" name="Szöveg helye 8"/>
          <p:cNvSpPr>
            <a:spLocks noGrp="1"/>
          </p:cNvSpPr>
          <p:nvPr>
            <p:ph type="body" sz="quarter" idx="13"/>
          </p:nvPr>
        </p:nvSpPr>
        <p:spPr>
          <a:xfrm>
            <a:off x="152400" y="914400"/>
            <a:ext cx="8839200" cy="5791200"/>
          </a:xfrm>
          <a:solidFill>
            <a:schemeClr val="accent3">
              <a:lumMod val="40000"/>
              <a:lumOff val="60000"/>
            </a:schemeClr>
          </a:solidFill>
        </p:spPr>
        <p:txBody>
          <a:bodyPr/>
          <a:lstStyle>
            <a:lvl1pPr>
              <a:buNone/>
              <a:defRPr b="1">
                <a:latin typeface="Courier New" pitchFamily="49" charset="0"/>
                <a:cs typeface="Courier New" pitchFamily="49" charset="0"/>
              </a:defRPr>
            </a:lvl1pPr>
            <a:lvl2pPr>
              <a:buNone/>
              <a:defRPr b="1">
                <a:latin typeface="Courier New" pitchFamily="49" charset="0"/>
                <a:cs typeface="Courier New" pitchFamily="49" charset="0"/>
              </a:defRPr>
            </a:lvl2pPr>
            <a:lvl3pPr>
              <a:buNone/>
              <a:defRPr b="1">
                <a:latin typeface="Courier New" pitchFamily="49" charset="0"/>
                <a:cs typeface="Courier New" pitchFamily="49" charset="0"/>
              </a:defRPr>
            </a:lvl3pPr>
            <a:lvl4pPr>
              <a:buNone/>
              <a:defRPr b="1">
                <a:latin typeface="Courier New" pitchFamily="49" charset="0"/>
                <a:cs typeface="Courier New" pitchFamily="49" charset="0"/>
              </a:defRPr>
            </a:lvl4pPr>
            <a:lvl5pPr>
              <a:buNone/>
              <a:defRPr b="1">
                <a:latin typeface="Courier New" pitchFamily="49" charset="0"/>
                <a:cs typeface="Courier New" pitchFamily="49" charset="0"/>
              </a:defRPr>
            </a:lvl5pPr>
          </a:lstStyle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2"/>
          <p:cNvPicPr>
            <a:picLocks noChangeAspect="1" noChangeArrowheads="1"/>
          </p:cNvPicPr>
          <p:nvPr userDrawn="1"/>
        </p:nvPicPr>
        <p:blipFill>
          <a:blip r:embed="rId7" cstate="print">
            <a:lum bright="66000" contrast="-78000"/>
          </a:blip>
          <a:srcRect t="13077" r="1169" b="2307"/>
          <a:stretch>
            <a:fillRect/>
          </a:stretch>
        </p:blipFill>
        <p:spPr bwMode="auto">
          <a:xfrm>
            <a:off x="0" y="990600"/>
            <a:ext cx="91440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DAEA1A-6276-4434-840E-9C81C04BC3C1}" type="datetimeFigureOut">
              <a:rPr lang="en-US" smtClean="0"/>
              <a:pPr/>
              <a:t>10/10/2019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0BCBAB-4B39-4074-885F-AD49ACE3F7A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  <p:sldLayoutId id="2147483656" r:id="rId5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ln>
            <a:solidFill>
              <a:schemeClr val="tx1"/>
            </a:solidFill>
          </a:ln>
          <a:solidFill>
            <a:srgbClr val="FF00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GraphGame</a:t>
            </a:r>
            <a:br>
              <a:rPr lang="hu-HU" dirty="0"/>
            </a:br>
            <a:r>
              <a:rPr lang="hu-HU" dirty="0" err="1"/>
              <a:t>gg</a:t>
            </a:r>
            <a:r>
              <a:rPr lang="en-US" dirty="0"/>
              <a:t>l005-Bump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Parallax, Bump, Normal mapping</a:t>
            </a:r>
          </a:p>
          <a:p>
            <a:endParaRPr lang="en-US" dirty="0"/>
          </a:p>
          <a:p>
            <a:r>
              <a:rPr lang="en-US" dirty="0" err="1"/>
              <a:t>Szécsi</a:t>
            </a:r>
            <a:r>
              <a:rPr lang="en-US" dirty="0"/>
              <a:t> </a:t>
            </a:r>
            <a:r>
              <a:rPr lang="en-US" dirty="0" err="1"/>
              <a:t>Lászl</a:t>
            </a:r>
            <a:r>
              <a:rPr lang="hu-HU" dirty="0"/>
              <a:t>ó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Textúra</a:t>
            </a:r>
            <a:r>
              <a:rPr lang="en-US" dirty="0"/>
              <a:t> </a:t>
            </a:r>
            <a:r>
              <a:rPr lang="en-US" dirty="0" err="1"/>
              <a:t>feltöltés</a:t>
            </a:r>
            <a:r>
              <a:rPr lang="en-US" dirty="0"/>
              <a:t> (GPU-ra)</a:t>
            </a:r>
          </a:p>
        </p:txBody>
      </p:sp>
      <p:sp>
        <p:nvSpPr>
          <p:cNvPr id="4" name="Tartalom helye 2">
            <a:extLst>
              <a:ext uri="{FF2B5EF4-FFF2-40B4-BE49-F238E27FC236}">
                <a16:creationId xmlns:a16="http://schemas.microsoft.com/office/drawing/2014/main" id="{6656AE22-C593-43CD-BEF3-6FFD0E284A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dirty="0" err="1"/>
              <a:t>következőkben</a:t>
            </a:r>
            <a:r>
              <a:rPr lang="en-US" dirty="0"/>
              <a:t> a ggl004-Textures </a:t>
            </a:r>
            <a:r>
              <a:rPr lang="en-US" dirty="0" err="1"/>
              <a:t>projekten</a:t>
            </a:r>
            <a:r>
              <a:rPr lang="en-US" dirty="0"/>
              <a:t> </a:t>
            </a:r>
            <a:r>
              <a:rPr lang="en-US" dirty="0" err="1"/>
              <a:t>belül</a:t>
            </a:r>
            <a:r>
              <a:rPr lang="en-US" dirty="0"/>
              <a:t> a ggl004App.h </a:t>
            </a:r>
            <a:r>
              <a:rPr lang="en-US" dirty="0" err="1"/>
              <a:t>fájlba</a:t>
            </a:r>
            <a:r>
              <a:rPr lang="en-US" dirty="0"/>
              <a:t> </a:t>
            </a:r>
            <a:r>
              <a:rPr lang="en-US" dirty="0" err="1"/>
              <a:t>fogunk</a:t>
            </a:r>
            <a:r>
              <a:rPr lang="en-US" dirty="0"/>
              <a:t> </a:t>
            </a:r>
            <a:r>
              <a:rPr lang="en-US" dirty="0" err="1"/>
              <a:t>dolgozni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2463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Roadmap</a:t>
            </a:r>
          </a:p>
        </p:txBody>
      </p:sp>
      <p:sp>
        <p:nvSpPr>
          <p:cNvPr id="4" name="Tartalom helye 2">
            <a:extLst>
              <a:ext uri="{FF2B5EF4-FFF2-40B4-BE49-F238E27FC236}">
                <a16:creationId xmlns:a16="http://schemas.microsoft.com/office/drawing/2014/main" id="{6656AE22-C593-43CD-BEF3-6FFD0E284A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err="1"/>
              <a:t>Képfájl</a:t>
            </a:r>
            <a:r>
              <a:rPr lang="en-US" dirty="0"/>
              <a:t> </a:t>
            </a:r>
            <a:r>
              <a:rPr lang="en-US" dirty="0" err="1"/>
              <a:t>beolvasása</a:t>
            </a:r>
            <a:r>
              <a:rPr lang="en-US" dirty="0"/>
              <a:t> a </a:t>
            </a:r>
            <a:r>
              <a:rPr lang="en-US" dirty="0" err="1"/>
              <a:t>memóriába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b="1" dirty="0" err="1"/>
              <a:t>Adatok</a:t>
            </a:r>
            <a:r>
              <a:rPr lang="en-US" b="1" dirty="0"/>
              <a:t> </a:t>
            </a:r>
            <a:r>
              <a:rPr lang="en-US" b="1" dirty="0" err="1"/>
              <a:t>feltöltése</a:t>
            </a:r>
            <a:r>
              <a:rPr lang="en-US" b="1" dirty="0"/>
              <a:t> a GPU-ra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err="1"/>
              <a:t>DescriptorHeap</a:t>
            </a:r>
            <a:r>
              <a:rPr lang="en-US" b="1" dirty="0"/>
              <a:t> </a:t>
            </a:r>
            <a:r>
              <a:rPr lang="en-US" b="1" dirty="0" err="1"/>
              <a:t>kitöltése</a:t>
            </a:r>
            <a:endParaRPr lang="en-US" b="1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Bindolás</a:t>
            </a:r>
            <a:r>
              <a:rPr lang="en-US" dirty="0"/>
              <a:t> a </a:t>
            </a:r>
            <a:r>
              <a:rPr lang="en-US" dirty="0" err="1"/>
              <a:t>rajzolás</a:t>
            </a:r>
            <a:r>
              <a:rPr lang="en-US" dirty="0"/>
              <a:t> </a:t>
            </a:r>
            <a:r>
              <a:rPr lang="en-US" dirty="0" err="1"/>
              <a:t>során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Root Signature </a:t>
            </a:r>
            <a:r>
              <a:rPr lang="en-US" dirty="0" err="1"/>
              <a:t>módosítása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PS/VS </a:t>
            </a:r>
            <a:r>
              <a:rPr lang="en-US" dirty="0" err="1"/>
              <a:t>módosítása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3193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com_ptr</a:t>
            </a:r>
            <a:r>
              <a:rPr lang="en-US" sz="2400" dirty="0"/>
              <a:t>&lt;ID3D12DescriptorHeap&gt; </a:t>
            </a:r>
            <a:r>
              <a:rPr lang="en-US" sz="2400" dirty="0" err="1"/>
              <a:t>srvHeap</a:t>
            </a:r>
            <a:r>
              <a:rPr lang="en-US" sz="2400" dirty="0"/>
              <a:t>;</a:t>
            </a:r>
          </a:p>
          <a:p>
            <a:r>
              <a:rPr lang="en-US" sz="2400" dirty="0"/>
              <a:t>Egg::Texture2D </a:t>
            </a:r>
            <a:r>
              <a:rPr lang="en-US" sz="2400" dirty="0" err="1"/>
              <a:t>tex</a:t>
            </a:r>
            <a:r>
              <a:rPr lang="en-US" sz="2400" dirty="0"/>
              <a:t>;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sz="4000" dirty="0"/>
              <a:t>ggl004App - </a:t>
            </a:r>
            <a:r>
              <a:rPr lang="en-US" sz="4000" dirty="0" err="1"/>
              <a:t>adattagok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10726864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endParaRPr lang="en-US" sz="2000" dirty="0"/>
          </a:p>
          <a:p>
            <a:r>
              <a:rPr lang="en-US" sz="2000" dirty="0"/>
              <a:t>virtual void </a:t>
            </a:r>
            <a:r>
              <a:rPr lang="en-US" sz="2000" dirty="0" err="1"/>
              <a:t>CreateResources</a:t>
            </a:r>
            <a:r>
              <a:rPr lang="en-US" sz="2000" dirty="0"/>
              <a:t>() override {</a:t>
            </a:r>
          </a:p>
          <a:p>
            <a:r>
              <a:rPr lang="en-US" sz="2000" dirty="0"/>
              <a:t>	Egg::</a:t>
            </a:r>
            <a:r>
              <a:rPr lang="en-US" sz="2000" dirty="0" err="1"/>
              <a:t>SimpleApp</a:t>
            </a:r>
            <a:r>
              <a:rPr lang="en-US" sz="2000" dirty="0"/>
              <a:t>::</a:t>
            </a:r>
            <a:r>
              <a:rPr lang="en-US" sz="2000" dirty="0" err="1"/>
              <a:t>CreateResources</a:t>
            </a:r>
            <a:r>
              <a:rPr lang="en-US" sz="2000" dirty="0"/>
              <a:t>();</a:t>
            </a:r>
          </a:p>
          <a:p>
            <a:endParaRPr lang="en-US" sz="2000" dirty="0"/>
          </a:p>
          <a:p>
            <a:r>
              <a:rPr lang="en-US" sz="2000" dirty="0"/>
              <a:t>	D3D12_DESCRIPTOR_HEAP_DESC </a:t>
            </a:r>
            <a:r>
              <a:rPr lang="en-US" sz="2000" dirty="0" err="1"/>
              <a:t>dhd</a:t>
            </a:r>
            <a:r>
              <a:rPr lang="en-US" sz="2000" dirty="0"/>
              <a:t>;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dhd.Flags</a:t>
            </a:r>
            <a:r>
              <a:rPr lang="en-US" sz="2000" dirty="0"/>
              <a:t> = D3D12_DESCRIPTOR_HEAP_FLAG_SHADER_VISIBLE;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dhd.NodeMask</a:t>
            </a:r>
            <a:r>
              <a:rPr lang="en-US" sz="2000" dirty="0"/>
              <a:t> = 0;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dhd.NumDescriptors</a:t>
            </a:r>
            <a:r>
              <a:rPr lang="en-US" sz="2000" dirty="0"/>
              <a:t> = 1;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dhd.Type</a:t>
            </a:r>
            <a:r>
              <a:rPr lang="en-US" sz="2000" dirty="0"/>
              <a:t> = D3D12_DESCRIPTOR_HEAP_TYPE_CBV_SRV_UAV;</a:t>
            </a:r>
          </a:p>
          <a:p>
            <a:endParaRPr lang="en-US" sz="2000" dirty="0"/>
          </a:p>
          <a:p>
            <a:r>
              <a:rPr lang="en-US" sz="2000" dirty="0"/>
              <a:t>	DX_API("Failed to create descriptor heap for texture")</a:t>
            </a:r>
          </a:p>
          <a:p>
            <a:r>
              <a:rPr lang="en-US" sz="2000" dirty="0"/>
              <a:t>		device-&gt;</a:t>
            </a:r>
            <a:r>
              <a:rPr lang="en-US" sz="2000" dirty="0" err="1"/>
              <a:t>CreateDescriptorHeap</a:t>
            </a:r>
            <a:r>
              <a:rPr lang="en-US" sz="2000" dirty="0"/>
              <a:t>(&amp;</a:t>
            </a:r>
            <a:r>
              <a:rPr lang="en-US" sz="2000" dirty="0" err="1"/>
              <a:t>dhd</a:t>
            </a:r>
            <a:r>
              <a:rPr lang="en-US" sz="2000" dirty="0"/>
              <a:t>, </a:t>
            </a:r>
            <a:br>
              <a:rPr lang="en-US" sz="2000" dirty="0"/>
            </a:br>
            <a:r>
              <a:rPr lang="en-US" sz="2000" dirty="0"/>
              <a:t>		IID_PPV_ARGS(</a:t>
            </a:r>
            <a:r>
              <a:rPr lang="en-US" sz="2000" dirty="0" err="1"/>
              <a:t>srvHeap.GetAddressOf</a:t>
            </a:r>
            <a:r>
              <a:rPr lang="en-US" sz="2000" dirty="0"/>
              <a:t>()));</a:t>
            </a:r>
          </a:p>
          <a:p>
            <a:r>
              <a:rPr lang="en-US" sz="2000" dirty="0"/>
              <a:t>}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sz="4000" dirty="0" err="1"/>
              <a:t>CreateResources</a:t>
            </a:r>
            <a:r>
              <a:rPr lang="en-US" sz="4000" dirty="0"/>
              <a:t>()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8352553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endParaRPr lang="en-US" sz="2000" dirty="0"/>
          </a:p>
          <a:p>
            <a:r>
              <a:rPr lang="en-US" sz="2000" dirty="0" err="1"/>
              <a:t>tex</a:t>
            </a:r>
            <a:r>
              <a:rPr lang="en-US" sz="2000" dirty="0"/>
              <a:t> = Egg::Importer::ImportTexture2D(</a:t>
            </a:r>
            <a:r>
              <a:rPr lang="en-US" sz="2000" dirty="0" err="1"/>
              <a:t>device.Get</a:t>
            </a:r>
            <a:r>
              <a:rPr lang="en-US" sz="2000" dirty="0"/>
              <a:t>(), "giraffe.jpg");</a:t>
            </a:r>
          </a:p>
          <a:p>
            <a:r>
              <a:rPr lang="en-US" sz="2000" dirty="0" err="1"/>
              <a:t>tex.CreateSRV</a:t>
            </a:r>
            <a:r>
              <a:rPr lang="en-US" sz="2000" dirty="0"/>
              <a:t>(</a:t>
            </a:r>
            <a:r>
              <a:rPr lang="en-US" sz="2000" dirty="0" err="1"/>
              <a:t>device.Get</a:t>
            </a:r>
            <a:r>
              <a:rPr lang="en-US" sz="2000" dirty="0"/>
              <a:t>(), </a:t>
            </a:r>
            <a:r>
              <a:rPr lang="en-US" sz="2000" dirty="0" err="1"/>
              <a:t>srvHeap.Get</a:t>
            </a:r>
            <a:r>
              <a:rPr lang="en-US" sz="2000" dirty="0"/>
              <a:t>(), 0);</a:t>
            </a:r>
          </a:p>
          <a:p>
            <a:r>
              <a:rPr lang="en-US" sz="2000" dirty="0" err="1"/>
              <a:t>UploadResources</a:t>
            </a:r>
            <a:r>
              <a:rPr lang="en-US" sz="2000" dirty="0"/>
              <a:t>();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sz="4000" dirty="0" err="1"/>
              <a:t>LoadAssets</a:t>
            </a:r>
            <a:r>
              <a:rPr lang="en-US" sz="4000" dirty="0"/>
              <a:t>()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10487583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void </a:t>
            </a:r>
            <a:r>
              <a:rPr lang="en-US" dirty="0" err="1"/>
              <a:t>UploadResources</a:t>
            </a:r>
            <a:r>
              <a:rPr lang="en-US" dirty="0"/>
              <a:t>() {</a:t>
            </a:r>
          </a:p>
          <a:p>
            <a:r>
              <a:rPr lang="en-US" dirty="0"/>
              <a:t>	DX_API("Failed to reset command allocator")</a:t>
            </a:r>
          </a:p>
          <a:p>
            <a:r>
              <a:rPr lang="en-US" dirty="0"/>
              <a:t>		</a:t>
            </a:r>
            <a:r>
              <a:rPr lang="en-US" dirty="0" err="1"/>
              <a:t>commandAllocator</a:t>
            </a:r>
            <a:r>
              <a:rPr lang="en-US" dirty="0"/>
              <a:t>-&gt;Reset();</a:t>
            </a:r>
          </a:p>
          <a:p>
            <a:r>
              <a:rPr lang="en-US" dirty="0"/>
              <a:t>	DX_API("Failed to reset command list (</a:t>
            </a:r>
            <a:r>
              <a:rPr lang="en-US" dirty="0" err="1"/>
              <a:t>UploadResources</a:t>
            </a:r>
            <a:r>
              <a:rPr lang="en-US" dirty="0"/>
              <a:t>)")</a:t>
            </a:r>
          </a:p>
          <a:p>
            <a:r>
              <a:rPr lang="fr-FR" dirty="0"/>
              <a:t>		</a:t>
            </a:r>
            <a:r>
              <a:rPr lang="fr-FR" dirty="0" err="1"/>
              <a:t>commandList</a:t>
            </a:r>
            <a:r>
              <a:rPr lang="fr-FR" dirty="0"/>
              <a:t>-&gt;Reset(</a:t>
            </a:r>
            <a:r>
              <a:rPr lang="fr-FR" dirty="0" err="1"/>
              <a:t>commandAllocator.Get</a:t>
            </a:r>
            <a:r>
              <a:rPr lang="fr-FR" dirty="0"/>
              <a:t>(), </a:t>
            </a:r>
            <a:r>
              <a:rPr lang="fr-FR" dirty="0" err="1"/>
              <a:t>nullptr</a:t>
            </a:r>
            <a:r>
              <a:rPr lang="fr-FR" dirty="0"/>
              <a:t>);</a:t>
            </a:r>
          </a:p>
          <a:p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tex.UploadResource</a:t>
            </a:r>
            <a:r>
              <a:rPr lang="en-US" dirty="0"/>
              <a:t>(</a:t>
            </a:r>
            <a:r>
              <a:rPr lang="en-US" dirty="0" err="1"/>
              <a:t>commandList.Get</a:t>
            </a:r>
            <a:r>
              <a:rPr lang="en-US" dirty="0"/>
              <a:t>());</a:t>
            </a:r>
          </a:p>
          <a:p>
            <a:endParaRPr lang="en-US" dirty="0"/>
          </a:p>
          <a:p>
            <a:r>
              <a:rPr lang="en-US" dirty="0"/>
              <a:t>	DX_API("Failed to close command list (</a:t>
            </a:r>
            <a:r>
              <a:rPr lang="en-US" dirty="0" err="1"/>
              <a:t>UploadResources</a:t>
            </a:r>
            <a:r>
              <a:rPr lang="en-US" dirty="0"/>
              <a:t>)")</a:t>
            </a:r>
          </a:p>
          <a:p>
            <a:r>
              <a:rPr lang="en-US" dirty="0"/>
              <a:t>		</a:t>
            </a:r>
            <a:r>
              <a:rPr lang="en-US" dirty="0" err="1"/>
              <a:t>commandList</a:t>
            </a:r>
            <a:r>
              <a:rPr lang="en-US" dirty="0"/>
              <a:t>-&gt;Close();</a:t>
            </a:r>
          </a:p>
          <a:p>
            <a:endParaRPr lang="en-US" dirty="0"/>
          </a:p>
          <a:p>
            <a:r>
              <a:rPr lang="en-US" dirty="0"/>
              <a:t>ID3D12CommandList * </a:t>
            </a:r>
            <a:r>
              <a:rPr lang="en-US" dirty="0" err="1"/>
              <a:t>commandLists</a:t>
            </a:r>
            <a:r>
              <a:rPr lang="en-US" dirty="0"/>
              <a:t>[] = { </a:t>
            </a:r>
            <a:r>
              <a:rPr lang="en-US" dirty="0" err="1"/>
              <a:t>commandList.Get</a:t>
            </a:r>
            <a:r>
              <a:rPr lang="en-US" dirty="0"/>
              <a:t>() };</a:t>
            </a:r>
          </a:p>
          <a:p>
            <a:r>
              <a:rPr lang="en-US" dirty="0"/>
              <a:t>	</a:t>
            </a:r>
            <a:r>
              <a:rPr lang="en-US" dirty="0" err="1"/>
              <a:t>commandQueue</a:t>
            </a:r>
            <a:r>
              <a:rPr lang="en-US" dirty="0"/>
              <a:t>-&gt;</a:t>
            </a:r>
            <a:r>
              <a:rPr lang="en-US" dirty="0" err="1"/>
              <a:t>ExecuteCommandLists</a:t>
            </a:r>
            <a:r>
              <a:rPr lang="en-US" dirty="0"/>
              <a:t>(_</a:t>
            </a:r>
            <a:r>
              <a:rPr lang="en-US" dirty="0" err="1"/>
              <a:t>countof</a:t>
            </a:r>
            <a:r>
              <a:rPr lang="en-US" dirty="0"/>
              <a:t>(</a:t>
            </a:r>
            <a:r>
              <a:rPr lang="en-US" dirty="0" err="1"/>
              <a:t>commandLists</a:t>
            </a:r>
            <a:r>
              <a:rPr lang="en-US" dirty="0"/>
              <a:t>), 	</a:t>
            </a:r>
            <a:r>
              <a:rPr lang="en-US" dirty="0" err="1"/>
              <a:t>commandLists</a:t>
            </a:r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WaitForPreviousFrame</a:t>
            </a:r>
            <a:r>
              <a:rPr lang="en-US" dirty="0"/>
              <a:t>();</a:t>
            </a:r>
          </a:p>
          <a:p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tex.ReleaseUploadResources</a:t>
            </a:r>
            <a:r>
              <a:rPr lang="en-US" dirty="0"/>
              <a:t>();</a:t>
            </a:r>
          </a:p>
          <a:p>
            <a:r>
              <a:rPr lang="en-US" dirty="0"/>
              <a:t>}</a:t>
            </a:r>
            <a:endParaRPr lang="en-US" sz="200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sz="4000" dirty="0" err="1"/>
              <a:t>UploadResources</a:t>
            </a:r>
            <a:r>
              <a:rPr lang="en-US" sz="4000" dirty="0"/>
              <a:t>()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14429097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Roadmap</a:t>
            </a:r>
          </a:p>
        </p:txBody>
      </p:sp>
      <p:sp>
        <p:nvSpPr>
          <p:cNvPr id="4" name="Tartalom helye 2">
            <a:extLst>
              <a:ext uri="{FF2B5EF4-FFF2-40B4-BE49-F238E27FC236}">
                <a16:creationId xmlns:a16="http://schemas.microsoft.com/office/drawing/2014/main" id="{6656AE22-C593-43CD-BEF3-6FFD0E284A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err="1"/>
              <a:t>Képfájl</a:t>
            </a:r>
            <a:r>
              <a:rPr lang="en-US" dirty="0"/>
              <a:t> </a:t>
            </a:r>
            <a:r>
              <a:rPr lang="en-US" dirty="0" err="1"/>
              <a:t>beolvasása</a:t>
            </a:r>
            <a:r>
              <a:rPr lang="en-US" dirty="0"/>
              <a:t> a </a:t>
            </a:r>
            <a:r>
              <a:rPr lang="en-US" dirty="0" err="1"/>
              <a:t>memóriába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Adatok</a:t>
            </a:r>
            <a:r>
              <a:rPr lang="en-US" dirty="0"/>
              <a:t> </a:t>
            </a:r>
            <a:r>
              <a:rPr lang="en-US" dirty="0" err="1"/>
              <a:t>feltöltése</a:t>
            </a:r>
            <a:r>
              <a:rPr lang="en-US" dirty="0"/>
              <a:t> a GPU-ra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DescriptorHeap</a:t>
            </a:r>
            <a:r>
              <a:rPr lang="en-US" dirty="0"/>
              <a:t> </a:t>
            </a:r>
            <a:r>
              <a:rPr lang="en-US" dirty="0" err="1"/>
              <a:t>kitöltése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b="1" dirty="0" err="1"/>
              <a:t>Bindolás</a:t>
            </a:r>
            <a:r>
              <a:rPr lang="en-US" b="1" dirty="0"/>
              <a:t> a </a:t>
            </a:r>
            <a:r>
              <a:rPr lang="en-US" b="1" dirty="0" err="1"/>
              <a:t>rajzolás</a:t>
            </a:r>
            <a:r>
              <a:rPr lang="en-US" b="1" dirty="0"/>
              <a:t> </a:t>
            </a:r>
            <a:r>
              <a:rPr lang="en-US" b="1" dirty="0" err="1"/>
              <a:t>során</a:t>
            </a:r>
            <a:endParaRPr lang="en-US" b="1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Root Signature </a:t>
            </a:r>
            <a:r>
              <a:rPr lang="en-US" dirty="0" err="1"/>
              <a:t>módosítása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PS/VS </a:t>
            </a:r>
            <a:r>
              <a:rPr lang="en-US" dirty="0" err="1"/>
              <a:t>módosítása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2703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endParaRPr lang="en-US" sz="2000" dirty="0"/>
          </a:p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ID3D12DescriptorHeap*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descriptorHeaps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[] = {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srvHeap.Get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() };</a:t>
            </a:r>
          </a:p>
          <a:p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commandList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-&gt;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SetDescriptorHeaps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(</a:t>
            </a:r>
          </a:p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	_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countof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descriptorHeaps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),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descriptorHeaps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);</a:t>
            </a:r>
          </a:p>
          <a:p>
            <a:r>
              <a:rPr lang="en-US" sz="2000" dirty="0" err="1"/>
              <a:t>shadedMesh</a:t>
            </a:r>
            <a:r>
              <a:rPr lang="en-US" sz="2000" dirty="0"/>
              <a:t>-&gt;</a:t>
            </a:r>
            <a:r>
              <a:rPr lang="en-US" sz="2000" dirty="0" err="1"/>
              <a:t>SetPipelineState</a:t>
            </a:r>
            <a:r>
              <a:rPr lang="en-US" sz="2000" dirty="0"/>
              <a:t>(</a:t>
            </a:r>
            <a:r>
              <a:rPr lang="en-US" sz="2000" dirty="0" err="1"/>
              <a:t>commandList.Get</a:t>
            </a:r>
            <a:r>
              <a:rPr lang="en-US" sz="2000" dirty="0"/>
              <a:t>());</a:t>
            </a:r>
          </a:p>
          <a:p>
            <a:r>
              <a:rPr lang="en-US" sz="2000" dirty="0" err="1"/>
              <a:t>shadedMesh</a:t>
            </a:r>
            <a:r>
              <a:rPr lang="en-US" sz="2000" dirty="0"/>
              <a:t>-&gt;</a:t>
            </a:r>
            <a:r>
              <a:rPr lang="en-US" sz="2000" dirty="0" err="1"/>
              <a:t>BindConstantBuffer</a:t>
            </a:r>
            <a:r>
              <a:rPr lang="en-US" sz="2000" dirty="0"/>
              <a:t>(</a:t>
            </a:r>
            <a:r>
              <a:rPr lang="en-US" sz="2000" dirty="0" err="1"/>
              <a:t>commandList.Get</a:t>
            </a:r>
            <a:r>
              <a:rPr lang="en-US" sz="2000" dirty="0"/>
              <a:t>(), </a:t>
            </a:r>
            <a:r>
              <a:rPr lang="en-US" sz="2000" dirty="0" err="1"/>
              <a:t>cb</a:t>
            </a:r>
            <a:r>
              <a:rPr lang="en-US" sz="2000" dirty="0"/>
              <a:t>);</a:t>
            </a:r>
          </a:p>
          <a:p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commandList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-&gt;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SetGraphicsRootDescriptorTable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(1, </a:t>
            </a:r>
          </a:p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srvHeap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-&gt;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GetGPUDescriptorHandleForHeapStart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());</a:t>
            </a:r>
          </a:p>
          <a:p>
            <a:r>
              <a:rPr lang="en-US" sz="2000" dirty="0" err="1"/>
              <a:t>shadedMesh</a:t>
            </a:r>
            <a:r>
              <a:rPr lang="en-US" sz="2000" dirty="0"/>
              <a:t>-&gt;Draw(</a:t>
            </a:r>
            <a:r>
              <a:rPr lang="en-US" sz="2000" dirty="0" err="1"/>
              <a:t>commandList.Get</a:t>
            </a:r>
            <a:r>
              <a:rPr lang="en-US" sz="2000" dirty="0"/>
              <a:t>());</a:t>
            </a:r>
            <a:endParaRPr lang="en-US" sz="140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sz="4000" dirty="0" err="1"/>
              <a:t>PopulateCommandList</a:t>
            </a:r>
            <a:r>
              <a:rPr lang="en-US" sz="4000" dirty="0"/>
              <a:t>()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10136515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Roadmap</a:t>
            </a:r>
          </a:p>
        </p:txBody>
      </p:sp>
      <p:sp>
        <p:nvSpPr>
          <p:cNvPr id="4" name="Tartalom helye 2">
            <a:extLst>
              <a:ext uri="{FF2B5EF4-FFF2-40B4-BE49-F238E27FC236}">
                <a16:creationId xmlns:a16="http://schemas.microsoft.com/office/drawing/2014/main" id="{6656AE22-C593-43CD-BEF3-6FFD0E284A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err="1"/>
              <a:t>Képfájl</a:t>
            </a:r>
            <a:r>
              <a:rPr lang="en-US" dirty="0"/>
              <a:t> </a:t>
            </a:r>
            <a:r>
              <a:rPr lang="en-US" dirty="0" err="1"/>
              <a:t>beolvasása</a:t>
            </a:r>
            <a:r>
              <a:rPr lang="en-US" dirty="0"/>
              <a:t> a </a:t>
            </a:r>
            <a:r>
              <a:rPr lang="en-US" dirty="0" err="1"/>
              <a:t>memóriába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Adatok</a:t>
            </a:r>
            <a:r>
              <a:rPr lang="en-US" dirty="0"/>
              <a:t> </a:t>
            </a:r>
            <a:r>
              <a:rPr lang="en-US" dirty="0" err="1"/>
              <a:t>feltöltése</a:t>
            </a:r>
            <a:r>
              <a:rPr lang="en-US" dirty="0"/>
              <a:t> a GPU-ra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DescriptorHeap</a:t>
            </a:r>
            <a:r>
              <a:rPr lang="en-US" dirty="0"/>
              <a:t> </a:t>
            </a:r>
            <a:r>
              <a:rPr lang="en-US" dirty="0" err="1"/>
              <a:t>kitöltése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Bindolás</a:t>
            </a:r>
            <a:r>
              <a:rPr lang="en-US" dirty="0"/>
              <a:t> a </a:t>
            </a:r>
            <a:r>
              <a:rPr lang="en-US" dirty="0" err="1"/>
              <a:t>rajzolás</a:t>
            </a:r>
            <a:r>
              <a:rPr lang="en-US" dirty="0"/>
              <a:t> </a:t>
            </a:r>
            <a:r>
              <a:rPr lang="en-US" dirty="0" err="1"/>
              <a:t>során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Root Signature </a:t>
            </a:r>
            <a:r>
              <a:rPr lang="en-US" b="1" dirty="0" err="1"/>
              <a:t>módosítása</a:t>
            </a:r>
            <a:endParaRPr lang="en-US" b="1" dirty="0"/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PS/VS </a:t>
            </a:r>
            <a:r>
              <a:rPr lang="en-US" b="1" dirty="0" err="1"/>
              <a:t>módosítása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330531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>
          <a:solidFill>
            <a:schemeClr val="accent5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n-US" sz="2400" dirty="0"/>
              <a:t>#define RootSig2 "</a:t>
            </a:r>
            <a:r>
              <a:rPr lang="en-US" sz="2400" dirty="0" err="1"/>
              <a:t>RootFlags</a:t>
            </a:r>
            <a:r>
              <a:rPr lang="en-US" sz="2400" dirty="0"/>
              <a:t>( ALLOW_INPUT_ASSEMBLER_INPUT_LAYOUT ), CBV(b0), 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DescriptorTable</a:t>
            </a:r>
            <a:r>
              <a:rPr lang="en-US" sz="2400" dirty="0"/>
              <a:t>(SRV(t0, </a:t>
            </a:r>
            <a:r>
              <a:rPr lang="en-US" sz="2400" dirty="0" err="1"/>
              <a:t>numDescriptors</a:t>
            </a:r>
            <a:r>
              <a:rPr lang="en-US" sz="2400" dirty="0"/>
              <a:t>=1)), 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StaticSampler</a:t>
            </a:r>
            <a:r>
              <a:rPr lang="en-US" sz="2400" dirty="0"/>
              <a:t>(s0)"</a:t>
            </a:r>
            <a:endParaRPr lang="en-US" sz="120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sz="4000" dirty="0" err="1"/>
              <a:t>RootSignatures.hlsli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1653630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Előkészületek</a:t>
            </a:r>
            <a:endParaRPr lang="en-US" dirty="0"/>
          </a:p>
        </p:txBody>
      </p:sp>
      <p:sp>
        <p:nvSpPr>
          <p:cNvPr id="4" name="Tartalom helye 2">
            <a:extLst>
              <a:ext uri="{FF2B5EF4-FFF2-40B4-BE49-F238E27FC236}">
                <a16:creationId xmlns:a16="http://schemas.microsoft.com/office/drawing/2014/main" id="{6656AE22-C593-43CD-BEF3-6FFD0E284A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/>
          <a:lstStyle/>
          <a:p>
            <a:r>
              <a:rPr lang="en-US" dirty="0"/>
              <a:t>Minden </a:t>
            </a:r>
            <a:r>
              <a:rPr lang="en-US" dirty="0" err="1"/>
              <a:t>infrastruktúra</a:t>
            </a:r>
            <a:r>
              <a:rPr lang="en-US" dirty="0"/>
              <a:t> </a:t>
            </a:r>
            <a:r>
              <a:rPr lang="en-US" dirty="0" err="1"/>
              <a:t>kéznél</a:t>
            </a:r>
            <a:r>
              <a:rPr lang="en-US" dirty="0"/>
              <a:t> van, </a:t>
            </a:r>
            <a:r>
              <a:rPr lang="en-US" dirty="0" err="1"/>
              <a:t>néhány</a:t>
            </a:r>
            <a:r>
              <a:rPr lang="en-US" dirty="0"/>
              <a:t> </a:t>
            </a:r>
            <a:r>
              <a:rPr lang="en-US" dirty="0" err="1"/>
              <a:t>modellt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textúrát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letölteni</a:t>
            </a:r>
            <a:r>
              <a:rPr lang="en-US" dirty="0"/>
              <a:t> </a:t>
            </a:r>
            <a:r>
              <a:rPr lang="en-US" dirty="0" err="1"/>
              <a:t>majd</a:t>
            </a:r>
            <a:r>
              <a:rPr lang="en-US" dirty="0"/>
              <a:t> </a:t>
            </a:r>
            <a:r>
              <a:rPr lang="en-US" dirty="0" err="1"/>
              <a:t>betölteni</a:t>
            </a:r>
            <a:endParaRPr lang="en-US" dirty="0"/>
          </a:p>
          <a:p>
            <a:r>
              <a:rPr lang="en-US" dirty="0" err="1"/>
              <a:t>Nagyrészt</a:t>
            </a:r>
            <a:r>
              <a:rPr lang="en-US" dirty="0"/>
              <a:t> </a:t>
            </a:r>
            <a:r>
              <a:rPr lang="en-US" dirty="0" err="1"/>
              <a:t>shadereket</a:t>
            </a:r>
            <a:r>
              <a:rPr lang="en-US" dirty="0"/>
              <a:t> </a:t>
            </a:r>
            <a:r>
              <a:rPr lang="en-US" dirty="0" err="1"/>
              <a:t>fogunk</a:t>
            </a:r>
            <a:r>
              <a:rPr lang="en-US" dirty="0"/>
              <a:t> </a:t>
            </a:r>
            <a:r>
              <a:rPr lang="en-US" dirty="0" err="1"/>
              <a:t>írni</a:t>
            </a:r>
            <a:r>
              <a:rPr lang="en-US" dirty="0"/>
              <a:t>, </a:t>
            </a:r>
            <a:r>
              <a:rPr lang="en-US" dirty="0" err="1"/>
              <a:t>érdemes</a:t>
            </a:r>
            <a:r>
              <a:rPr lang="en-US" dirty="0"/>
              <a:t> </a:t>
            </a:r>
            <a:r>
              <a:rPr lang="en-US" dirty="0" err="1"/>
              <a:t>néhány</a:t>
            </a:r>
            <a:r>
              <a:rPr lang="en-US" dirty="0"/>
              <a:t> </a:t>
            </a:r>
            <a:r>
              <a:rPr lang="en-US" dirty="0" err="1"/>
              <a:t>shadert</a:t>
            </a:r>
            <a:r>
              <a:rPr lang="en-US" dirty="0"/>
              <a:t> </a:t>
            </a:r>
            <a:r>
              <a:rPr lang="en-US" dirty="0" err="1"/>
              <a:t>előre</a:t>
            </a:r>
            <a:r>
              <a:rPr lang="en-US" dirty="0"/>
              <a:t> </a:t>
            </a:r>
            <a:r>
              <a:rPr lang="en-US" dirty="0" err="1"/>
              <a:t>létrehozni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>
          <a:solidFill>
            <a:schemeClr val="accent5">
              <a:lumMod val="40000"/>
              <a:lumOff val="60000"/>
            </a:schemeClr>
          </a:solidFill>
        </p:spPr>
        <p:txBody>
          <a:bodyPr>
            <a:normAutofit fontScale="77500" lnSpcReduction="20000"/>
          </a:bodyPr>
          <a:lstStyle/>
          <a:p>
            <a:r>
              <a:rPr lang="en-US" dirty="0"/>
              <a:t>#include "</a:t>
            </a:r>
            <a:r>
              <a:rPr lang="en-US" dirty="0" err="1"/>
              <a:t>RootSignatures.hlsli</a:t>
            </a:r>
            <a:r>
              <a:rPr lang="en-US" dirty="0"/>
              <a:t>"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struct </a:t>
            </a:r>
            <a:r>
              <a:rPr lang="en-US" dirty="0" err="1"/>
              <a:t>VSOutput</a:t>
            </a:r>
            <a:r>
              <a:rPr lang="en-US" dirty="0"/>
              <a:t> {</a:t>
            </a:r>
          </a:p>
          <a:p>
            <a:r>
              <a:rPr lang="en-US" dirty="0"/>
              <a:t>    float4 position : </a:t>
            </a:r>
            <a:r>
              <a:rPr lang="en-US" dirty="0" err="1"/>
              <a:t>SV_Position</a:t>
            </a:r>
            <a:r>
              <a:rPr lang="en-US" dirty="0"/>
              <a:t>;</a:t>
            </a:r>
          </a:p>
          <a:p>
            <a:r>
              <a:rPr lang="en-US" dirty="0"/>
              <a:t>    </a:t>
            </a:r>
            <a:r>
              <a:rPr lang="en-US" dirty="0">
                <a:solidFill>
                  <a:srgbClr val="FF0000"/>
                </a:solidFill>
              </a:rPr>
              <a:t>float2 </a:t>
            </a:r>
            <a:r>
              <a:rPr lang="en-US" dirty="0" err="1">
                <a:solidFill>
                  <a:srgbClr val="FF0000"/>
                </a:solidFill>
              </a:rPr>
              <a:t>texCoord</a:t>
            </a:r>
            <a:r>
              <a:rPr lang="en-US" dirty="0">
                <a:solidFill>
                  <a:srgbClr val="FF0000"/>
                </a:solidFill>
              </a:rPr>
              <a:t> : TEXCOORD;</a:t>
            </a:r>
          </a:p>
          <a:p>
            <a:r>
              <a:rPr lang="en-US" dirty="0"/>
              <a:t>};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[</a:t>
            </a:r>
            <a:r>
              <a:rPr lang="en-US" dirty="0" err="1"/>
              <a:t>RootSignature</a:t>
            </a: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RootSig2</a:t>
            </a:r>
            <a:r>
              <a:rPr lang="en-US" dirty="0"/>
              <a:t>)]</a:t>
            </a:r>
          </a:p>
          <a:p>
            <a:r>
              <a:rPr lang="en-US" dirty="0" err="1"/>
              <a:t>VSOutput</a:t>
            </a:r>
            <a:r>
              <a:rPr lang="en-US" dirty="0"/>
              <a:t> main(</a:t>
            </a:r>
            <a:r>
              <a:rPr lang="en-US" dirty="0" err="1"/>
              <a:t>IAOutput</a:t>
            </a:r>
            <a:r>
              <a:rPr lang="en-US" dirty="0"/>
              <a:t> </a:t>
            </a:r>
            <a:r>
              <a:rPr lang="en-US" dirty="0" err="1"/>
              <a:t>iao</a:t>
            </a:r>
            <a:r>
              <a:rPr lang="en-US" dirty="0"/>
              <a:t>) {</a:t>
            </a:r>
          </a:p>
          <a:p>
            <a:r>
              <a:rPr lang="en-US" dirty="0"/>
              <a:t>	</a:t>
            </a:r>
            <a:r>
              <a:rPr lang="en-US" dirty="0" err="1"/>
              <a:t>VSOutput</a:t>
            </a:r>
            <a:r>
              <a:rPr lang="en-US" dirty="0"/>
              <a:t> </a:t>
            </a:r>
            <a:r>
              <a:rPr lang="en-US" dirty="0" err="1"/>
              <a:t>vso</a:t>
            </a:r>
            <a:r>
              <a:rPr lang="en-US" dirty="0"/>
              <a:t>;</a:t>
            </a:r>
          </a:p>
          <a:p>
            <a:r>
              <a:rPr lang="en-US" dirty="0"/>
              <a:t>	</a:t>
            </a:r>
            <a:r>
              <a:rPr lang="en-US" dirty="0" err="1"/>
              <a:t>vso.position</a:t>
            </a:r>
            <a:r>
              <a:rPr lang="en-US" dirty="0"/>
              <a:t> = </a:t>
            </a:r>
            <a:r>
              <a:rPr lang="en-US" dirty="0" err="1"/>
              <a:t>mul</a:t>
            </a:r>
            <a:r>
              <a:rPr lang="en-US" dirty="0"/>
              <a:t>(</a:t>
            </a:r>
            <a:r>
              <a:rPr lang="en-US" dirty="0" err="1"/>
              <a:t>modelMat</a:t>
            </a:r>
            <a:r>
              <a:rPr lang="en-US" dirty="0"/>
              <a:t>, float4(</a:t>
            </a:r>
            <a:r>
              <a:rPr lang="en-US" dirty="0" err="1"/>
              <a:t>iao.position</a:t>
            </a:r>
            <a:r>
              <a:rPr lang="en-US" dirty="0"/>
              <a:t>, 1.0f));</a:t>
            </a:r>
          </a:p>
          <a:p>
            <a:r>
              <a:rPr lang="en-US" dirty="0"/>
              <a:t>  </a:t>
            </a:r>
            <a:r>
              <a:rPr lang="en-US" dirty="0" err="1">
                <a:solidFill>
                  <a:srgbClr val="FF0000"/>
                </a:solidFill>
              </a:rPr>
              <a:t>vso.texCoord</a:t>
            </a:r>
            <a:r>
              <a:rPr lang="en-US" dirty="0">
                <a:solidFill>
                  <a:srgbClr val="FF0000"/>
                </a:solidFill>
              </a:rPr>
              <a:t> = </a:t>
            </a:r>
            <a:r>
              <a:rPr lang="en-US" dirty="0" err="1">
                <a:solidFill>
                  <a:srgbClr val="FF0000"/>
                </a:solidFill>
              </a:rPr>
              <a:t>iao.texCoord</a:t>
            </a:r>
            <a:r>
              <a:rPr lang="en-US" dirty="0">
                <a:solidFill>
                  <a:srgbClr val="FF0000"/>
                </a:solidFill>
              </a:rPr>
              <a:t>;</a:t>
            </a:r>
          </a:p>
          <a:p>
            <a:r>
              <a:rPr lang="en-US" dirty="0"/>
              <a:t>	return </a:t>
            </a:r>
            <a:r>
              <a:rPr lang="en-US" dirty="0" err="1"/>
              <a:t>vso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sz="4000" dirty="0" err="1"/>
              <a:t>cbBasicVS.hlsl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5544733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>
          <a:solidFill>
            <a:schemeClr val="accent5">
              <a:lumMod val="40000"/>
              <a:lumOff val="60000"/>
            </a:schemeClr>
          </a:solidFill>
        </p:spPr>
        <p:txBody>
          <a:bodyPr>
            <a:normAutofit lnSpcReduction="10000"/>
          </a:bodyPr>
          <a:lstStyle/>
          <a:p>
            <a:r>
              <a:rPr lang="en-US" sz="2400" dirty="0"/>
              <a:t>#include "</a:t>
            </a:r>
            <a:r>
              <a:rPr lang="en-US" sz="2400" dirty="0" err="1"/>
              <a:t>RootSignatures.hlsli</a:t>
            </a:r>
            <a:r>
              <a:rPr lang="en-US" sz="2400" dirty="0"/>
              <a:t>"</a:t>
            </a:r>
          </a:p>
          <a:p>
            <a:endParaRPr lang="en-US" sz="2400" dirty="0"/>
          </a:p>
          <a:p>
            <a:r>
              <a:rPr lang="en-US" sz="2400" dirty="0"/>
              <a:t>struct </a:t>
            </a:r>
            <a:r>
              <a:rPr lang="en-US" sz="2400" dirty="0" err="1"/>
              <a:t>VSOutput</a:t>
            </a:r>
            <a:r>
              <a:rPr lang="en-US" sz="2400" dirty="0"/>
              <a:t> {</a:t>
            </a:r>
          </a:p>
          <a:p>
            <a:r>
              <a:rPr lang="en-US" sz="2400" dirty="0"/>
              <a:t>	float4 position : </a:t>
            </a:r>
            <a:r>
              <a:rPr lang="en-US" sz="2400" dirty="0" err="1"/>
              <a:t>SV_Position</a:t>
            </a:r>
            <a:r>
              <a:rPr lang="en-US" sz="2400" dirty="0"/>
              <a:t>;</a:t>
            </a:r>
          </a:p>
          <a:p>
            <a:r>
              <a:rPr lang="en-US" sz="2400" dirty="0"/>
              <a:t>  float2 </a:t>
            </a:r>
            <a:r>
              <a:rPr lang="en-US" sz="2400" dirty="0" err="1"/>
              <a:t>texCoord</a:t>
            </a:r>
            <a:r>
              <a:rPr lang="en-US" sz="2400" dirty="0"/>
              <a:t> : TEXCOORD;</a:t>
            </a:r>
          </a:p>
          <a:p>
            <a:r>
              <a:rPr lang="en-US" sz="2400" dirty="0"/>
              <a:t>};</a:t>
            </a:r>
          </a:p>
          <a:p>
            <a:endParaRPr lang="en-US" sz="2400" dirty="0"/>
          </a:p>
          <a:p>
            <a:r>
              <a:rPr lang="en-US" sz="2400" dirty="0"/>
              <a:t>Texture2D txt : register(t0);</a:t>
            </a:r>
          </a:p>
          <a:p>
            <a:r>
              <a:rPr lang="en-US" sz="2400" dirty="0" err="1"/>
              <a:t>SamplerState</a:t>
            </a:r>
            <a:r>
              <a:rPr lang="en-US" sz="2400" dirty="0"/>
              <a:t> </a:t>
            </a:r>
            <a:r>
              <a:rPr lang="en-US" sz="2400" dirty="0" err="1"/>
              <a:t>sampl</a:t>
            </a:r>
            <a:r>
              <a:rPr lang="en-US" sz="2400" dirty="0"/>
              <a:t> : register(s0);</a:t>
            </a:r>
          </a:p>
          <a:p>
            <a:endParaRPr lang="en-US" sz="2400" dirty="0"/>
          </a:p>
          <a:p>
            <a:r>
              <a:rPr lang="en-US" sz="2400" dirty="0"/>
              <a:t>[</a:t>
            </a:r>
            <a:r>
              <a:rPr lang="en-US" sz="2400" dirty="0" err="1"/>
              <a:t>RootSignature</a:t>
            </a:r>
            <a:r>
              <a:rPr lang="en-US" sz="2400" dirty="0"/>
              <a:t>(RootSig2)]</a:t>
            </a:r>
          </a:p>
          <a:p>
            <a:r>
              <a:rPr lang="en-US" sz="2400" dirty="0"/>
              <a:t>float4 main(</a:t>
            </a:r>
            <a:r>
              <a:rPr lang="en-US" sz="2400" dirty="0" err="1"/>
              <a:t>VSOutput</a:t>
            </a:r>
            <a:r>
              <a:rPr lang="en-US" sz="2400" dirty="0"/>
              <a:t> </a:t>
            </a:r>
            <a:r>
              <a:rPr lang="en-US" sz="2400" dirty="0" err="1"/>
              <a:t>vso</a:t>
            </a:r>
            <a:r>
              <a:rPr lang="en-US" sz="2400" dirty="0"/>
              <a:t>) : </a:t>
            </a:r>
            <a:r>
              <a:rPr lang="en-US" sz="2400" dirty="0" err="1"/>
              <a:t>SV_Target</a:t>
            </a:r>
            <a:r>
              <a:rPr lang="en-US" sz="2400" dirty="0"/>
              <a:t> {</a:t>
            </a:r>
          </a:p>
          <a:p>
            <a:r>
              <a:rPr lang="en-US" sz="2400" dirty="0"/>
              <a:t>    return </a:t>
            </a:r>
            <a:r>
              <a:rPr lang="en-US" sz="2400" dirty="0" err="1"/>
              <a:t>txt.Sample</a:t>
            </a:r>
            <a:r>
              <a:rPr lang="en-US" sz="2400" dirty="0"/>
              <a:t>(</a:t>
            </a:r>
            <a:r>
              <a:rPr lang="en-US" sz="2400" dirty="0" err="1"/>
              <a:t>sampl</a:t>
            </a:r>
            <a:r>
              <a:rPr lang="en-US" sz="2400" dirty="0"/>
              <a:t>, </a:t>
            </a:r>
            <a:r>
              <a:rPr lang="en-US" sz="2400" dirty="0" err="1"/>
              <a:t>vso.texCoord</a:t>
            </a:r>
            <a:r>
              <a:rPr lang="en-US" sz="2400" dirty="0"/>
              <a:t>);</a:t>
            </a:r>
          </a:p>
          <a:p>
            <a:r>
              <a:rPr lang="en-US" sz="2400" dirty="0"/>
              <a:t>}</a:t>
            </a:r>
            <a:endParaRPr lang="en-US" sz="120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sz="4000" dirty="0" err="1"/>
              <a:t>DefaultPS.hlsl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4952357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Eredmény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ED1EE4-C309-417E-B7C7-17CC527E73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426" y="1295400"/>
            <a:ext cx="7771148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6418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 </a:t>
            </a:r>
            <a:r>
              <a:rPr lang="en-US" dirty="0" err="1"/>
              <a:t>feladatok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9AB8665-F856-48AD-ADB2-DADA375E15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Space </a:t>
            </a:r>
            <a:r>
              <a:rPr lang="en-US" dirty="0" err="1"/>
              <a:t>lenyomására</a:t>
            </a:r>
            <a:r>
              <a:rPr lang="en-US" dirty="0"/>
              <a:t> </a:t>
            </a:r>
            <a:r>
              <a:rPr lang="en-US" dirty="0" err="1"/>
              <a:t>ugorjon</a:t>
            </a:r>
            <a:r>
              <a:rPr lang="en-US" dirty="0"/>
              <a:t> </a:t>
            </a:r>
            <a:r>
              <a:rPr lang="en-US" dirty="0" err="1"/>
              <a:t>egyet</a:t>
            </a:r>
            <a:r>
              <a:rPr lang="en-US" dirty="0"/>
              <a:t> a </a:t>
            </a:r>
            <a:r>
              <a:rPr lang="en-US" dirty="0" err="1"/>
              <a:t>zsiráf</a:t>
            </a:r>
            <a:r>
              <a:rPr lang="en-US" dirty="0"/>
              <a:t>, a </a:t>
            </a:r>
            <a:r>
              <a:rPr lang="en-US" dirty="0" err="1"/>
              <a:t>gravitáció</a:t>
            </a:r>
            <a:r>
              <a:rPr lang="en-US" dirty="0"/>
              <a:t> </a:t>
            </a:r>
            <a:r>
              <a:rPr lang="en-US" dirty="0" err="1"/>
              <a:t>maradjon</a:t>
            </a:r>
            <a:r>
              <a:rPr lang="en-US" dirty="0"/>
              <a:t> (0, -0.931, 0) </a:t>
            </a:r>
            <a:r>
              <a:rPr lang="en-US" dirty="0" err="1"/>
              <a:t>irányú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Minnél</a:t>
            </a:r>
            <a:r>
              <a:rPr lang="en-US" dirty="0"/>
              <a:t> </a:t>
            </a:r>
            <a:r>
              <a:rPr lang="en-US" dirty="0" err="1"/>
              <a:t>hosszabb</a:t>
            </a:r>
            <a:r>
              <a:rPr lang="en-US" dirty="0"/>
              <a:t> </a:t>
            </a:r>
            <a:r>
              <a:rPr lang="en-US" dirty="0" err="1"/>
              <a:t>ideig</a:t>
            </a:r>
            <a:r>
              <a:rPr lang="en-US" dirty="0"/>
              <a:t> </a:t>
            </a:r>
            <a:r>
              <a:rPr lang="en-US" dirty="0" err="1"/>
              <a:t>nyomod</a:t>
            </a:r>
            <a:r>
              <a:rPr lang="en-US" dirty="0"/>
              <a:t> a space-t </a:t>
            </a:r>
            <a:r>
              <a:rPr lang="en-US" dirty="0" err="1"/>
              <a:t>annál</a:t>
            </a:r>
            <a:r>
              <a:rPr lang="en-US" dirty="0"/>
              <a:t> </a:t>
            </a:r>
            <a:r>
              <a:rPr lang="en-US" dirty="0" err="1"/>
              <a:t>nagyobbat</a:t>
            </a:r>
            <a:r>
              <a:rPr lang="en-US" dirty="0"/>
              <a:t> </a:t>
            </a:r>
            <a:r>
              <a:rPr lang="en-US" dirty="0" err="1"/>
              <a:t>ugorjon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A,D </a:t>
            </a:r>
            <a:r>
              <a:rPr lang="en-US" dirty="0" err="1"/>
              <a:t>vagy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,  </a:t>
            </a:r>
            <a:r>
              <a:rPr lang="en-US" dirty="0" err="1">
                <a:sym typeface="Wingdings" panose="05000000000000000000" pitchFamily="2" charset="2"/>
              </a:rPr>
              <a:t>gombokra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forogjon</a:t>
            </a:r>
            <a:r>
              <a:rPr lang="en-US" dirty="0">
                <a:sym typeface="Wingdings" panose="05000000000000000000" pitchFamily="2" charset="2"/>
              </a:rPr>
              <a:t> a </a:t>
            </a:r>
            <a:r>
              <a:rPr lang="en-US" dirty="0" err="1">
                <a:sym typeface="Wingdings" panose="05000000000000000000" pitchFamily="2" charset="2"/>
              </a:rPr>
              <a:t>zsiráf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jobbra</a:t>
            </a:r>
            <a:r>
              <a:rPr lang="en-US" dirty="0">
                <a:sym typeface="Wingdings" panose="05000000000000000000" pitchFamily="2" charset="2"/>
              </a:rPr>
              <a:t> / </a:t>
            </a:r>
            <a:r>
              <a:rPr lang="en-US" dirty="0" err="1">
                <a:sym typeface="Wingdings" panose="05000000000000000000" pitchFamily="2" charset="2"/>
              </a:rPr>
              <a:t>balra</a:t>
            </a:r>
            <a:endParaRPr lang="en-US" dirty="0">
              <a:sym typeface="Wingdings" panose="05000000000000000000" pitchFamily="2" charset="2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err="1">
                <a:sym typeface="Wingdings" panose="05000000000000000000" pitchFamily="2" charset="2"/>
              </a:rPr>
              <a:t>Amikor</a:t>
            </a:r>
            <a:r>
              <a:rPr lang="en-US" dirty="0">
                <a:sym typeface="Wingdings" panose="05000000000000000000" pitchFamily="2" charset="2"/>
              </a:rPr>
              <a:t> a </a:t>
            </a:r>
            <a:r>
              <a:rPr lang="en-US" dirty="0" err="1">
                <a:sym typeface="Wingdings" panose="05000000000000000000" pitchFamily="2" charset="2"/>
              </a:rPr>
              <a:t>zsiráf</a:t>
            </a:r>
            <a:r>
              <a:rPr lang="en-US" dirty="0">
                <a:sym typeface="Wingdings" panose="05000000000000000000" pitchFamily="2" charset="2"/>
              </a:rPr>
              <a:t> a </a:t>
            </a:r>
            <a:r>
              <a:rPr lang="en-US" dirty="0" err="1">
                <a:sym typeface="Wingdings" panose="05000000000000000000" pitchFamily="2" charset="2"/>
              </a:rPr>
              <a:t>levegőben</a:t>
            </a:r>
            <a:r>
              <a:rPr lang="en-US" dirty="0">
                <a:sym typeface="Wingdings" panose="05000000000000000000" pitchFamily="2" charset="2"/>
              </a:rPr>
              <a:t> van, ne </a:t>
            </a:r>
            <a:r>
              <a:rPr lang="en-US" dirty="0" err="1">
                <a:sym typeface="Wingdings" panose="05000000000000000000" pitchFamily="2" charset="2"/>
              </a:rPr>
              <a:t>tudjun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forogni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962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Roadmap</a:t>
            </a:r>
          </a:p>
        </p:txBody>
      </p:sp>
      <p:sp>
        <p:nvSpPr>
          <p:cNvPr id="4" name="Tartalom helye 2">
            <a:extLst>
              <a:ext uri="{FF2B5EF4-FFF2-40B4-BE49-F238E27FC236}">
                <a16:creationId xmlns:a16="http://schemas.microsoft.com/office/drawing/2014/main" id="{6656AE22-C593-43CD-BEF3-6FFD0E284A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1" dirty="0"/>
              <a:t>Modell </a:t>
            </a:r>
            <a:r>
              <a:rPr lang="en-US" b="1" dirty="0" err="1"/>
              <a:t>Importálás</a:t>
            </a:r>
            <a:endParaRPr lang="en-US" b="1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Adatok</a:t>
            </a:r>
            <a:r>
              <a:rPr lang="en-US" dirty="0"/>
              <a:t> </a:t>
            </a:r>
            <a:r>
              <a:rPr lang="en-US" dirty="0" err="1"/>
              <a:t>feltöltése</a:t>
            </a:r>
            <a:r>
              <a:rPr lang="en-US" dirty="0"/>
              <a:t> a GPU-ra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DescriptorHeap</a:t>
            </a:r>
            <a:r>
              <a:rPr lang="en-US" dirty="0"/>
              <a:t> </a:t>
            </a:r>
            <a:r>
              <a:rPr lang="en-US" dirty="0" err="1"/>
              <a:t>kitöltése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Bindolás</a:t>
            </a:r>
            <a:r>
              <a:rPr lang="en-US" dirty="0"/>
              <a:t> a </a:t>
            </a:r>
            <a:r>
              <a:rPr lang="en-US" dirty="0" err="1"/>
              <a:t>rajzolás</a:t>
            </a:r>
            <a:r>
              <a:rPr lang="en-US" dirty="0"/>
              <a:t> </a:t>
            </a:r>
            <a:r>
              <a:rPr lang="en-US" dirty="0" err="1"/>
              <a:t>során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Root Signature </a:t>
            </a:r>
            <a:r>
              <a:rPr lang="en-US" dirty="0" err="1"/>
              <a:t>módosítása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PS/VS </a:t>
            </a:r>
            <a:r>
              <a:rPr lang="en-US" dirty="0" err="1"/>
              <a:t>módosítása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185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	/*</a:t>
            </a:r>
          </a:p>
          <a:p>
            <a:r>
              <a:rPr lang="en-US" sz="2000" dirty="0"/>
              <a:t>	PNTTB: Position, Normal, Texture, Tangent, Binormal</a:t>
            </a:r>
          </a:p>
          <a:p>
            <a:r>
              <a:rPr lang="en-US" sz="2000" dirty="0"/>
              <a:t>	*/</a:t>
            </a:r>
          </a:p>
          <a:p>
            <a:r>
              <a:rPr lang="en-US" sz="2000" dirty="0"/>
              <a:t>	struct </a:t>
            </a:r>
            <a:r>
              <a:rPr lang="en-US" sz="2000" dirty="0" err="1"/>
              <a:t>PNTTB_Vertex</a:t>
            </a:r>
            <a:r>
              <a:rPr lang="en-US" sz="2000" dirty="0"/>
              <a:t> {</a:t>
            </a:r>
          </a:p>
          <a:p>
            <a:r>
              <a:rPr lang="en-US" sz="2000" dirty="0"/>
              <a:t>		Egg::Math::Float3 position;</a:t>
            </a:r>
          </a:p>
          <a:p>
            <a:r>
              <a:rPr lang="en-US" sz="2000" dirty="0"/>
              <a:t>		Egg::Math::Float3 normal;</a:t>
            </a:r>
          </a:p>
          <a:p>
            <a:r>
              <a:rPr lang="en-US" sz="2000" dirty="0"/>
              <a:t>		Egg::Math::Float2 </a:t>
            </a:r>
            <a:r>
              <a:rPr lang="en-US" sz="2000" dirty="0" err="1"/>
              <a:t>tex</a:t>
            </a:r>
            <a:r>
              <a:rPr lang="en-US" sz="2000" dirty="0"/>
              <a:t>;</a:t>
            </a:r>
          </a:p>
          <a:p>
            <a:r>
              <a:rPr lang="en-US" sz="2000" dirty="0"/>
              <a:t>		Egg::Math::Float3 tangent;</a:t>
            </a:r>
          </a:p>
          <a:p>
            <a:r>
              <a:rPr lang="en-US" sz="2000" dirty="0"/>
              <a:t>		Egg::Math::Float3 binormal;</a:t>
            </a:r>
          </a:p>
          <a:p>
            <a:r>
              <a:rPr lang="en-US" sz="2000" dirty="0"/>
              <a:t>	};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sz="4000" dirty="0"/>
              <a:t>Egg/</a:t>
            </a:r>
            <a:r>
              <a:rPr lang="en-US" sz="4000" dirty="0" err="1"/>
              <a:t>Vertex.h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1507199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Egg::Mesh::Geometry::P</a:t>
            </a:r>
          </a:p>
          <a:p>
            <a:r>
              <a:rPr lang="en-US" sz="2000" dirty="0"/>
              <a:t> </a:t>
            </a:r>
            <a:r>
              <a:rPr lang="en-US" sz="2000" dirty="0" err="1"/>
              <a:t>ImportWithTangentSpace</a:t>
            </a:r>
            <a:r>
              <a:rPr lang="en-US" sz="2000" dirty="0"/>
              <a:t>(ID3D12Device * device,</a:t>
            </a:r>
          </a:p>
          <a:p>
            <a:r>
              <a:rPr lang="en-US" sz="2000" dirty="0"/>
              <a:t>					const std::string &amp; </a:t>
            </a:r>
            <a:r>
              <a:rPr lang="en-US" sz="2000" dirty="0" err="1"/>
              <a:t>filePath</a:t>
            </a:r>
            <a:r>
              <a:rPr lang="en-US" sz="2000" dirty="0"/>
              <a:t>);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sz="4000" dirty="0"/>
              <a:t>Egg/</a:t>
            </a:r>
            <a:r>
              <a:rPr lang="en-US" sz="4000" dirty="0" err="1"/>
              <a:t>Importer.h</a:t>
            </a:r>
            <a:r>
              <a:rPr lang="en-US" sz="4000" dirty="0"/>
              <a:t> – NOTE!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2539786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const </a:t>
            </a:r>
            <a:r>
              <a:rPr lang="en-US" sz="2000" dirty="0" err="1"/>
              <a:t>aiScene</a:t>
            </a:r>
            <a:r>
              <a:rPr lang="en-US" sz="2000" dirty="0"/>
              <a:t> * scene = </a:t>
            </a:r>
            <a:r>
              <a:rPr lang="en-US" sz="2000" dirty="0" err="1"/>
              <a:t>importer.ReadFile</a:t>
            </a:r>
            <a:r>
              <a:rPr lang="en-US" sz="2000" dirty="0"/>
              <a:t>(path, </a:t>
            </a:r>
            <a:r>
              <a:rPr lang="en-US" sz="2000" dirty="0" err="1"/>
              <a:t>aiProcess_Triangulate</a:t>
            </a:r>
            <a:r>
              <a:rPr lang="en-US" sz="2000" dirty="0"/>
              <a:t> | </a:t>
            </a:r>
            <a:r>
              <a:rPr lang="en-US" sz="2000" dirty="0" err="1"/>
              <a:t>aiProcess_GenNormals</a:t>
            </a:r>
            <a:r>
              <a:rPr lang="en-US" sz="2000" dirty="0"/>
              <a:t> | </a:t>
            </a:r>
            <a:r>
              <a:rPr lang="en-US" sz="2000" dirty="0" err="1">
                <a:solidFill>
                  <a:srgbClr val="FF0000"/>
                </a:solidFill>
              </a:rPr>
              <a:t>aiProcess_CalcTangentSpace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| </a:t>
            </a:r>
            <a:r>
              <a:rPr lang="en-US" sz="2000" dirty="0" err="1"/>
              <a:t>aiProcess_GenUVCoords</a:t>
            </a:r>
            <a:r>
              <a:rPr lang="en-US" sz="2000" dirty="0"/>
              <a:t>);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sz="4000" dirty="0"/>
              <a:t>Egg/Importer.cpp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1131395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000" dirty="0"/>
              <a:t>std::vector&lt;unsigned int&gt; indices;</a:t>
            </a:r>
          </a:p>
          <a:p>
            <a:r>
              <a:rPr lang="en-US" sz="2000" dirty="0"/>
              <a:t>std::vector&lt;</a:t>
            </a:r>
            <a:r>
              <a:rPr lang="en-US" sz="2000" dirty="0" err="1">
                <a:solidFill>
                  <a:srgbClr val="FF0000"/>
                </a:solidFill>
              </a:rPr>
              <a:t>PNTTB_Vertex</a:t>
            </a:r>
            <a:r>
              <a:rPr lang="en-US" sz="2000" dirty="0"/>
              <a:t>&gt; vertices;</a:t>
            </a:r>
          </a:p>
          <a:p>
            <a:r>
              <a:rPr lang="en-US" sz="2000" dirty="0" err="1"/>
              <a:t>indices.reserve</a:t>
            </a:r>
            <a:r>
              <a:rPr lang="en-US" sz="2000" dirty="0"/>
              <a:t>(mesh-&gt;</a:t>
            </a:r>
            <a:r>
              <a:rPr lang="en-US" sz="2000" dirty="0" err="1"/>
              <a:t>mNumFaces</a:t>
            </a:r>
            <a:r>
              <a:rPr lang="en-US" sz="2000" dirty="0"/>
              <a:t>);</a:t>
            </a:r>
          </a:p>
          <a:p>
            <a:r>
              <a:rPr lang="en-US" sz="2000" dirty="0" err="1"/>
              <a:t>vertices.reserve</a:t>
            </a:r>
            <a:r>
              <a:rPr lang="en-US" sz="2000" dirty="0"/>
              <a:t>(mesh-&gt;</a:t>
            </a:r>
            <a:r>
              <a:rPr lang="en-US" sz="2000" dirty="0" err="1"/>
              <a:t>mNumVertices</a:t>
            </a:r>
            <a:r>
              <a:rPr lang="en-US" sz="2000" dirty="0"/>
              <a:t>);</a:t>
            </a:r>
          </a:p>
          <a:p>
            <a:r>
              <a:rPr lang="en-US" sz="2000" dirty="0" err="1">
                <a:solidFill>
                  <a:srgbClr val="FF0000"/>
                </a:solidFill>
              </a:rPr>
              <a:t>PNTTB_Vertex</a:t>
            </a:r>
            <a:r>
              <a:rPr lang="en-US" sz="2000" dirty="0"/>
              <a:t> v;</a:t>
            </a:r>
          </a:p>
          <a:p>
            <a:endParaRPr lang="en-US" sz="2000" dirty="0"/>
          </a:p>
          <a:p>
            <a:r>
              <a:rPr lang="en-US" sz="2000" dirty="0"/>
              <a:t>for(unsigned int </a:t>
            </a:r>
            <a:r>
              <a:rPr lang="en-US" sz="2000" dirty="0" err="1"/>
              <a:t>i</a:t>
            </a:r>
            <a:r>
              <a:rPr lang="en-US" sz="2000" dirty="0"/>
              <a:t> = 0; </a:t>
            </a:r>
            <a:r>
              <a:rPr lang="en-US" sz="2000" dirty="0" err="1"/>
              <a:t>i</a:t>
            </a:r>
            <a:r>
              <a:rPr lang="en-US" sz="2000" dirty="0"/>
              <a:t> &lt; mesh-&gt;</a:t>
            </a:r>
            <a:r>
              <a:rPr lang="en-US" sz="2000" dirty="0" err="1"/>
              <a:t>mNumVertices</a:t>
            </a:r>
            <a:r>
              <a:rPr lang="en-US" sz="2000" dirty="0"/>
              <a:t>; ++</a:t>
            </a:r>
            <a:r>
              <a:rPr lang="en-US" sz="2000" dirty="0" err="1"/>
              <a:t>i</a:t>
            </a:r>
            <a:r>
              <a:rPr lang="en-US" sz="2000" dirty="0"/>
              <a:t>) {</a:t>
            </a:r>
          </a:p>
          <a:p>
            <a:r>
              <a:rPr lang="en-US" sz="2000" dirty="0"/>
              <a:t>	[..]</a:t>
            </a:r>
          </a:p>
          <a:p>
            <a:endParaRPr lang="en-US" sz="2000" dirty="0"/>
          </a:p>
          <a:p>
            <a:r>
              <a:rPr lang="en-US" sz="2000" dirty="0">
                <a:solidFill>
                  <a:srgbClr val="FF0000"/>
                </a:solidFill>
              </a:rPr>
              <a:t>	</a:t>
            </a:r>
            <a:r>
              <a:rPr lang="en-US" sz="2000" dirty="0" err="1">
                <a:solidFill>
                  <a:srgbClr val="FF0000"/>
                </a:solidFill>
              </a:rPr>
              <a:t>v.tangent.x</a:t>
            </a:r>
            <a:r>
              <a:rPr lang="en-US" sz="2000" dirty="0">
                <a:solidFill>
                  <a:srgbClr val="FF0000"/>
                </a:solidFill>
              </a:rPr>
              <a:t> = mesh-&gt;</a:t>
            </a:r>
            <a:r>
              <a:rPr lang="en-US" sz="2000" dirty="0" err="1">
                <a:solidFill>
                  <a:srgbClr val="FF0000"/>
                </a:solidFill>
              </a:rPr>
              <a:t>mTangents</a:t>
            </a:r>
            <a:r>
              <a:rPr lang="en-US" sz="2000" dirty="0">
                <a:solidFill>
                  <a:srgbClr val="FF0000"/>
                </a:solidFill>
              </a:rPr>
              <a:t>[</a:t>
            </a:r>
            <a:r>
              <a:rPr lang="en-US" sz="2000" dirty="0" err="1">
                <a:solidFill>
                  <a:srgbClr val="FF0000"/>
                </a:solidFill>
              </a:rPr>
              <a:t>i</a:t>
            </a:r>
            <a:r>
              <a:rPr lang="en-US" sz="2000" dirty="0">
                <a:solidFill>
                  <a:srgbClr val="FF0000"/>
                </a:solidFill>
              </a:rPr>
              <a:t>].x;</a:t>
            </a:r>
          </a:p>
          <a:p>
            <a:r>
              <a:rPr lang="en-US" sz="2000" dirty="0">
                <a:solidFill>
                  <a:srgbClr val="FF0000"/>
                </a:solidFill>
              </a:rPr>
              <a:t>	</a:t>
            </a:r>
            <a:r>
              <a:rPr lang="en-US" sz="2000" dirty="0" err="1">
                <a:solidFill>
                  <a:srgbClr val="FF0000"/>
                </a:solidFill>
              </a:rPr>
              <a:t>v.tangent.y</a:t>
            </a:r>
            <a:r>
              <a:rPr lang="en-US" sz="2000" dirty="0">
                <a:solidFill>
                  <a:srgbClr val="FF0000"/>
                </a:solidFill>
              </a:rPr>
              <a:t> = mesh-&gt;</a:t>
            </a:r>
            <a:r>
              <a:rPr lang="en-US" sz="2000" dirty="0" err="1">
                <a:solidFill>
                  <a:srgbClr val="FF0000"/>
                </a:solidFill>
              </a:rPr>
              <a:t>mTangents</a:t>
            </a:r>
            <a:r>
              <a:rPr lang="en-US" sz="2000" dirty="0">
                <a:solidFill>
                  <a:srgbClr val="FF0000"/>
                </a:solidFill>
              </a:rPr>
              <a:t>[</a:t>
            </a:r>
            <a:r>
              <a:rPr lang="en-US" sz="2000" dirty="0" err="1">
                <a:solidFill>
                  <a:srgbClr val="FF0000"/>
                </a:solidFill>
              </a:rPr>
              <a:t>i</a:t>
            </a:r>
            <a:r>
              <a:rPr lang="en-US" sz="2000" dirty="0">
                <a:solidFill>
                  <a:srgbClr val="FF0000"/>
                </a:solidFill>
              </a:rPr>
              <a:t>].y;</a:t>
            </a:r>
          </a:p>
          <a:p>
            <a:r>
              <a:rPr lang="en-US" sz="2000" dirty="0">
                <a:solidFill>
                  <a:srgbClr val="FF0000"/>
                </a:solidFill>
              </a:rPr>
              <a:t>	</a:t>
            </a:r>
            <a:r>
              <a:rPr lang="en-US" sz="2000" dirty="0" err="1">
                <a:solidFill>
                  <a:srgbClr val="FF0000"/>
                </a:solidFill>
              </a:rPr>
              <a:t>v.tangent.z</a:t>
            </a:r>
            <a:r>
              <a:rPr lang="en-US" sz="2000" dirty="0">
                <a:solidFill>
                  <a:srgbClr val="FF0000"/>
                </a:solidFill>
              </a:rPr>
              <a:t> = mesh-&gt;</a:t>
            </a:r>
            <a:r>
              <a:rPr lang="en-US" sz="2000" dirty="0" err="1">
                <a:solidFill>
                  <a:srgbClr val="FF0000"/>
                </a:solidFill>
              </a:rPr>
              <a:t>mTangents</a:t>
            </a:r>
            <a:r>
              <a:rPr lang="en-US" sz="2000" dirty="0">
                <a:solidFill>
                  <a:srgbClr val="FF0000"/>
                </a:solidFill>
              </a:rPr>
              <a:t>[</a:t>
            </a:r>
            <a:r>
              <a:rPr lang="en-US" sz="2000" dirty="0" err="1">
                <a:solidFill>
                  <a:srgbClr val="FF0000"/>
                </a:solidFill>
              </a:rPr>
              <a:t>i</a:t>
            </a:r>
            <a:r>
              <a:rPr lang="en-US" sz="2000" dirty="0">
                <a:solidFill>
                  <a:srgbClr val="FF0000"/>
                </a:solidFill>
              </a:rPr>
              <a:t>].z;</a:t>
            </a:r>
          </a:p>
          <a:p>
            <a:endParaRPr lang="en-US" sz="2000" dirty="0">
              <a:solidFill>
                <a:srgbClr val="FF0000"/>
              </a:solidFill>
            </a:endParaRPr>
          </a:p>
          <a:p>
            <a:r>
              <a:rPr lang="en-US" sz="2000" dirty="0">
                <a:solidFill>
                  <a:srgbClr val="FF0000"/>
                </a:solidFill>
              </a:rPr>
              <a:t>	</a:t>
            </a:r>
            <a:r>
              <a:rPr lang="en-US" sz="2000" dirty="0" err="1">
                <a:solidFill>
                  <a:srgbClr val="FF0000"/>
                </a:solidFill>
              </a:rPr>
              <a:t>v.binormal.x</a:t>
            </a:r>
            <a:r>
              <a:rPr lang="en-US" sz="2000" dirty="0">
                <a:solidFill>
                  <a:srgbClr val="FF0000"/>
                </a:solidFill>
              </a:rPr>
              <a:t> = mesh-&gt;</a:t>
            </a:r>
            <a:r>
              <a:rPr lang="en-US" sz="2000" dirty="0" err="1">
                <a:solidFill>
                  <a:srgbClr val="FF0000"/>
                </a:solidFill>
              </a:rPr>
              <a:t>mBitangents</a:t>
            </a:r>
            <a:r>
              <a:rPr lang="en-US" sz="2000" dirty="0">
                <a:solidFill>
                  <a:srgbClr val="FF0000"/>
                </a:solidFill>
              </a:rPr>
              <a:t>[</a:t>
            </a:r>
            <a:r>
              <a:rPr lang="en-US" sz="2000" dirty="0" err="1">
                <a:solidFill>
                  <a:srgbClr val="FF0000"/>
                </a:solidFill>
              </a:rPr>
              <a:t>i</a:t>
            </a:r>
            <a:r>
              <a:rPr lang="en-US" sz="2000" dirty="0">
                <a:solidFill>
                  <a:srgbClr val="FF0000"/>
                </a:solidFill>
              </a:rPr>
              <a:t>].x;</a:t>
            </a:r>
          </a:p>
          <a:p>
            <a:r>
              <a:rPr lang="en-US" sz="2000" dirty="0">
                <a:solidFill>
                  <a:srgbClr val="FF0000"/>
                </a:solidFill>
              </a:rPr>
              <a:t>	</a:t>
            </a:r>
            <a:r>
              <a:rPr lang="en-US" sz="2000" dirty="0" err="1">
                <a:solidFill>
                  <a:srgbClr val="FF0000"/>
                </a:solidFill>
              </a:rPr>
              <a:t>v.binormal.y</a:t>
            </a:r>
            <a:r>
              <a:rPr lang="en-US" sz="2000" dirty="0">
                <a:solidFill>
                  <a:srgbClr val="FF0000"/>
                </a:solidFill>
              </a:rPr>
              <a:t> = mesh-&gt;</a:t>
            </a:r>
            <a:r>
              <a:rPr lang="en-US" sz="2000" dirty="0" err="1">
                <a:solidFill>
                  <a:srgbClr val="FF0000"/>
                </a:solidFill>
              </a:rPr>
              <a:t>mBitangents</a:t>
            </a:r>
            <a:r>
              <a:rPr lang="en-US" sz="2000" dirty="0">
                <a:solidFill>
                  <a:srgbClr val="FF0000"/>
                </a:solidFill>
              </a:rPr>
              <a:t>[</a:t>
            </a:r>
            <a:r>
              <a:rPr lang="en-US" sz="2000" dirty="0" err="1">
                <a:solidFill>
                  <a:srgbClr val="FF0000"/>
                </a:solidFill>
              </a:rPr>
              <a:t>i</a:t>
            </a:r>
            <a:r>
              <a:rPr lang="en-US" sz="2000" dirty="0">
                <a:solidFill>
                  <a:srgbClr val="FF0000"/>
                </a:solidFill>
              </a:rPr>
              <a:t>].y;</a:t>
            </a:r>
          </a:p>
          <a:p>
            <a:r>
              <a:rPr lang="en-US" sz="2000" dirty="0">
                <a:solidFill>
                  <a:srgbClr val="FF0000"/>
                </a:solidFill>
              </a:rPr>
              <a:t>	</a:t>
            </a:r>
            <a:r>
              <a:rPr lang="en-US" sz="2000" dirty="0" err="1">
                <a:solidFill>
                  <a:srgbClr val="FF0000"/>
                </a:solidFill>
              </a:rPr>
              <a:t>v.binormal.z</a:t>
            </a:r>
            <a:r>
              <a:rPr lang="en-US" sz="2000" dirty="0">
                <a:solidFill>
                  <a:srgbClr val="FF0000"/>
                </a:solidFill>
              </a:rPr>
              <a:t> = mesh-&gt;</a:t>
            </a:r>
            <a:r>
              <a:rPr lang="en-US" sz="2000" dirty="0" err="1">
                <a:solidFill>
                  <a:srgbClr val="FF0000"/>
                </a:solidFill>
              </a:rPr>
              <a:t>mBitangents</a:t>
            </a:r>
            <a:r>
              <a:rPr lang="en-US" sz="2000" dirty="0">
                <a:solidFill>
                  <a:srgbClr val="FF0000"/>
                </a:solidFill>
              </a:rPr>
              <a:t>[</a:t>
            </a:r>
            <a:r>
              <a:rPr lang="en-US" sz="2000" dirty="0" err="1">
                <a:solidFill>
                  <a:srgbClr val="FF0000"/>
                </a:solidFill>
              </a:rPr>
              <a:t>i</a:t>
            </a:r>
            <a:r>
              <a:rPr lang="en-US" sz="2000" dirty="0">
                <a:solidFill>
                  <a:srgbClr val="FF0000"/>
                </a:solidFill>
              </a:rPr>
              <a:t>].z;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vertices.emplace_back</a:t>
            </a:r>
            <a:r>
              <a:rPr lang="en-US" sz="2000" dirty="0"/>
              <a:t>(v);</a:t>
            </a:r>
          </a:p>
          <a:p>
            <a:r>
              <a:rPr lang="en-US" sz="2000" dirty="0"/>
              <a:t>}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sz="4000" dirty="0"/>
              <a:t>Egg/Importer.cpp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25216634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CD3DX12_RANGE </a:t>
            </a:r>
            <a:r>
              <a:rPr lang="en-US" sz="2000" dirty="0" err="1"/>
              <a:t>readRange</a:t>
            </a:r>
            <a:r>
              <a:rPr lang="en-US" sz="2000" dirty="0"/>
              <a:t>{ 0,0 };</a:t>
            </a:r>
          </a:p>
          <a:p>
            <a:r>
              <a:rPr lang="en-US" sz="2000" dirty="0"/>
              <a:t>void * </a:t>
            </a:r>
            <a:r>
              <a:rPr lang="en-US" sz="2000" dirty="0" err="1"/>
              <a:t>mappedPtr</a:t>
            </a:r>
            <a:r>
              <a:rPr lang="en-US" sz="2000" dirty="0"/>
              <a:t>;</a:t>
            </a:r>
          </a:p>
          <a:p>
            <a:endParaRPr lang="en-US" sz="2000" dirty="0"/>
          </a:p>
          <a:p>
            <a:r>
              <a:rPr lang="en-US" sz="2000" dirty="0"/>
              <a:t>DX_API("Failed to map upload resource")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uploadResource</a:t>
            </a:r>
            <a:r>
              <a:rPr lang="en-US" sz="2000" dirty="0"/>
              <a:t>-&gt;Map(0, &amp;</a:t>
            </a:r>
            <a:r>
              <a:rPr lang="en-US" sz="2000" dirty="0" err="1"/>
              <a:t>readRange</a:t>
            </a:r>
            <a:r>
              <a:rPr lang="en-US" sz="2000" dirty="0"/>
              <a:t>, &amp;</a:t>
            </a:r>
            <a:r>
              <a:rPr lang="en-US" sz="2000" dirty="0" err="1"/>
              <a:t>mappedPtr</a:t>
            </a:r>
            <a:r>
              <a:rPr lang="en-US" sz="2000" dirty="0"/>
              <a:t>);</a:t>
            </a:r>
          </a:p>
          <a:p>
            <a:endParaRPr lang="en-US" sz="2000" dirty="0"/>
          </a:p>
          <a:p>
            <a:r>
              <a:rPr lang="en-US" sz="2000" dirty="0" err="1"/>
              <a:t>memcpy</a:t>
            </a:r>
            <a:r>
              <a:rPr lang="en-US" sz="2000" dirty="0"/>
              <a:t>(</a:t>
            </a:r>
            <a:r>
              <a:rPr lang="en-US" sz="2000" dirty="0" err="1"/>
              <a:t>mappedPtr</a:t>
            </a:r>
            <a:r>
              <a:rPr lang="en-US" sz="2000" dirty="0"/>
              <a:t>, </a:t>
            </a:r>
            <a:r>
              <a:rPr lang="en-US" sz="2000" dirty="0" err="1"/>
              <a:t>sImage.GetPixels</a:t>
            </a:r>
            <a:r>
              <a:rPr lang="en-US" sz="2000" dirty="0"/>
              <a:t>(), </a:t>
            </a:r>
            <a:r>
              <a:rPr lang="en-US" sz="2000" dirty="0" err="1"/>
              <a:t>sImage.GetPixelsSize</a:t>
            </a:r>
            <a:r>
              <a:rPr lang="en-US" sz="2000" dirty="0"/>
              <a:t>());</a:t>
            </a:r>
          </a:p>
          <a:p>
            <a:endParaRPr lang="en-US" sz="2000" dirty="0"/>
          </a:p>
          <a:p>
            <a:r>
              <a:rPr lang="en-US" sz="2000" dirty="0" err="1"/>
              <a:t>uploadResource</a:t>
            </a:r>
            <a:r>
              <a:rPr lang="en-US" sz="2000" dirty="0"/>
              <a:t>-&gt;</a:t>
            </a:r>
            <a:r>
              <a:rPr lang="en-US" sz="2000" dirty="0" err="1"/>
              <a:t>Unmap</a:t>
            </a:r>
            <a:r>
              <a:rPr lang="en-US" sz="2000" dirty="0"/>
              <a:t>(0, </a:t>
            </a:r>
            <a:r>
              <a:rPr lang="en-US" sz="2000" dirty="0" err="1"/>
              <a:t>nullptr</a:t>
            </a:r>
            <a:r>
              <a:rPr lang="en-US" sz="2000" dirty="0"/>
              <a:t>);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sz="4000" dirty="0"/>
              <a:t>ImportTexture2D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38434217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Textúra</a:t>
            </a:r>
            <a:r>
              <a:rPr lang="en-US" dirty="0"/>
              <a:t> </a:t>
            </a:r>
            <a:r>
              <a:rPr lang="en-US" dirty="0" err="1"/>
              <a:t>feltöltés</a:t>
            </a:r>
            <a:r>
              <a:rPr lang="en-US" dirty="0"/>
              <a:t> (GPU-ra)</a:t>
            </a:r>
          </a:p>
        </p:txBody>
      </p:sp>
      <p:sp>
        <p:nvSpPr>
          <p:cNvPr id="4" name="Tartalom helye 2">
            <a:extLst>
              <a:ext uri="{FF2B5EF4-FFF2-40B4-BE49-F238E27FC236}">
                <a16:creationId xmlns:a16="http://schemas.microsoft.com/office/drawing/2014/main" id="{6656AE22-C593-43CD-BEF3-6FFD0E284A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/>
          </a:bodyPr>
          <a:lstStyle/>
          <a:p>
            <a:r>
              <a:rPr lang="en-US" dirty="0" err="1"/>
              <a:t>Nézz</a:t>
            </a:r>
            <a:r>
              <a:rPr lang="en-US" dirty="0"/>
              <a:t> </a:t>
            </a:r>
            <a:r>
              <a:rPr lang="en-US" dirty="0" err="1"/>
              <a:t>bele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Egg/Texture2D.cpp </a:t>
            </a:r>
            <a:r>
              <a:rPr lang="en-US" dirty="0" err="1"/>
              <a:t>fájlban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UploadResource</a:t>
            </a:r>
            <a:r>
              <a:rPr lang="en-US" dirty="0"/>
              <a:t> </a:t>
            </a:r>
            <a:r>
              <a:rPr lang="en-US" dirty="0" err="1"/>
              <a:t>függvénybe</a:t>
            </a:r>
            <a:endParaRPr lang="en-US" dirty="0"/>
          </a:p>
          <a:p>
            <a:pPr lvl="1"/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átvesz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ID3D12GraphicsCommandList* </a:t>
            </a:r>
            <a:r>
              <a:rPr lang="en-US" dirty="0" err="1"/>
              <a:t>típust</a:t>
            </a:r>
            <a:r>
              <a:rPr lang="en-US" dirty="0"/>
              <a:t>, </a:t>
            </a:r>
            <a:r>
              <a:rPr lang="en-US" dirty="0" err="1"/>
              <a:t>amelybe</a:t>
            </a:r>
            <a:r>
              <a:rPr lang="en-US" dirty="0"/>
              <a:t> </a:t>
            </a:r>
            <a:r>
              <a:rPr lang="en-US" dirty="0" err="1"/>
              <a:t>fogjuk</a:t>
            </a:r>
            <a:r>
              <a:rPr lang="en-US" dirty="0"/>
              <a:t> </a:t>
            </a:r>
            <a:r>
              <a:rPr lang="en-US" dirty="0" err="1"/>
              <a:t>kiadni</a:t>
            </a:r>
            <a:r>
              <a:rPr lang="en-US" dirty="0"/>
              <a:t> a </a:t>
            </a:r>
            <a:r>
              <a:rPr lang="en-US" dirty="0" err="1"/>
              <a:t>másolás</a:t>
            </a:r>
            <a:r>
              <a:rPr lang="en-US" dirty="0"/>
              <a:t> </a:t>
            </a:r>
            <a:r>
              <a:rPr lang="en-US" dirty="0" err="1"/>
              <a:t>parancsot</a:t>
            </a:r>
            <a:endParaRPr lang="en-US" dirty="0"/>
          </a:p>
          <a:p>
            <a:pPr lvl="1"/>
            <a:r>
              <a:rPr lang="en-US" dirty="0" err="1"/>
              <a:t>Azonban</a:t>
            </a:r>
            <a:r>
              <a:rPr lang="en-US" dirty="0"/>
              <a:t> </a:t>
            </a:r>
            <a:r>
              <a:rPr lang="en-US" dirty="0" err="1"/>
              <a:t>látható</a:t>
            </a:r>
            <a:r>
              <a:rPr lang="en-US" dirty="0"/>
              <a:t>, </a:t>
            </a:r>
            <a:r>
              <a:rPr lang="en-US" dirty="0" err="1"/>
              <a:t>ahogy</a:t>
            </a:r>
            <a:r>
              <a:rPr lang="en-US" dirty="0"/>
              <a:t> a </a:t>
            </a:r>
            <a:r>
              <a:rPr lang="en-US" dirty="0" err="1"/>
              <a:t>másolásnál</a:t>
            </a:r>
            <a:r>
              <a:rPr lang="en-US" dirty="0"/>
              <a:t> </a:t>
            </a:r>
            <a:r>
              <a:rPr lang="en-US" dirty="0" err="1"/>
              <a:t>mennyire</a:t>
            </a:r>
            <a:r>
              <a:rPr lang="en-US" dirty="0"/>
              <a:t> </a:t>
            </a:r>
            <a:r>
              <a:rPr lang="en-US" dirty="0" err="1"/>
              <a:t>fontos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minden</a:t>
            </a:r>
            <a:r>
              <a:rPr lang="en-US" dirty="0"/>
              <a:t> </a:t>
            </a:r>
            <a:r>
              <a:rPr lang="en-US" dirty="0" err="1"/>
              <a:t>érték</a:t>
            </a:r>
            <a:r>
              <a:rPr lang="en-US" dirty="0"/>
              <a:t> </a:t>
            </a:r>
            <a:r>
              <a:rPr lang="en-US" dirty="0" err="1"/>
              <a:t>passzoljon</a:t>
            </a:r>
            <a:r>
              <a:rPr lang="en-US" dirty="0"/>
              <a:t>,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csak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pointer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sizeof</a:t>
            </a:r>
            <a:r>
              <a:rPr lang="en-US" dirty="0"/>
              <a:t> </a:t>
            </a:r>
            <a:r>
              <a:rPr lang="en-US" dirty="0" err="1"/>
              <a:t>hívás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CopyTextureRegion</a:t>
            </a:r>
            <a:r>
              <a:rPr lang="en-US" dirty="0"/>
              <a:t> </a:t>
            </a:r>
            <a:r>
              <a:rPr lang="en-US" dirty="0" err="1"/>
              <a:t>hívás</a:t>
            </a:r>
            <a:r>
              <a:rPr lang="en-US" dirty="0"/>
              <a:t> </a:t>
            </a:r>
            <a:r>
              <a:rPr lang="en-US" dirty="0" err="1"/>
              <a:t>után</a:t>
            </a:r>
            <a:r>
              <a:rPr lang="en-US" dirty="0"/>
              <a:t>, </a:t>
            </a:r>
            <a:r>
              <a:rPr lang="en-US" dirty="0" err="1"/>
              <a:t>pedig</a:t>
            </a:r>
            <a:r>
              <a:rPr lang="en-US" dirty="0"/>
              <a:t> a default </a:t>
            </a:r>
            <a:r>
              <a:rPr lang="en-US" dirty="0" err="1"/>
              <a:t>heapben</a:t>
            </a:r>
            <a:r>
              <a:rPr lang="en-US" dirty="0"/>
              <a:t> </a:t>
            </a:r>
            <a:r>
              <a:rPr lang="en-US" dirty="0" err="1"/>
              <a:t>lévő</a:t>
            </a:r>
            <a:r>
              <a:rPr lang="en-US" dirty="0"/>
              <a:t> </a:t>
            </a:r>
            <a:r>
              <a:rPr lang="en-US" dirty="0" err="1"/>
              <a:t>erőforrás</a:t>
            </a:r>
            <a:r>
              <a:rPr lang="en-US" dirty="0"/>
              <a:t> </a:t>
            </a:r>
            <a:r>
              <a:rPr lang="en-US" dirty="0" err="1"/>
              <a:t>állapotát</a:t>
            </a:r>
            <a:r>
              <a:rPr lang="en-US" dirty="0"/>
              <a:t> </a:t>
            </a:r>
            <a:r>
              <a:rPr lang="en-US" dirty="0" err="1"/>
              <a:t>átállítjuk</a:t>
            </a:r>
            <a:r>
              <a:rPr lang="en-US" dirty="0"/>
              <a:t> COPY_DEST </a:t>
            </a:r>
            <a:r>
              <a:rPr lang="en-US" dirty="0" err="1"/>
              <a:t>állapotról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993883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7127</TotalTime>
  <Words>2034</Words>
  <Application>Microsoft Office PowerPoint</Application>
  <PresentationFormat>On-screen Show (4:3)</PresentationFormat>
  <Paragraphs>280</Paragraphs>
  <Slides>23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Courier New</vt:lpstr>
      <vt:lpstr>Office-téma</vt:lpstr>
      <vt:lpstr>GraphGame ggl005-Bump</vt:lpstr>
      <vt:lpstr>Előkészületek</vt:lpstr>
      <vt:lpstr>Roadmap</vt:lpstr>
      <vt:lpstr>Egg/Vertex.h</vt:lpstr>
      <vt:lpstr>Egg/Importer.h – NOTE!</vt:lpstr>
      <vt:lpstr>Egg/Importer.cpp</vt:lpstr>
      <vt:lpstr>Egg/Importer.cpp</vt:lpstr>
      <vt:lpstr>ImportTexture2D</vt:lpstr>
      <vt:lpstr>Textúra feltöltés (GPU-ra)</vt:lpstr>
      <vt:lpstr>Textúra feltöltés (GPU-ra)</vt:lpstr>
      <vt:lpstr>Roadmap</vt:lpstr>
      <vt:lpstr>ggl004App - adattagok</vt:lpstr>
      <vt:lpstr>CreateResources()</vt:lpstr>
      <vt:lpstr>LoadAssets()</vt:lpstr>
      <vt:lpstr>UploadResources()</vt:lpstr>
      <vt:lpstr>Roadmap</vt:lpstr>
      <vt:lpstr>PopulateCommandList()</vt:lpstr>
      <vt:lpstr>Roadmap</vt:lpstr>
      <vt:lpstr>RootSignatures.hlsli</vt:lpstr>
      <vt:lpstr>cbBasicVS.hlsl</vt:lpstr>
      <vt:lpstr>DefaultPS.hlsl</vt:lpstr>
      <vt:lpstr>Eredmény</vt:lpstr>
      <vt:lpstr>Extra feladatok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Direct3D11 KickStart</dc:title>
  <dc:creator>Laci</dc:creator>
  <cp:lastModifiedBy>Musa Benedek</cp:lastModifiedBy>
  <cp:revision>837</cp:revision>
  <dcterms:created xsi:type="dcterms:W3CDTF">2011-02-09T17:24:52Z</dcterms:created>
  <dcterms:modified xsi:type="dcterms:W3CDTF">2019-10-10T09:05:46Z</dcterms:modified>
</cp:coreProperties>
</file>