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4B41B-AB2E-4DC9-8D5F-6EE9C588BA8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F622-6204-45B7-A068-4EF13B8C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3F622-6204-45B7-A068-4EF13B8C3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3F622-6204-45B7-A068-4EF13B8C3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1542-16CF-4744-BFB7-532390C4B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79549-C920-42FD-835E-F51ACE79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6314-8692-4F73-88C6-60D9FCA8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122C-D361-4114-BD18-19C5F290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0C2A-508F-4884-9C92-1051440B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8AD8-4852-4D8F-82F4-2DC7DE7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7153-0CB9-4E73-8726-7CEC7559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8833-24C1-48AE-BF84-CEA15FF6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B95E-50CC-43D3-8EAE-B7A99AD8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F2F3-13CB-4878-8096-5E568532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8BD42-3431-46E0-A84A-994B33FF7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4048B-4EFA-47A3-94E5-6805E865D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6228-1A0A-4449-9A2A-0E942B78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CBCD-F3EA-45D4-B2CF-417CE96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06FA-7D07-4D91-8A40-0C0137C6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9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1384-5376-4329-AD7A-5D7630F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B3AD-1F6F-4BD6-B4C1-DF3A4AD8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ABFA-D7FF-4EDD-80DD-CEC07155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4F95-C559-414F-A4EF-A54D3F2D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389B-1ABE-4A95-98EE-6C4C65A4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13-C6DF-4F9B-BA79-A3FF1E3F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D968-E7E8-4740-9B64-BCF6FA97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4B7E-89F1-44AD-9EFF-9B19BC45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7A5F-35E9-4B49-B1F1-22C7E277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195E-C4FA-4B0E-8043-044B31DA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9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C791-4895-41B8-BA54-2903B79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AAC5-15A7-4AE9-972B-AA99A337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ED2C-0830-4314-9A97-C404C755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1005-8DA6-46E2-9D68-54A6A086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3822-1155-4237-8B2D-50B447A1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6DA9-A074-479E-A71C-601CB38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2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3D9-4E20-4A30-BA52-3ACD921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D2E6-857C-4523-A827-3FFCA6B0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5507B-7514-463D-AA68-90389805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2BB5-3DA7-489E-98C0-AE4A3F6A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636E6-874A-49E9-9F19-D2A80687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8CDF-43CA-40C9-9B9F-31BFBB78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EF7C5-ACF1-4A78-BD86-1DB7C6A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8C2DF-8868-42E8-BC25-37BFD749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945-02E4-45C9-8AB7-ADBE77CB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C9472-0F3D-4F39-B4D7-E735D1B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94C7-DCDC-4BC6-913B-74DB051F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586A4-A334-4067-8A59-F964ED6D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7165A-A268-464E-81DF-D69FEBFE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EEEF0-07D9-4386-A487-875E4F19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9A78-C08C-4DB2-BC50-599843C6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83BA-FFC9-4844-90BC-E1AAC56A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E127-A028-44C1-9E8C-67ACA8C7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81E6-88BE-4DF1-962D-B060BC3C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CB52-3B64-4AAA-90A1-6CF96627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4019F-027A-49BE-A2A9-8AC3E8FE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AB99-2362-41BD-A07F-5F46D7E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55AF-BC0E-445F-9CAB-9AC36AE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9F148-001C-4AA0-B7EF-84403516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B22D-2149-41AB-A28A-864CC1F8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303BE-686C-47D4-B937-EDF69C01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85BE-D1EF-43C5-B229-5F1041F0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F8BC8-9446-48E5-9355-51305382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4451D-63C1-4D98-950F-5B96CF0C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ACBD-B142-4E39-934F-BB5DB7ED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4413-2B7E-4547-A812-75B79A14B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DF21-35C0-46A3-8072-97034B605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759D-9C44-42DF-A82A-9C19F476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A397C-66BF-4E03-81AB-E83C9F4B1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the </a:t>
            </a:r>
            <a:br>
              <a:rPr lang="en-US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3-1-1?</a:t>
            </a:r>
            <a:endParaRPr lang="en-US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1CD3A-E36B-4B94-B9B8-A0F574F8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Ellaine Ho, Brian Lee, Omar Eltorai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E8779F9-71DA-4576-8306-45857569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4BC32-A63D-464C-9764-5700DE49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604074"/>
            <a:ext cx="273342" cy="253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B5A10-9473-4D6C-9AB7-65EC791A8E23}"/>
              </a:ext>
            </a:extLst>
          </p:cNvPr>
          <p:cNvSpPr txBox="1"/>
          <p:nvPr/>
        </p:nvSpPr>
        <p:spPr>
          <a:xfrm>
            <a:off x="203475" y="6596390"/>
            <a:ext cx="1952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latin typeface="Cooper Black" panose="0208090404030B020404" pitchFamily="18" charset="0"/>
                <a:cs typeface="Aharoni" panose="02010803020104030203" pitchFamily="2" charset="-79"/>
              </a:rPr>
              <a:t>beomb</a:t>
            </a:r>
            <a:r>
              <a:rPr lang="en-US" sz="1050" dirty="0">
                <a:latin typeface="Cooper Black" panose="0208090404030B020404" pitchFamily="18" charset="0"/>
                <a:cs typeface="Aharoni" panose="02010803020104030203" pitchFamily="2" charset="-79"/>
              </a:rPr>
              <a:t> squad productions</a:t>
            </a:r>
            <a:endParaRPr lang="en-US" sz="105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09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46E0-75CD-404F-82E3-DBC6DFF7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Introduction &amp;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F5618-2215-438F-B676-096A42E52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7" r="93125" b="10249"/>
          <a:stretch/>
        </p:blipFill>
        <p:spPr>
          <a:xfrm>
            <a:off x="20" y="10"/>
            <a:ext cx="8381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241706-3AA3-4DE2-A377-702567BA5BE9}"/>
              </a:ext>
            </a:extLst>
          </p:cNvPr>
          <p:cNvSpPr/>
          <p:nvPr/>
        </p:nvSpPr>
        <p:spPr>
          <a:xfrm>
            <a:off x="1012370" y="1837264"/>
            <a:ext cx="1992086" cy="4499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E5322-B555-4AF6-93DE-09B3E6CDB6B2}"/>
              </a:ext>
            </a:extLst>
          </p:cNvPr>
          <p:cNvSpPr/>
          <p:nvPr/>
        </p:nvSpPr>
        <p:spPr>
          <a:xfrm>
            <a:off x="1012370" y="2781553"/>
            <a:ext cx="1992086" cy="4499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D2261-7819-4A32-869B-115BAEA98753}"/>
              </a:ext>
            </a:extLst>
          </p:cNvPr>
          <p:cNvSpPr/>
          <p:nvPr/>
        </p:nvSpPr>
        <p:spPr>
          <a:xfrm>
            <a:off x="1012370" y="3880770"/>
            <a:ext cx="1992086" cy="4499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504C9-F08C-43F5-818B-2B633E4AC5E2}"/>
              </a:ext>
            </a:extLst>
          </p:cNvPr>
          <p:cNvSpPr/>
          <p:nvPr/>
        </p:nvSpPr>
        <p:spPr>
          <a:xfrm>
            <a:off x="1012370" y="4929412"/>
            <a:ext cx="1992086" cy="4499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86631-C113-4B43-ACFA-73031164E48E}"/>
              </a:ext>
            </a:extLst>
          </p:cNvPr>
          <p:cNvSpPr/>
          <p:nvPr/>
        </p:nvSpPr>
        <p:spPr>
          <a:xfrm>
            <a:off x="1012370" y="1837264"/>
            <a:ext cx="10337799" cy="6589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A46D7-C9A3-4B5E-B032-8EAD9D73768C}"/>
              </a:ext>
            </a:extLst>
          </p:cNvPr>
          <p:cNvSpPr/>
          <p:nvPr/>
        </p:nvSpPr>
        <p:spPr>
          <a:xfrm>
            <a:off x="1012370" y="2788345"/>
            <a:ext cx="10337799" cy="7863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1D893-B528-4C7B-A86E-7BAB7B9394E7}"/>
              </a:ext>
            </a:extLst>
          </p:cNvPr>
          <p:cNvSpPr/>
          <p:nvPr/>
        </p:nvSpPr>
        <p:spPr>
          <a:xfrm>
            <a:off x="1012370" y="3867464"/>
            <a:ext cx="10337799" cy="7863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EF594-EDAA-41A2-9176-BE736FE526DD}"/>
              </a:ext>
            </a:extLst>
          </p:cNvPr>
          <p:cNvSpPr/>
          <p:nvPr/>
        </p:nvSpPr>
        <p:spPr>
          <a:xfrm>
            <a:off x="1012370" y="4929482"/>
            <a:ext cx="10337799" cy="7863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7E9AF-ED66-4112-A6EF-D7D45B7FADDE}"/>
              </a:ext>
            </a:extLst>
          </p:cNvPr>
          <p:cNvSpPr/>
          <p:nvPr/>
        </p:nvSpPr>
        <p:spPr>
          <a:xfrm>
            <a:off x="1012370" y="5880742"/>
            <a:ext cx="10337798" cy="6589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can NYC’s 3-1-1 call center expect?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0BD98F-0CA5-4D76-B800-60E2BFD8DF0C}"/>
              </a:ext>
            </a:extLst>
          </p:cNvPr>
          <p:cNvSpPr txBox="1">
            <a:spLocks/>
          </p:cNvSpPr>
          <p:nvPr/>
        </p:nvSpPr>
        <p:spPr>
          <a:xfrm>
            <a:off x="3019404" y="1827897"/>
            <a:ext cx="8349343" cy="66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Call Center Manager – customer service analytics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65DAB3-3569-4F26-83BB-5394673422C5}"/>
              </a:ext>
            </a:extLst>
          </p:cNvPr>
          <p:cNvSpPr txBox="1">
            <a:spLocks/>
          </p:cNvSpPr>
          <p:nvPr/>
        </p:nvSpPr>
        <p:spPr>
          <a:xfrm>
            <a:off x="3019404" y="2746857"/>
            <a:ext cx="8349343" cy="8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Informed call type and volume estimations for improved customer service center management decisions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C7DCE7-A228-4B6A-8D8E-D021ADE122C9}"/>
              </a:ext>
            </a:extLst>
          </p:cNvPr>
          <p:cNvSpPr txBox="1">
            <a:spLocks/>
          </p:cNvSpPr>
          <p:nvPr/>
        </p:nvSpPr>
        <p:spPr>
          <a:xfrm>
            <a:off x="3019404" y="3834272"/>
            <a:ext cx="8349343" cy="8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Improved accuracy around staffing needs for greater expense control, minimal decrease in effectiveness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C745F2-E5A7-4000-B81D-20E8FC70DD6D}"/>
              </a:ext>
            </a:extLst>
          </p:cNvPr>
          <p:cNvSpPr txBox="1">
            <a:spLocks/>
          </p:cNvSpPr>
          <p:nvPr/>
        </p:nvSpPr>
        <p:spPr>
          <a:xfrm>
            <a:off x="3019404" y="4940743"/>
            <a:ext cx="8349343" cy="77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Inbound call analysis and granular predictions for user specified constraints (day and time)</a:t>
            </a:r>
          </a:p>
        </p:txBody>
      </p:sp>
    </p:spTree>
    <p:extLst>
      <p:ext uri="{BB962C8B-B14F-4D97-AF65-F5344CB8AC3E}">
        <p14:creationId xmlns:p14="http://schemas.microsoft.com/office/powerpoint/2010/main" val="28957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46E0-75CD-404F-82E3-DBC6DFF7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Analysis &amp;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F5618-2215-438F-B676-096A42E52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7" r="93125" b="10249"/>
          <a:stretch/>
        </p:blipFill>
        <p:spPr>
          <a:xfrm>
            <a:off x="20" y="10"/>
            <a:ext cx="8381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374F75-D472-4CF3-9EB7-93DC50FD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16" y="1603503"/>
            <a:ext cx="4785360" cy="29831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2CC6A4-DFAB-4E51-9056-83DFE9CD7708}"/>
              </a:ext>
            </a:extLst>
          </p:cNvPr>
          <p:cNvGrpSpPr/>
          <p:nvPr/>
        </p:nvGrpSpPr>
        <p:grpSpPr>
          <a:xfrm>
            <a:off x="7453494" y="1603503"/>
            <a:ext cx="3900306" cy="2890581"/>
            <a:chOff x="1899750" y="1712753"/>
            <a:chExt cx="3900306" cy="28905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932676-F281-495C-AF8A-7B783964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9750" y="1712753"/>
              <a:ext cx="3486767" cy="27324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2FE5E-C47C-4610-9CD9-8120EC33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5631" y="4212809"/>
              <a:ext cx="1114425" cy="39052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FCB7E9A-18E4-4F7D-A800-E39611464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898" y="4766562"/>
            <a:ext cx="6649890" cy="1474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8590D3-F83D-4932-92CD-C468C54EF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481" y="5546868"/>
            <a:ext cx="5225803" cy="957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10A54A-551C-4C4C-B286-249D1B721026}"/>
              </a:ext>
            </a:extLst>
          </p:cNvPr>
          <p:cNvSpPr txBox="1"/>
          <p:nvPr/>
        </p:nvSpPr>
        <p:spPr>
          <a:xfrm rot="16200000">
            <a:off x="796480" y="547791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452E5-D891-4D17-B27C-38C418B735CF}"/>
              </a:ext>
            </a:extLst>
          </p:cNvPr>
          <p:cNvSpPr txBox="1"/>
          <p:nvPr/>
        </p:nvSpPr>
        <p:spPr>
          <a:xfrm rot="16200000">
            <a:off x="724607" y="2760383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87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Cooper Black</vt:lpstr>
      <vt:lpstr>Office Theme</vt:lpstr>
      <vt:lpstr>What’s the  3-1-1?</vt:lpstr>
      <vt:lpstr>Introduction &amp; overview</vt:lpstr>
      <vt:lpstr>Analysis &amp;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 3-1-1?</dc:title>
  <dc:creator>Omar Eltorai</dc:creator>
  <cp:lastModifiedBy>Omar Eltorai</cp:lastModifiedBy>
  <cp:revision>12</cp:revision>
  <dcterms:created xsi:type="dcterms:W3CDTF">2020-01-18T01:39:36Z</dcterms:created>
  <dcterms:modified xsi:type="dcterms:W3CDTF">2020-01-18T12:46:31Z</dcterms:modified>
</cp:coreProperties>
</file>