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F733A-EF75-40F5-A3E9-402033532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8FC3B-48D0-436E-B310-2772C025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56B97-B816-4D80-A41B-2740342C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CEFCE-93CF-493A-9C67-F5A9F7A9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F0E90-D0D9-43D5-9E04-9BB10064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4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07247-78AD-413F-93CD-040172ED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D5A-CFD5-4BF9-9111-85B4B642C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379D9-22E6-43C4-8E3E-BB07563A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18DA2-FFDA-449E-B390-B1A4D8C8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0E826-A3CC-4E04-B7E2-085EBC38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9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C1505-DE7E-425A-8E68-8677032F2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632345-F5BA-4E27-B230-2D2CBDCD9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65C9A-6EEB-4E19-A6F3-AD5A50E32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A5524-B885-46AF-91C7-43CF993B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28AE5-79D3-46F5-B92B-DAB7BBF2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6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6C768-885D-48AE-A0B9-CFA37DD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BBE95-275E-4EE3-8241-D087390B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1CB70-DEFF-4CA9-BA77-539BE0DC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87F76-DD96-45D5-8374-D1518435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19463-C2A8-489C-9600-DE206BF1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2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0A96-0EF1-4D69-A747-CCD64507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6925D6-5DA6-42EE-9E2C-43DDDA90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2B592-7EC8-468E-A4E8-CBC70B20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42CE2-39C4-47A1-A671-8CDEB8E8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A52D4-6C40-4636-AF0E-A90265BC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9A5DD-5129-4BD1-A2E0-389F70D0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6DE9BC-9464-4EB8-AB3F-6C66E27C0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56132-0DD2-46B3-A9E0-34917CD16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6105E-3111-4B95-B777-B47A758F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523CC-872D-4003-9E97-B89DA3DA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CADB4-68A0-4FA5-8BF4-6006BEB7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62E6A-8A14-41E2-B379-479AC3C73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1115F-FE7D-4F2A-9413-4CDAAE16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88F6EB-59D7-4680-B116-1327AD61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3E49A-853C-4B94-BFCA-4872F36AB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0EA4F-931F-41B7-B7FE-7BF1CE360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AB46DE-ED47-419E-876D-9A181794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1B0055-63C0-43CB-B585-BA0DF43A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86BAA-6BA1-427C-BE4A-6E9692A5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8E170-154D-4A56-AADA-158DDB3F4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DEB14B-DDF2-47DF-801B-D751C53C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0774CD-33FE-4712-B171-547A4AC4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371AD3-C75D-474E-9C9B-3B24DF02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7A4E5C-EC6D-4C87-BE0B-B3042E27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B17354-A264-4CE4-B506-72FBEADF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0B3003-CB2F-4C15-86F0-B43F4999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1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49304-ADF2-461B-A3CF-7C199FBA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FA1EC-AFAA-4950-A98A-F26C9BE5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60318-F258-475E-AFB5-E50B25E01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3CF1F0-80D3-4BEB-A231-C98B3A49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02082-BA15-481B-AF10-9CA96890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AB659-CBEB-4939-8256-B6692ACC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3B78B-515F-4B7B-8B37-70FAE03F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33D5A6-01B7-424D-8398-49F7A481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45488-A9AF-4333-9417-845436376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2484E-FF64-44E8-B654-B14E8475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075B25-92AE-4B15-B29E-1159605D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6A558-8056-4856-85C8-AD27DDEC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1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1C29F2-38DF-497C-8FEB-7C6BD1A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DBEAA-0C32-4435-AFB1-F253252D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9A6F9-9DFC-464B-BE0A-069A7F9E5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33DB3-2279-4381-940D-CB80B3AD481B}" type="datetimeFigureOut">
              <a:rPr lang="ko-KR" altLang="en-US" smtClean="0"/>
              <a:t>2019-06-12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A872C-E382-4987-9A98-8D0D704F7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B1B67-B5A3-4068-B082-C218D122B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C705-29E2-4499-913B-466CBA16D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50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73C2-92CD-4589-AAFE-CF7317EF9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KIOSK </a:t>
            </a:r>
            <a:r>
              <a:rPr lang="ko-KR" altLang="en-US" dirty="0"/>
              <a:t>셀프 롤백 처리 방법</a:t>
            </a:r>
          </a:p>
        </p:txBody>
      </p:sp>
    </p:spTree>
    <p:extLst>
      <p:ext uri="{BB962C8B-B14F-4D97-AF65-F5344CB8AC3E}">
        <p14:creationId xmlns:p14="http://schemas.microsoft.com/office/powerpoint/2010/main" val="285154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AE254-CC9A-45BE-9AB0-721E3D95C7CA}"/>
              </a:ext>
            </a:extLst>
          </p:cNvPr>
          <p:cNvSpPr txBox="1"/>
          <p:nvPr/>
        </p:nvSpPr>
        <p:spPr>
          <a:xfrm>
            <a:off x="575580" y="17813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업데이트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47F9F-AC0C-4474-8BB1-759A3ED165B2}"/>
              </a:ext>
            </a:extLst>
          </p:cNvPr>
          <p:cNvSpPr/>
          <p:nvPr/>
        </p:nvSpPr>
        <p:spPr>
          <a:xfrm>
            <a:off x="653142" y="1436914"/>
            <a:ext cx="1496291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최신 파일 다운로드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44BBB-F08F-40CD-B1FA-DCF92A759EBA}"/>
              </a:ext>
            </a:extLst>
          </p:cNvPr>
          <p:cNvSpPr txBox="1"/>
          <p:nvPr/>
        </p:nvSpPr>
        <p:spPr>
          <a:xfrm>
            <a:off x="919964" y="2634344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프로텍터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79E7F0-6106-45BB-BD75-FB7F24918B7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149433" y="2012867"/>
            <a:ext cx="706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21117E1F-E59F-4A13-BB9B-2764AEA0F2E6}"/>
              </a:ext>
            </a:extLst>
          </p:cNvPr>
          <p:cNvSpPr/>
          <p:nvPr/>
        </p:nvSpPr>
        <p:spPr>
          <a:xfrm>
            <a:off x="2856017" y="1297379"/>
            <a:ext cx="1430976" cy="14309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KIOSK </a:t>
            </a:r>
            <a:r>
              <a:rPr lang="ko-KR" altLang="en-US" sz="1100" dirty="0"/>
              <a:t>사용 여부 판단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D8A752-AEA5-4807-B4DA-510656934032}"/>
              </a:ext>
            </a:extLst>
          </p:cNvPr>
          <p:cNvCxnSpPr>
            <a:cxnSpLocks/>
          </p:cNvCxnSpPr>
          <p:nvPr/>
        </p:nvCxnSpPr>
        <p:spPr>
          <a:xfrm flipV="1">
            <a:off x="4286993" y="2012866"/>
            <a:ext cx="706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0DDD7E-029F-46AE-A534-896FBF41E077}"/>
              </a:ext>
            </a:extLst>
          </p:cNvPr>
          <p:cNvSpPr txBox="1"/>
          <p:nvPr/>
        </p:nvSpPr>
        <p:spPr>
          <a:xfrm>
            <a:off x="4219006" y="176664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 err="1"/>
              <a:t>사용안함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6F2E3F-4910-4779-9E1D-3D6AE9C47DEB}"/>
              </a:ext>
            </a:extLst>
          </p:cNvPr>
          <p:cNvCxnSpPr>
            <a:cxnSpLocks/>
          </p:cNvCxnSpPr>
          <p:nvPr/>
        </p:nvCxnSpPr>
        <p:spPr>
          <a:xfrm>
            <a:off x="3571505" y="2728357"/>
            <a:ext cx="0" cy="46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462952-8E5C-44E9-AF0D-BEAC1F7AF4F0}"/>
              </a:ext>
            </a:extLst>
          </p:cNvPr>
          <p:cNvSpPr/>
          <p:nvPr/>
        </p:nvSpPr>
        <p:spPr>
          <a:xfrm>
            <a:off x="2856017" y="3197621"/>
            <a:ext cx="1496291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업데이트 대기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F0F9A-219B-49EB-B2FB-15172197138E}"/>
              </a:ext>
            </a:extLst>
          </p:cNvPr>
          <p:cNvSpPr txBox="1"/>
          <p:nvPr/>
        </p:nvSpPr>
        <p:spPr>
          <a:xfrm>
            <a:off x="3512422" y="2757454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 err="1"/>
              <a:t>사용중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E329E3-05C0-4C2A-8979-FED204AEFAA0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2434442" y="3773574"/>
            <a:ext cx="4215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202B29-39CD-4B72-A22D-12DEC89C33D1}"/>
              </a:ext>
            </a:extLst>
          </p:cNvPr>
          <p:cNvCxnSpPr>
            <a:cxnSpLocks/>
          </p:cNvCxnSpPr>
          <p:nvPr/>
        </p:nvCxnSpPr>
        <p:spPr>
          <a:xfrm>
            <a:off x="2434442" y="2012866"/>
            <a:ext cx="0" cy="176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428B3E-2830-4C4F-8C9C-7A6B5DF67D2F}"/>
              </a:ext>
            </a:extLst>
          </p:cNvPr>
          <p:cNvSpPr/>
          <p:nvPr/>
        </p:nvSpPr>
        <p:spPr>
          <a:xfrm>
            <a:off x="4993577" y="1436914"/>
            <a:ext cx="1496291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./BACKUP\</a:t>
            </a:r>
            <a:r>
              <a:rPr lang="ko-KR" altLang="en-US" sz="1100" dirty="0"/>
              <a:t> 경로에 기존 실행 파일 및 기타 파일 백업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736B00-27E0-49CB-9F8E-BB8EC0CC3740}"/>
              </a:ext>
            </a:extLst>
          </p:cNvPr>
          <p:cNvCxnSpPr>
            <a:cxnSpLocks/>
          </p:cNvCxnSpPr>
          <p:nvPr/>
        </p:nvCxnSpPr>
        <p:spPr>
          <a:xfrm flipV="1">
            <a:off x="6489868" y="2012867"/>
            <a:ext cx="706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741EE7-F363-4581-AABE-FAC602D65DE0}"/>
              </a:ext>
            </a:extLst>
          </p:cNvPr>
          <p:cNvSpPr/>
          <p:nvPr/>
        </p:nvSpPr>
        <p:spPr>
          <a:xfrm>
            <a:off x="7196452" y="1436914"/>
            <a:ext cx="1496291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업데이트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F1030D-0A9A-4491-B04F-91F17C804E51}"/>
              </a:ext>
            </a:extLst>
          </p:cNvPr>
          <p:cNvSpPr txBox="1"/>
          <p:nvPr/>
        </p:nvSpPr>
        <p:spPr>
          <a:xfrm>
            <a:off x="5424055" y="2634344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프로텍터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5DE10C-7AD1-4646-8A98-18D9A6DC9D17}"/>
              </a:ext>
            </a:extLst>
          </p:cNvPr>
          <p:cNvSpPr txBox="1"/>
          <p:nvPr/>
        </p:nvSpPr>
        <p:spPr>
          <a:xfrm>
            <a:off x="7557311" y="2634344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프로텍터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0DB70-8D76-4B04-8E22-180DF10E1FAF}"/>
              </a:ext>
            </a:extLst>
          </p:cNvPr>
          <p:cNvSpPr txBox="1"/>
          <p:nvPr/>
        </p:nvSpPr>
        <p:spPr>
          <a:xfrm>
            <a:off x="3216876" y="4382375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키오스크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A5A861-9749-4428-9FBD-459EAB9FB3DF}"/>
              </a:ext>
            </a:extLst>
          </p:cNvPr>
          <p:cNvSpPr txBox="1"/>
          <p:nvPr/>
        </p:nvSpPr>
        <p:spPr>
          <a:xfrm>
            <a:off x="3184219" y="101653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키오스크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31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AE254-CC9A-45BE-9AB0-721E3D95C7CA}"/>
              </a:ext>
            </a:extLst>
          </p:cNvPr>
          <p:cNvSpPr txBox="1"/>
          <p:nvPr/>
        </p:nvSpPr>
        <p:spPr>
          <a:xfrm>
            <a:off x="806412" y="1246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롤백 처리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A47F9F-AC0C-4474-8BB1-759A3ED165B2}"/>
              </a:ext>
            </a:extLst>
          </p:cNvPr>
          <p:cNvSpPr/>
          <p:nvPr/>
        </p:nvSpPr>
        <p:spPr>
          <a:xfrm>
            <a:off x="558138" y="2090057"/>
            <a:ext cx="1496291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!</a:t>
            </a:r>
            <a:r>
              <a:rPr lang="ko-KR" altLang="en-US" sz="1100" dirty="0"/>
              <a:t>긴급 롤백 명령 수신</a:t>
            </a:r>
            <a:r>
              <a:rPr lang="en-US" altLang="ko-KR" sz="1100" dirty="0"/>
              <a:t>!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44BBB-F08F-40CD-B1FA-DCF92A759EBA}"/>
              </a:ext>
            </a:extLst>
          </p:cNvPr>
          <p:cNvSpPr txBox="1"/>
          <p:nvPr/>
        </p:nvSpPr>
        <p:spPr>
          <a:xfrm>
            <a:off x="824960" y="328748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키오스크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79E7F0-6106-45BB-BD75-FB7F24918B74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054429" y="2666010"/>
            <a:ext cx="706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21117E1F-E59F-4A13-BB9B-2764AEA0F2E6}"/>
              </a:ext>
            </a:extLst>
          </p:cNvPr>
          <p:cNvSpPr/>
          <p:nvPr/>
        </p:nvSpPr>
        <p:spPr>
          <a:xfrm>
            <a:off x="2761013" y="1950522"/>
            <a:ext cx="1430976" cy="14309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결제 </a:t>
            </a:r>
            <a:r>
              <a:rPr lang="en-US" altLang="ko-KR" sz="1100" dirty="0"/>
              <a:t>page </a:t>
            </a:r>
            <a:r>
              <a:rPr lang="ko-KR" altLang="en-US" sz="1100" dirty="0"/>
              <a:t>사용 여부 판단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D8A752-AEA5-4807-B4DA-510656934032}"/>
              </a:ext>
            </a:extLst>
          </p:cNvPr>
          <p:cNvCxnSpPr>
            <a:cxnSpLocks/>
          </p:cNvCxnSpPr>
          <p:nvPr/>
        </p:nvCxnSpPr>
        <p:spPr>
          <a:xfrm flipV="1">
            <a:off x="4191989" y="2666009"/>
            <a:ext cx="7065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0DDD7E-029F-46AE-A534-896FBF41E077}"/>
              </a:ext>
            </a:extLst>
          </p:cNvPr>
          <p:cNvSpPr txBox="1"/>
          <p:nvPr/>
        </p:nvSpPr>
        <p:spPr>
          <a:xfrm>
            <a:off x="4124002" y="241978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 err="1"/>
              <a:t>사용안함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6F2E3F-4910-4779-9E1D-3D6AE9C47DEB}"/>
              </a:ext>
            </a:extLst>
          </p:cNvPr>
          <p:cNvCxnSpPr>
            <a:cxnSpLocks/>
          </p:cNvCxnSpPr>
          <p:nvPr/>
        </p:nvCxnSpPr>
        <p:spPr>
          <a:xfrm>
            <a:off x="3476501" y="3381500"/>
            <a:ext cx="0" cy="46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462952-8E5C-44E9-AF0D-BEAC1F7AF4F0}"/>
              </a:ext>
            </a:extLst>
          </p:cNvPr>
          <p:cNvSpPr/>
          <p:nvPr/>
        </p:nvSpPr>
        <p:spPr>
          <a:xfrm>
            <a:off x="2761013" y="3850764"/>
            <a:ext cx="1496291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롤백 대기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8F0F9A-219B-49EB-B2FB-15172197138E}"/>
              </a:ext>
            </a:extLst>
          </p:cNvPr>
          <p:cNvSpPr txBox="1"/>
          <p:nvPr/>
        </p:nvSpPr>
        <p:spPr>
          <a:xfrm>
            <a:off x="3417418" y="3410597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 err="1"/>
              <a:t>사용중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E329E3-05C0-4C2A-8979-FED204AEFAA0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2339438" y="4426717"/>
            <a:ext cx="4215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202B29-39CD-4B72-A22D-12DEC89C33D1}"/>
              </a:ext>
            </a:extLst>
          </p:cNvPr>
          <p:cNvCxnSpPr>
            <a:cxnSpLocks/>
          </p:cNvCxnSpPr>
          <p:nvPr/>
        </p:nvCxnSpPr>
        <p:spPr>
          <a:xfrm>
            <a:off x="2339438" y="2666009"/>
            <a:ext cx="0" cy="176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7428B3E-2830-4C4F-8C9C-7A6B5DF67D2F}"/>
              </a:ext>
            </a:extLst>
          </p:cNvPr>
          <p:cNvSpPr/>
          <p:nvPr/>
        </p:nvSpPr>
        <p:spPr>
          <a:xfrm>
            <a:off x="4898573" y="2090057"/>
            <a:ext cx="1496291" cy="1151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자신은 스스로 종료 후</a:t>
            </a:r>
            <a:br>
              <a:rPr lang="en-US" altLang="ko-KR" sz="1100" dirty="0"/>
            </a:br>
            <a:r>
              <a:rPr lang="en-US" altLang="ko-KR" sz="1100" dirty="0"/>
              <a:t>./BACKUP\</a:t>
            </a:r>
            <a:r>
              <a:rPr lang="ko-KR" altLang="en-US" sz="1100" dirty="0"/>
              <a:t> 경로에 백업 </a:t>
            </a:r>
            <a:r>
              <a:rPr lang="en-US" altLang="ko-KR" sz="1100" dirty="0"/>
              <a:t>KIOSK.exe</a:t>
            </a:r>
            <a:r>
              <a:rPr lang="ko-KR" altLang="en-US" sz="1100" dirty="0"/>
              <a:t>파일 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F1030D-0A9A-4491-B04F-91F17C804E51}"/>
              </a:ext>
            </a:extLst>
          </p:cNvPr>
          <p:cNvSpPr txBox="1"/>
          <p:nvPr/>
        </p:nvSpPr>
        <p:spPr>
          <a:xfrm>
            <a:off x="5329051" y="3287487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키오스크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10DB70-8D76-4B04-8E22-180DF10E1FAF}"/>
              </a:ext>
            </a:extLst>
          </p:cNvPr>
          <p:cNvSpPr txBox="1"/>
          <p:nvPr/>
        </p:nvSpPr>
        <p:spPr>
          <a:xfrm>
            <a:off x="3121872" y="5035518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키오스크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A5A861-9749-4428-9FBD-459EAB9FB3DF}"/>
              </a:ext>
            </a:extLst>
          </p:cNvPr>
          <p:cNvSpPr txBox="1"/>
          <p:nvPr/>
        </p:nvSpPr>
        <p:spPr>
          <a:xfrm>
            <a:off x="3089215" y="1669681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키오스크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01CDB-B39D-4378-B4FC-3EF954FB1EDB}"/>
              </a:ext>
            </a:extLst>
          </p:cNvPr>
          <p:cNvSpPr/>
          <p:nvPr/>
        </p:nvSpPr>
        <p:spPr>
          <a:xfrm>
            <a:off x="362195" y="1645140"/>
            <a:ext cx="6448301" cy="3747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81632A-CE45-43DD-BC3E-23BF95FA3701}"/>
              </a:ext>
            </a:extLst>
          </p:cNvPr>
          <p:cNvSpPr txBox="1"/>
          <p:nvPr/>
        </p:nvSpPr>
        <p:spPr>
          <a:xfrm>
            <a:off x="2692266" y="1292928"/>
            <a:ext cx="1633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기존 키오스크 프로세스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5C5841-1AC3-4E01-A457-FF9BC9F2ECB0}"/>
              </a:ext>
            </a:extLst>
          </p:cNvPr>
          <p:cNvSpPr/>
          <p:nvPr/>
        </p:nvSpPr>
        <p:spPr>
          <a:xfrm>
            <a:off x="7181137" y="1645140"/>
            <a:ext cx="4735750" cy="2768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55C544-2524-4F46-BEC2-0DAB6B5B2161}"/>
              </a:ext>
            </a:extLst>
          </p:cNvPr>
          <p:cNvSpPr txBox="1"/>
          <p:nvPr/>
        </p:nvSpPr>
        <p:spPr>
          <a:xfrm>
            <a:off x="7748184" y="1292927"/>
            <a:ext cx="1762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백업용 키오스크 프로세스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36695BDA-76D7-4E01-8F62-2A747100270E}"/>
              </a:ext>
            </a:extLst>
          </p:cNvPr>
          <p:cNvSpPr/>
          <p:nvPr/>
        </p:nvSpPr>
        <p:spPr>
          <a:xfrm>
            <a:off x="7346864" y="1856511"/>
            <a:ext cx="1814947" cy="12963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./BACKUP\</a:t>
            </a:r>
            <a:r>
              <a:rPr lang="ko-KR" altLang="en-US" sz="1100" dirty="0"/>
              <a:t> 경로에서 실행되었는지 판단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7E30875-ACC9-47A8-9AF0-7D7E3DF0603A}"/>
              </a:ext>
            </a:extLst>
          </p:cNvPr>
          <p:cNvCxnSpPr>
            <a:cxnSpLocks/>
          </p:cNvCxnSpPr>
          <p:nvPr/>
        </p:nvCxnSpPr>
        <p:spPr>
          <a:xfrm flipV="1">
            <a:off x="9142021" y="2497777"/>
            <a:ext cx="465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68FC80-F174-42BD-B7DC-AE0AD1A42934}"/>
              </a:ext>
            </a:extLst>
          </p:cNvPr>
          <p:cNvSpPr txBox="1"/>
          <p:nvPr/>
        </p:nvSpPr>
        <p:spPr>
          <a:xfrm>
            <a:off x="9074034" y="225155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[Yes]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6A75FF0-5F04-4A08-95AE-501E49E53152}"/>
              </a:ext>
            </a:extLst>
          </p:cNvPr>
          <p:cNvSpPr/>
          <p:nvPr/>
        </p:nvSpPr>
        <p:spPr>
          <a:xfrm>
            <a:off x="9600801" y="2051654"/>
            <a:ext cx="1727170" cy="86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자신의 파일 및 모든 기타 파일을 기존 실행 경로에 복사</a:t>
            </a:r>
            <a:r>
              <a:rPr lang="en-US" altLang="ko-KR" sz="1100" dirty="0"/>
              <a:t> (</a:t>
            </a:r>
            <a:r>
              <a:rPr lang="ko-KR" altLang="en-US" sz="1100" dirty="0"/>
              <a:t>덮어쓰기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7D0825B-33BB-46D8-A7EC-58AE93F2078A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10464386" y="2920532"/>
            <a:ext cx="0" cy="36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2D87E8-A21E-4EC7-B4CF-1CF440D78268}"/>
              </a:ext>
            </a:extLst>
          </p:cNvPr>
          <p:cNvSpPr/>
          <p:nvPr/>
        </p:nvSpPr>
        <p:spPr>
          <a:xfrm>
            <a:off x="9600801" y="3287487"/>
            <a:ext cx="1727170" cy="86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자신은 스스로 종료 후 기존 실행 경로 </a:t>
            </a:r>
            <a:r>
              <a:rPr lang="en-US" altLang="ko-KR" sz="1100" dirty="0"/>
              <a:t>KIOSK.exe</a:t>
            </a:r>
            <a:r>
              <a:rPr lang="ko-KR" altLang="en-US" sz="1100" dirty="0"/>
              <a:t>파일 실행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287125-6D45-4E48-AB11-AA1130A9561D}"/>
              </a:ext>
            </a:extLst>
          </p:cNvPr>
          <p:cNvSpPr txBox="1"/>
          <p:nvPr/>
        </p:nvSpPr>
        <p:spPr>
          <a:xfrm>
            <a:off x="362195" y="538040"/>
            <a:ext cx="7308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프로텍터에서 처리 안하고 키오스크 자체에서 처리 하는 프로세스</a:t>
            </a:r>
            <a:endParaRPr lang="en-US" altLang="ko-KR" sz="1000" dirty="0"/>
          </a:p>
          <a:p>
            <a:r>
              <a:rPr lang="ko-KR" altLang="en-US" sz="1000" dirty="0"/>
              <a:t>프로텍터에 모니터링 서버와 통신하는 부분을 추가 하는 것 보다 기존 키오스크에 처리 되어 있는 부분에서 추가 하는 방향</a:t>
            </a:r>
          </a:p>
        </p:txBody>
      </p:sp>
    </p:spTree>
    <p:extLst>
      <p:ext uri="{BB962C8B-B14F-4D97-AF65-F5344CB8AC3E}">
        <p14:creationId xmlns:p14="http://schemas.microsoft.com/office/powerpoint/2010/main" val="21612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AE254-CC9A-45BE-9AB0-721E3D95C7CA}"/>
              </a:ext>
            </a:extLst>
          </p:cNvPr>
          <p:cNvSpPr txBox="1"/>
          <p:nvPr/>
        </p:nvSpPr>
        <p:spPr>
          <a:xfrm>
            <a:off x="806412" y="1246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처리 사항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6F14-C4D2-4D6E-93BF-661CCFFB1770}"/>
              </a:ext>
            </a:extLst>
          </p:cNvPr>
          <p:cNvSpPr txBox="1"/>
          <p:nvPr/>
        </p:nvSpPr>
        <p:spPr>
          <a:xfrm>
            <a:off x="878308" y="936667"/>
            <a:ext cx="910698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/>
              <a:t>기존 프로텍터에 업데이트 전 </a:t>
            </a:r>
            <a:r>
              <a:rPr lang="ko-KR" altLang="en-US" sz="1000" dirty="0" err="1"/>
              <a:t>백업폴더에</a:t>
            </a:r>
            <a:r>
              <a:rPr lang="ko-KR" altLang="en-US" sz="1000" dirty="0"/>
              <a:t> 기존 업데이트 대상인 모든 파일을 백업 복사 기능 추가</a:t>
            </a:r>
            <a:endParaRPr lang="en-US" altLang="ko-KR" sz="1000" dirty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/>
              <a:t>프로텍터에서 </a:t>
            </a:r>
            <a:r>
              <a:rPr lang="en-US" altLang="ko-KR" sz="1000" dirty="0"/>
              <a:t>KIOSK.exe</a:t>
            </a:r>
            <a:r>
              <a:rPr lang="ko-KR" altLang="en-US" sz="1000" dirty="0"/>
              <a:t> 프로세스 감지 및 자동실행 처리 부분 수정 </a:t>
            </a:r>
            <a:r>
              <a:rPr lang="en-US" altLang="ko-KR" sz="1000" dirty="0"/>
              <a:t>[</a:t>
            </a:r>
            <a:r>
              <a:rPr lang="ko-KR" altLang="en-US" sz="1000" dirty="0"/>
              <a:t>롤백 처리시 키오스크 자체적으로 종료 및 실행 되므로 프로텍터가 간섭하면 안됨</a:t>
            </a:r>
            <a:r>
              <a:rPr lang="en-US" altLang="ko-KR" sz="1000" dirty="0"/>
              <a:t>]</a:t>
            </a:r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en-US" altLang="ko-KR" sz="1000" dirty="0"/>
              <a:t>BACKUP</a:t>
            </a:r>
            <a:r>
              <a:rPr lang="ko-KR" altLang="en-US" sz="1000" dirty="0"/>
              <a:t>경로의 </a:t>
            </a:r>
            <a:r>
              <a:rPr lang="en-US" altLang="ko-KR" sz="1000" dirty="0"/>
              <a:t>KIOSK.exe </a:t>
            </a:r>
            <a:r>
              <a:rPr lang="ko-KR" altLang="en-US" sz="1000" dirty="0"/>
              <a:t>파일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</a:t>
            </a:r>
            <a:r>
              <a:rPr lang="en-US" altLang="ko-KR" sz="1000" dirty="0"/>
              <a:t>mutex</a:t>
            </a:r>
            <a:r>
              <a:rPr lang="ko-KR" altLang="en-US" sz="1000" dirty="0"/>
              <a:t>로 중복실행이 불가능하기에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딜레이 처리가 필요할 수 도 있음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040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215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KIOSK 셀프 롤백 처리 방법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banaple_43</dc:creator>
  <cp:lastModifiedBy>banaple_43</cp:lastModifiedBy>
  <cp:revision>5</cp:revision>
  <dcterms:created xsi:type="dcterms:W3CDTF">2019-06-12T05:31:57Z</dcterms:created>
  <dcterms:modified xsi:type="dcterms:W3CDTF">2019-06-12T07:59:44Z</dcterms:modified>
</cp:coreProperties>
</file>