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 TAE YEONG" initials="OTY" lastIdx="1" clrIdx="0">
    <p:extLst>
      <p:ext uri="{19B8F6BF-5375-455C-9EA6-DF929625EA0E}">
        <p15:presenceInfo xmlns:p15="http://schemas.microsoft.com/office/powerpoint/2012/main" userId="ca0108ba9ac587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9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3750-A826-4E47-B2C0-C0546401C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E66168-B668-4C97-A38A-E86BF91D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29EEE-7F9B-45AD-8A4B-1D23EACA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09B3-99A0-441A-B824-1367579D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B0A46-8576-466B-999F-C76E4E76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B180-ED8B-4FF4-A5B3-702887E1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D0124-EE78-4FE3-A186-4F911D40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DF557-7E4B-4310-AEEF-561CC2C1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B9CC-089E-4D45-A38D-4A1D34E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677A6-2555-46D7-8FC2-B5452F64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6D146B-A2AE-4E54-8BA6-042894F0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CBEB1-C05D-42BD-A35E-FE054470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145CA-CCEF-46D9-B31B-BF3895F7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1BE2C-1C22-44DF-87BE-F458E972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F0519-1CCE-4CA7-969F-FDFB0CAF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AC336-5F21-4D7E-BA5B-DA844EA9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A81-9D9D-4B3D-AFB2-05BCE41C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E5A4-4F75-4917-84B6-2E2ACF7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0802-2AF1-4B14-A146-90B39C78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B372B-6B23-498E-9454-334118A4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B640-0F3B-464C-8DBD-1D3FF358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575DA-E8B0-48A1-B64A-7E7CDC6C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1038C-1530-4B3C-A09A-F4F5ADEE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3D775-5331-4F5F-8CB8-550D9B5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000F3-A55A-43C1-AFDF-61483E38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2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0F8D-4ADD-49C3-9E6B-DF1EACA0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BA3D8-D61E-4C4D-BBD5-C68F39174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19FFB-AD24-40AF-BC95-7C74AEFF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274D1-71FD-4D4F-A9DE-085112C7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44171-DCF1-4610-B43F-1003697E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136CE-5134-406B-AF69-52DF2D98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74DFB-732C-45A7-BD90-08558EA2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0E7A1-7C00-4A45-BAAE-EFFAB996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B2063-1065-4070-8D1B-D41511F0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00F96-88B9-4723-8F99-F1E25472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7F0375-016C-4032-B135-7EBA6CEF5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46F9F1-2284-4F24-9336-CAA804DA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BB4BC-FDD0-4330-BB17-D49D5004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0A9E45-37DD-4430-986D-10C93698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5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276F-C06F-4768-A16F-7E6A0CA3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90C5A-F755-4DF7-A293-7588CD87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8450-A044-46DF-97EE-16BEF7C7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526EB5-BDAA-409A-8418-5900FAE3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EED8F-4D8C-4681-B2AE-56DA403F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4CD62-51B2-4E5B-B365-9AD0F3D8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B09FE-8E85-4648-9A9A-D7705FBB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0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F47E-3342-48BF-BBC3-3CDE9E9D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54BD1-9C29-400B-9397-F1196A16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565CF-3F12-4D87-AD6D-EB654D21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BAD2-AB3C-4FC8-B855-8A8628F5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6E32-E569-4FDC-8911-C227F79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EFD98-D1B6-41CC-8C59-256CA86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1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19D8F-8AE8-4863-B8EC-F6DAE66B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57907D-2586-4159-897C-9AE7508B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EC9C4-98B2-42CC-BC1B-93609E56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745AE-4254-49D2-99D4-C183941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9152D-763B-4FCB-A45E-4C52EFA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FA14D-AC3E-467E-BF7A-09F2DC3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3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3AA68-3212-4BF8-81C2-289E4FF4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04188-47A3-4360-AC36-5DAD359E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BFD4C-2359-4364-8777-269CBF5AF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15ED-CDAE-42CF-9A62-673EFA51D1AE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A769F-2571-460D-97F7-0CBA24883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2CE73-10A6-439E-A88E-971D23D2F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DF-3C44-4C37-A4D3-79DAD8E5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원통형 74">
            <a:extLst>
              <a:ext uri="{FF2B5EF4-FFF2-40B4-BE49-F238E27FC236}">
                <a16:creationId xmlns:a16="http://schemas.microsoft.com/office/drawing/2014/main" id="{45F337B8-9C4C-42F8-8EB1-6A4B5FF83AB5}"/>
              </a:ext>
            </a:extLst>
          </p:cNvPr>
          <p:cNvSpPr/>
          <p:nvPr/>
        </p:nvSpPr>
        <p:spPr>
          <a:xfrm>
            <a:off x="8043601" y="4005537"/>
            <a:ext cx="2490539" cy="1522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D65C4B-9E66-421C-AB66-2BBF6CACDDA5}"/>
              </a:ext>
            </a:extLst>
          </p:cNvPr>
          <p:cNvSpPr/>
          <p:nvPr/>
        </p:nvSpPr>
        <p:spPr>
          <a:xfrm>
            <a:off x="8276237" y="1845319"/>
            <a:ext cx="1966006" cy="1522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이미지 데이터셋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양산형 디자인</a:t>
            </a:r>
            <a:endParaRPr lang="en-US" altLang="ko-KR" sz="1200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컨셉형 디자인</a:t>
            </a:r>
            <a:endParaRPr lang="en-US" altLang="ko-KR" sz="1200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512 * 512 / JPEG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E96D68-6C48-4B9E-9EE4-4346BD0F74F7}"/>
              </a:ext>
            </a:extLst>
          </p:cNvPr>
          <p:cNvSpPr/>
          <p:nvPr/>
        </p:nvSpPr>
        <p:spPr>
          <a:xfrm>
            <a:off x="1840994" y="1623115"/>
            <a:ext cx="2179426" cy="456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이미지 생성 모델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StyleGAN2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859DF-6DDC-42C3-AC98-5646507B70C2}"/>
              </a:ext>
            </a:extLst>
          </p:cNvPr>
          <p:cNvSpPr/>
          <p:nvPr/>
        </p:nvSpPr>
        <p:spPr>
          <a:xfrm>
            <a:off x="5238339" y="2093085"/>
            <a:ext cx="2025266" cy="1274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이미지 학습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CB1557-5CF2-4E04-AD76-1C64C4B36071}"/>
              </a:ext>
            </a:extLst>
          </p:cNvPr>
          <p:cNvSpPr/>
          <p:nvPr/>
        </p:nvSpPr>
        <p:spPr>
          <a:xfrm>
            <a:off x="5238339" y="4218008"/>
            <a:ext cx="2025266" cy="121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학습된 모델을 통해 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새로운 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차량 이미지 생성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9EDB1C-4C2D-4F13-9D1E-D3D89DF89EE9}"/>
              </a:ext>
            </a:extLst>
          </p:cNvPr>
          <p:cNvSpPr txBox="1"/>
          <p:nvPr/>
        </p:nvSpPr>
        <p:spPr>
          <a:xfrm>
            <a:off x="478172" y="503339"/>
            <a:ext cx="746710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600" dirty="0"/>
              <a:t>차량 디자인 생성 모델 </a:t>
            </a:r>
            <a:r>
              <a:rPr lang="en-US" altLang="ko-KR" sz="3600" dirty="0"/>
              <a:t>: StyleGAN2</a:t>
            </a:r>
            <a:endParaRPr lang="ko-KR" altLang="en-US" sz="3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CD25B8-D262-417D-9608-1CDA46C04BA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263605" y="2730282"/>
            <a:ext cx="101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E12699F-AB50-4D73-8416-B30C59FC16A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20420" y="2730282"/>
            <a:ext cx="121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A99894F-A664-475F-8AFA-50CC50CABE1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20420" y="4827961"/>
            <a:ext cx="121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500606-C9B4-4640-8D13-73C34A8A570E}"/>
              </a:ext>
            </a:extLst>
          </p:cNvPr>
          <p:cNvSpPr/>
          <p:nvPr/>
        </p:nvSpPr>
        <p:spPr>
          <a:xfrm>
            <a:off x="8276237" y="4489408"/>
            <a:ext cx="208712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생성된 이미지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512 * 512 / JPEG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C3B47B6-3F55-4746-9EFA-9D4C54C19227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039306" y="881419"/>
            <a:ext cx="192781" cy="22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E34034-976E-4C7B-8ADF-96EAB7FE445E}"/>
              </a:ext>
            </a:extLst>
          </p:cNvPr>
          <p:cNvSpPr txBox="1"/>
          <p:nvPr/>
        </p:nvSpPr>
        <p:spPr>
          <a:xfrm>
            <a:off x="4347487" y="239522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train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731E3-962B-4CA0-8666-929681449F2D}"/>
              </a:ext>
            </a:extLst>
          </p:cNvPr>
          <p:cNvSpPr txBox="1"/>
          <p:nvPr/>
        </p:nvSpPr>
        <p:spPr>
          <a:xfrm>
            <a:off x="4146375" y="4489407"/>
            <a:ext cx="1006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generate</a:t>
            </a:r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6CEC37C-60CB-47F1-BC87-CD020F3F23CC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7263605" y="4827961"/>
            <a:ext cx="1012632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A763D7-6600-4C86-B51B-E406D8E7D857}"/>
              </a:ext>
            </a:extLst>
          </p:cNvPr>
          <p:cNvSpPr txBox="1"/>
          <p:nvPr/>
        </p:nvSpPr>
        <p:spPr>
          <a:xfrm>
            <a:off x="4445647" y="159124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학습된 생성 모델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84E8F-CC0F-4291-9EA0-0C560EF315D5}"/>
              </a:ext>
            </a:extLst>
          </p:cNvPr>
          <p:cNvSpPr txBox="1"/>
          <p:nvPr/>
        </p:nvSpPr>
        <p:spPr>
          <a:xfrm>
            <a:off x="4099240" y="48895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학습된 모델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4CB1CC-9777-4D3C-852F-042F9A4A474D}"/>
              </a:ext>
            </a:extLst>
          </p:cNvPr>
          <p:cNvSpPr txBox="1"/>
          <p:nvPr/>
        </p:nvSpPr>
        <p:spPr>
          <a:xfrm>
            <a:off x="7966479" y="565750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분류 모델에 사용</a:t>
            </a:r>
            <a:endParaRPr lang="en-US" altLang="ko-KR" dirty="0"/>
          </a:p>
          <a:p>
            <a:r>
              <a:rPr lang="en-US" altLang="ko-KR" dirty="0"/>
              <a:t>(YOLOv5)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95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원통형 83">
            <a:extLst>
              <a:ext uri="{FF2B5EF4-FFF2-40B4-BE49-F238E27FC236}">
                <a16:creationId xmlns:a16="http://schemas.microsoft.com/office/drawing/2014/main" id="{931D1C07-819B-4518-924E-BFE803BD3B05}"/>
              </a:ext>
            </a:extLst>
          </p:cNvPr>
          <p:cNvSpPr/>
          <p:nvPr/>
        </p:nvSpPr>
        <p:spPr>
          <a:xfrm>
            <a:off x="506053" y="3162668"/>
            <a:ext cx="2123883" cy="1432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2C5F5-9337-46A6-998F-68620DE79CCD}"/>
              </a:ext>
            </a:extLst>
          </p:cNvPr>
          <p:cNvSpPr/>
          <p:nvPr/>
        </p:nvSpPr>
        <p:spPr>
          <a:xfrm>
            <a:off x="667645" y="3649231"/>
            <a:ext cx="1784944" cy="762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생성된 차량 이미지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( 50,000 </a:t>
            </a:r>
            <a:r>
              <a:rPr lang="ko-KR" altLang="en-US" sz="14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장</a:t>
            </a:r>
            <a:r>
              <a:rPr lang="en-US" altLang="ko-KR" sz="14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42A445-CB4D-443A-976E-AB05F84CCAC8}"/>
              </a:ext>
            </a:extLst>
          </p:cNvPr>
          <p:cNvSpPr/>
          <p:nvPr/>
        </p:nvSpPr>
        <p:spPr>
          <a:xfrm>
            <a:off x="6216603" y="1322463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해치백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D90118-56BC-4E54-979C-1284B317F598}"/>
              </a:ext>
            </a:extLst>
          </p:cNvPr>
          <p:cNvSpPr/>
          <p:nvPr/>
        </p:nvSpPr>
        <p:spPr>
          <a:xfrm>
            <a:off x="9975921" y="3272149"/>
            <a:ext cx="1966006" cy="1110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사용자 선택 사항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원하는 차종</a:t>
            </a:r>
            <a:r>
              <a:rPr lang="en-US" altLang="ko-KR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브랜드</a:t>
            </a:r>
            <a:endParaRPr lang="en-US" altLang="ko-KR" sz="1200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0B1C20-B3FD-42BC-ACE2-CBBA04EA616B}"/>
              </a:ext>
            </a:extLst>
          </p:cNvPr>
          <p:cNvSpPr/>
          <p:nvPr/>
        </p:nvSpPr>
        <p:spPr>
          <a:xfrm>
            <a:off x="3471283" y="1942763"/>
            <a:ext cx="1966006" cy="121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이미지 분류 모델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(Yolov5)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차종 분류</a:t>
            </a:r>
            <a:endParaRPr lang="en-US" altLang="ko-KR" sz="1400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9B917-D344-4774-80D9-851D7297B862}"/>
              </a:ext>
            </a:extLst>
          </p:cNvPr>
          <p:cNvSpPr txBox="1"/>
          <p:nvPr/>
        </p:nvSpPr>
        <p:spPr>
          <a:xfrm>
            <a:off x="478172" y="503339"/>
            <a:ext cx="661386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600" dirty="0"/>
              <a:t>차량 디자인 분류 모델 </a:t>
            </a:r>
            <a:r>
              <a:rPr lang="en-US" altLang="ko-KR" sz="3600" dirty="0"/>
              <a:t>: Yolov5</a:t>
            </a:r>
            <a:endParaRPr lang="ko-KR" altLang="en-US" sz="3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F3FB44-8B31-4041-898B-AC7957F8FA24}"/>
              </a:ext>
            </a:extLst>
          </p:cNvPr>
          <p:cNvSpPr/>
          <p:nvPr/>
        </p:nvSpPr>
        <p:spPr>
          <a:xfrm>
            <a:off x="3471283" y="4382573"/>
            <a:ext cx="1966006" cy="1219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브랜드 분류 모델</a:t>
            </a:r>
            <a:endParaRPr lang="en-US" altLang="ko-KR" sz="14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(Yolov5)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브랜드 분류</a:t>
            </a:r>
            <a:endParaRPr lang="en-US" altLang="ko-KR" sz="1400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B52F798-FD03-4AF2-8D5B-A3E2A8179922}"/>
              </a:ext>
            </a:extLst>
          </p:cNvPr>
          <p:cNvCxnSpPr>
            <a:cxnSpLocks/>
            <a:stCxn id="8" idx="0"/>
            <a:endCxn id="34" idx="1"/>
          </p:cNvCxnSpPr>
          <p:nvPr/>
        </p:nvCxnSpPr>
        <p:spPr>
          <a:xfrm rot="5400000" flipH="1" flipV="1">
            <a:off x="1967443" y="2145391"/>
            <a:ext cx="1096515" cy="1911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2F6B6F2-E9D9-4DC1-98CA-36256BC90E98}"/>
              </a:ext>
            </a:extLst>
          </p:cNvPr>
          <p:cNvCxnSpPr>
            <a:cxnSpLocks/>
            <a:stCxn id="8" idx="2"/>
            <a:endCxn id="36" idx="1"/>
          </p:cNvCxnSpPr>
          <p:nvPr/>
        </p:nvCxnSpPr>
        <p:spPr>
          <a:xfrm rot="16200000" flipH="1">
            <a:off x="2225393" y="3746635"/>
            <a:ext cx="580615" cy="1911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1562D-9E27-43AD-8B4C-44E9EF112CF7}"/>
              </a:ext>
            </a:extLst>
          </p:cNvPr>
          <p:cNvSpPr/>
          <p:nvPr/>
        </p:nvSpPr>
        <p:spPr>
          <a:xfrm>
            <a:off x="6216603" y="1890375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세단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0BDC1-9AA8-4931-84E2-F42760EEEF07}"/>
              </a:ext>
            </a:extLst>
          </p:cNvPr>
          <p:cNvSpPr/>
          <p:nvPr/>
        </p:nvSpPr>
        <p:spPr>
          <a:xfrm>
            <a:off x="6216603" y="2458286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스포츠카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A434DA-6547-4F49-87E0-313800A43C0B}"/>
              </a:ext>
            </a:extLst>
          </p:cNvPr>
          <p:cNvSpPr/>
          <p:nvPr/>
        </p:nvSpPr>
        <p:spPr>
          <a:xfrm>
            <a:off x="6216603" y="3026198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SUV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63950B-893A-450A-B6C6-6F7760688075}"/>
              </a:ext>
            </a:extLst>
          </p:cNvPr>
          <p:cNvCxnSpPr>
            <a:stCxn id="34" idx="3"/>
            <a:endCxn id="9" idx="1"/>
          </p:cNvCxnSpPr>
          <p:nvPr/>
        </p:nvCxnSpPr>
        <p:spPr>
          <a:xfrm flipV="1">
            <a:off x="5437289" y="1568413"/>
            <a:ext cx="779314" cy="984303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E7BF190-F73A-4DB8-B244-08726B0B3CC9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5437289" y="2552716"/>
            <a:ext cx="779314" cy="719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7E8D092-2D16-4CEC-9E0F-FA128473F184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5437289" y="2136325"/>
            <a:ext cx="779314" cy="416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66CE184-31B9-40CF-BC7C-05BDBCBC5589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5437289" y="2552716"/>
            <a:ext cx="779314" cy="151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B616CB4-A7F5-4977-A2A4-99822FD443BA}"/>
              </a:ext>
            </a:extLst>
          </p:cNvPr>
          <p:cNvCxnSpPr/>
          <p:nvPr/>
        </p:nvCxnSpPr>
        <p:spPr>
          <a:xfrm>
            <a:off x="9134573" y="1085252"/>
            <a:ext cx="0" cy="54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09EE14-A367-4989-A94E-11B69D87F5CA}"/>
              </a:ext>
            </a:extLst>
          </p:cNvPr>
          <p:cNvSpPr/>
          <p:nvPr/>
        </p:nvSpPr>
        <p:spPr>
          <a:xfrm>
            <a:off x="6216603" y="4020100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아우디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958ADCE-9A47-4F04-B6AE-6C0E81460176}"/>
              </a:ext>
            </a:extLst>
          </p:cNvPr>
          <p:cNvSpPr/>
          <p:nvPr/>
        </p:nvSpPr>
        <p:spPr>
          <a:xfrm>
            <a:off x="6216603" y="4604562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벤츠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DD6A94-C610-4F22-86FB-FEACF319CE3F}"/>
              </a:ext>
            </a:extLst>
          </p:cNvPr>
          <p:cNvSpPr/>
          <p:nvPr/>
        </p:nvSpPr>
        <p:spPr>
          <a:xfrm>
            <a:off x="6208572" y="5172274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BMW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28663E-E9E8-4BB3-A65F-161265297AAD}"/>
              </a:ext>
            </a:extLst>
          </p:cNvPr>
          <p:cNvSpPr/>
          <p:nvPr/>
        </p:nvSpPr>
        <p:spPr>
          <a:xfrm>
            <a:off x="6208572" y="5739986"/>
            <a:ext cx="1966006" cy="49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현대 외</a:t>
            </a:r>
            <a:endParaRPr lang="en-US" altLang="ko-KR" sz="1200" b="1" dirty="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6302CE5-6EE2-40B2-BE88-39D4A8BE09CE}"/>
              </a:ext>
            </a:extLst>
          </p:cNvPr>
          <p:cNvSpPr/>
          <p:nvPr/>
        </p:nvSpPr>
        <p:spPr>
          <a:xfrm>
            <a:off x="7139169" y="6325384"/>
            <a:ext cx="110043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8B2D6DC-2EC4-4B19-8910-9D81A3000410}"/>
              </a:ext>
            </a:extLst>
          </p:cNvPr>
          <p:cNvSpPr/>
          <p:nvPr/>
        </p:nvSpPr>
        <p:spPr>
          <a:xfrm>
            <a:off x="7140737" y="6496638"/>
            <a:ext cx="110043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8E1C0E8-DD9E-44E5-9C00-370CE466C2D5}"/>
              </a:ext>
            </a:extLst>
          </p:cNvPr>
          <p:cNvSpPr/>
          <p:nvPr/>
        </p:nvSpPr>
        <p:spPr>
          <a:xfrm>
            <a:off x="7140737" y="6656897"/>
            <a:ext cx="110043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AE891A3-3DC8-4614-B51F-4135E533553B}"/>
              </a:ext>
            </a:extLst>
          </p:cNvPr>
          <p:cNvCxnSpPr>
            <a:stCxn id="36" idx="3"/>
            <a:endCxn id="56" idx="1"/>
          </p:cNvCxnSpPr>
          <p:nvPr/>
        </p:nvCxnSpPr>
        <p:spPr>
          <a:xfrm flipV="1">
            <a:off x="5437289" y="4266050"/>
            <a:ext cx="779314" cy="72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6F1375F-6E65-4D48-B79D-6F21A783C6C6}"/>
              </a:ext>
            </a:extLst>
          </p:cNvPr>
          <p:cNvCxnSpPr>
            <a:stCxn id="36" idx="3"/>
            <a:endCxn id="57" idx="1"/>
          </p:cNvCxnSpPr>
          <p:nvPr/>
        </p:nvCxnSpPr>
        <p:spPr>
          <a:xfrm flipV="1">
            <a:off x="5437289" y="4850512"/>
            <a:ext cx="779314" cy="142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4EE5ACB-EA2F-47E6-9086-EB79C5C00C27}"/>
              </a:ext>
            </a:extLst>
          </p:cNvPr>
          <p:cNvCxnSpPr>
            <a:stCxn id="36" idx="3"/>
            <a:endCxn id="58" idx="1"/>
          </p:cNvCxnSpPr>
          <p:nvPr/>
        </p:nvCxnSpPr>
        <p:spPr>
          <a:xfrm>
            <a:off x="5437289" y="4992526"/>
            <a:ext cx="771283" cy="425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5989227-EA70-4093-9D3F-9A22DD4CD747}"/>
              </a:ext>
            </a:extLst>
          </p:cNvPr>
          <p:cNvCxnSpPr>
            <a:stCxn id="36" idx="3"/>
            <a:endCxn id="59" idx="1"/>
          </p:cNvCxnSpPr>
          <p:nvPr/>
        </p:nvCxnSpPr>
        <p:spPr>
          <a:xfrm>
            <a:off x="5437289" y="4992526"/>
            <a:ext cx="771283" cy="993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8859FD0-E0A6-4EAD-8B4F-BB3425456375}"/>
              </a:ext>
            </a:extLst>
          </p:cNvPr>
          <p:cNvCxnSpPr>
            <a:cxnSpLocks/>
          </p:cNvCxnSpPr>
          <p:nvPr/>
        </p:nvCxnSpPr>
        <p:spPr>
          <a:xfrm>
            <a:off x="8644379" y="2552715"/>
            <a:ext cx="1234912" cy="1067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6FE879-B6CC-42DA-9E1C-3E541CF21615}"/>
              </a:ext>
            </a:extLst>
          </p:cNvPr>
          <p:cNvCxnSpPr>
            <a:cxnSpLocks/>
          </p:cNvCxnSpPr>
          <p:nvPr/>
        </p:nvCxnSpPr>
        <p:spPr>
          <a:xfrm flipV="1">
            <a:off x="8644379" y="4110087"/>
            <a:ext cx="1234912" cy="1095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3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100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TAE YEONG</dc:creator>
  <cp:lastModifiedBy>OH TAE YEONG</cp:lastModifiedBy>
  <cp:revision>6</cp:revision>
  <dcterms:created xsi:type="dcterms:W3CDTF">2021-04-25T06:15:13Z</dcterms:created>
  <dcterms:modified xsi:type="dcterms:W3CDTF">2021-04-25T07:11:17Z</dcterms:modified>
</cp:coreProperties>
</file>