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8" autoAdjust="0"/>
  </p:normalViewPr>
  <p:slideViewPr>
    <p:cSldViewPr>
      <p:cViewPr varScale="1">
        <p:scale>
          <a:sx n="95" d="100"/>
          <a:sy n="95" d="100"/>
        </p:scale>
        <p:origin x="-21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CE49-84D5-4E56-AD22-8F040FC92E9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A522-C1B1-4A25-AC7A-1C92E76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A522-C1B1-4A25-AC7A-1C92E768D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7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4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9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C0CB-72FB-42CE-A936-7C4BF1D83DF4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BF73-B004-42A1-BCDE-25100D46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4408A8-AAC0-4AE5-BFA0-C678540B4F03}"/>
              </a:ext>
            </a:extLst>
          </p:cNvPr>
          <p:cNvSpPr/>
          <p:nvPr/>
        </p:nvSpPr>
        <p:spPr>
          <a:xfrm>
            <a:off x="107504" y="591195"/>
            <a:ext cx="8928992" cy="615017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B9972A-2650-44A8-A317-5FC7448995A3}"/>
              </a:ext>
            </a:extLst>
          </p:cNvPr>
          <p:cNvSpPr/>
          <p:nvPr/>
        </p:nvSpPr>
        <p:spPr>
          <a:xfrm>
            <a:off x="98878" y="44624"/>
            <a:ext cx="8937618" cy="54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  <a:latin typeface="+mj-lt"/>
              </a:rPr>
              <a:t>데이터 전처리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latin typeface="+mj-lt"/>
              </a:rPr>
              <a:t>(1)</a:t>
            </a:r>
            <a:endParaRPr lang="ko-KR" altLang="en-US" sz="20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30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수집</a:t>
            </a:r>
            <a:endParaRPr lang="ko-KR" altLang="en-US" b="1" dirty="0">
              <a:latin typeface="+mj-lt"/>
            </a:endParaRPr>
          </a:p>
        </p:txBody>
      </p:sp>
      <p:sp>
        <p:nvSpPr>
          <p:cNvPr id="7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179513" y="2780928"/>
            <a:ext cx="1512168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err="1" smtClean="0">
                <a:ln w="0"/>
                <a:solidFill>
                  <a:schemeClr val="tx1"/>
                </a:solidFill>
                <a:latin typeface="+mj-lt"/>
              </a:rPr>
              <a:t>양산형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약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7,000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</a:t>
            </a:r>
            <a:r>
              <a:rPr lang="ko-KR" altLang="en-US" sz="1200" b="1" dirty="0">
                <a:ln w="0"/>
                <a:solidFill>
                  <a:schemeClr val="tx1"/>
                </a:solidFill>
                <a:latin typeface="+mj-lt"/>
              </a:rPr>
              <a:t>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0148" y="2013039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j-lt"/>
              </a:rPr>
              <a:t>Model</a:t>
            </a:r>
          </a:p>
          <a:p>
            <a:pPr algn="ctr"/>
            <a:r>
              <a:rPr lang="en-US" altLang="ko-KR" b="1" dirty="0" smtClean="0">
                <a:latin typeface="+mj-lt"/>
              </a:rPr>
              <a:t>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179512" y="5133507"/>
            <a:ext cx="1512169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컨셉트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약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1,500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5148064" y="2805127"/>
            <a:ext cx="1512168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err="1" smtClean="0">
                <a:ln w="0"/>
                <a:solidFill>
                  <a:schemeClr val="tx1"/>
                </a:solidFill>
                <a:latin typeface="+mj-lt"/>
              </a:rPr>
              <a:t>양산형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약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2,900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</a:t>
            </a:r>
            <a:r>
              <a:rPr lang="ko-KR" altLang="en-US" sz="1200" b="1" dirty="0">
                <a:ln w="0"/>
                <a:solidFill>
                  <a:schemeClr val="tx1"/>
                </a:solidFill>
                <a:latin typeface="+mj-lt"/>
              </a:rPr>
              <a:t>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5148063" y="5277523"/>
            <a:ext cx="1512169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컨셉트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약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750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379691" y="1988840"/>
            <a:ext cx="2436886" cy="4522900"/>
            <a:chOff x="2379691" y="1988840"/>
            <a:chExt cx="2436886" cy="4522900"/>
          </a:xfrm>
        </p:grpSpPr>
        <p:grpSp>
          <p:nvGrpSpPr>
            <p:cNvPr id="19" name="그룹 18"/>
            <p:cNvGrpSpPr/>
            <p:nvPr/>
          </p:nvGrpSpPr>
          <p:grpSpPr>
            <a:xfrm>
              <a:off x="2379691" y="2173506"/>
              <a:ext cx="2436886" cy="4338234"/>
              <a:chOff x="1752519" y="2187110"/>
              <a:chExt cx="2436886" cy="433823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763688" y="2187110"/>
                <a:ext cx="2321640" cy="4338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52519" y="2924944"/>
                <a:ext cx="243688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400" b="1" dirty="0" smtClean="0">
                  <a:latin typeface="+mj-lt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b="1" dirty="0" smtClean="0">
                    <a:latin typeface="+mj-lt"/>
                  </a:rPr>
                  <a:t>사이즈 조절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 - 512 * 512</a:t>
                </a:r>
                <a:r>
                  <a:rPr lang="ko-KR" altLang="en-US" sz="1400" b="1" dirty="0" smtClean="0">
                    <a:latin typeface="+mj-lt"/>
                  </a:rPr>
                  <a:t>로 통일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- </a:t>
                </a:r>
                <a:r>
                  <a:rPr lang="ko-KR" altLang="en-US" sz="1400" b="1" dirty="0" smtClean="0">
                    <a:latin typeface="+mj-lt"/>
                  </a:rPr>
                  <a:t>남은 부분은 검은색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- </a:t>
                </a:r>
                <a:r>
                  <a:rPr lang="ko-KR" altLang="en-US" sz="1400" b="1" dirty="0" smtClean="0">
                    <a:latin typeface="+mj-lt"/>
                  </a:rPr>
                  <a:t>작은 사진은 삭제</a:t>
                </a:r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2. </a:t>
                </a:r>
                <a:r>
                  <a:rPr lang="ko-KR" altLang="en-US" sz="1400" b="1" dirty="0" smtClean="0">
                    <a:latin typeface="+mj-lt"/>
                  </a:rPr>
                  <a:t>차량 방향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 - </a:t>
                </a:r>
                <a:r>
                  <a:rPr lang="ko-KR" altLang="en-US" sz="1400" b="1" dirty="0" smtClean="0">
                    <a:latin typeface="+mj-lt"/>
                  </a:rPr>
                  <a:t>전면 좌측으로 통일</a:t>
                </a:r>
                <a:r>
                  <a:rPr lang="en-US" altLang="ko-KR" sz="1400" b="1" dirty="0" smtClean="0">
                    <a:latin typeface="+mj-lt"/>
                  </a:rPr>
                  <a:t>/</a:t>
                </a:r>
                <a:r>
                  <a:rPr lang="ko-KR" altLang="en-US" sz="1400" b="1" dirty="0" smtClean="0">
                    <a:latin typeface="+mj-lt"/>
                  </a:rPr>
                  <a:t>회전</a:t>
                </a:r>
                <a:r>
                  <a:rPr lang="en-US" altLang="ko-KR" sz="1400" b="1" dirty="0" smtClean="0">
                    <a:latin typeface="+mj-lt"/>
                  </a:rPr>
                  <a:t> </a:t>
                </a: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- </a:t>
                </a:r>
                <a:r>
                  <a:rPr lang="ko-KR" altLang="en-US" sz="1400" b="1" dirty="0" err="1" smtClean="0">
                    <a:latin typeface="+mj-lt"/>
                  </a:rPr>
                  <a:t>그외</a:t>
                </a:r>
                <a:r>
                  <a:rPr lang="ko-KR" altLang="en-US" sz="1400" b="1" dirty="0" smtClean="0">
                    <a:latin typeface="+mj-lt"/>
                  </a:rPr>
                  <a:t> 방향 삭제</a:t>
                </a:r>
                <a:endParaRPr lang="en-US" altLang="ko-KR" sz="1400" b="1" dirty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3. </a:t>
                </a:r>
                <a:r>
                  <a:rPr lang="ko-KR" altLang="en-US" sz="1400" b="1" dirty="0" err="1" smtClean="0">
                    <a:latin typeface="+mj-lt"/>
                  </a:rPr>
                  <a:t>노이즈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- </a:t>
                </a:r>
                <a:r>
                  <a:rPr lang="ko-KR" altLang="en-US" sz="1400" b="1" dirty="0" err="1" smtClean="0">
                    <a:latin typeface="+mj-lt"/>
                  </a:rPr>
                  <a:t>노이즈</a:t>
                </a:r>
                <a:r>
                  <a:rPr lang="ko-KR" altLang="en-US" sz="1400" b="1" dirty="0" smtClean="0">
                    <a:latin typeface="+mj-lt"/>
                  </a:rPr>
                  <a:t> 심한 사진 삭제</a:t>
                </a:r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4. </a:t>
                </a:r>
                <a:r>
                  <a:rPr lang="ko-KR" altLang="en-US" sz="1400" b="1" dirty="0" smtClean="0">
                    <a:latin typeface="+mj-lt"/>
                  </a:rPr>
                  <a:t>중복 차량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 - </a:t>
                </a:r>
                <a:r>
                  <a:rPr lang="ko-KR" altLang="en-US" sz="1400" b="1" dirty="0" smtClean="0">
                    <a:latin typeface="+mj-lt"/>
                  </a:rPr>
                  <a:t>중복 이미지 삭제</a:t>
                </a:r>
                <a:endParaRPr lang="en-US" altLang="ko-KR" sz="1400" b="1" dirty="0">
                  <a:latin typeface="+mj-lt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55776" y="1988840"/>
              <a:ext cx="15941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lt"/>
                </a:rPr>
                <a:t>Pre-Cleaning</a:t>
              </a:r>
              <a:endParaRPr lang="ko-KR" altLang="en-US" b="1" dirty="0"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32295" y="2164626"/>
            <a:ext cx="132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j-lt"/>
              </a:rPr>
              <a:t>Generated</a:t>
            </a:r>
          </a:p>
          <a:p>
            <a:pPr algn="ctr"/>
            <a:r>
              <a:rPr lang="en-US" altLang="ko-KR" b="1" dirty="0" smtClean="0">
                <a:latin typeface="+mj-lt"/>
              </a:rPr>
              <a:t>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20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7236296" y="3765355"/>
            <a:ext cx="1512168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생성된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50,0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00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</a:t>
            </a:r>
            <a:r>
              <a:rPr lang="ko-KR" altLang="en-US" sz="1200" b="1" dirty="0">
                <a:ln w="0"/>
                <a:solidFill>
                  <a:schemeClr val="tx1"/>
                </a:solidFill>
                <a:latin typeface="+mj-lt"/>
              </a:rPr>
              <a:t>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/>
          <p:cNvCxnSpPr>
            <a:stCxn id="7" idx="4"/>
            <a:endCxn id="16" idx="1"/>
          </p:cNvCxnSpPr>
          <p:nvPr/>
        </p:nvCxnSpPr>
        <p:spPr>
          <a:xfrm>
            <a:off x="1691681" y="3404839"/>
            <a:ext cx="688010" cy="1168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4"/>
            <a:endCxn id="16" idx="1"/>
          </p:cNvCxnSpPr>
          <p:nvPr/>
        </p:nvCxnSpPr>
        <p:spPr>
          <a:xfrm flipV="1">
            <a:off x="1691681" y="4573334"/>
            <a:ext cx="688010" cy="1184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</p:cNvCxnSpPr>
          <p:nvPr/>
        </p:nvCxnSpPr>
        <p:spPr>
          <a:xfrm flipH="1">
            <a:off x="4712500" y="3429038"/>
            <a:ext cx="435564" cy="1080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</p:cNvCxnSpPr>
          <p:nvPr/>
        </p:nvCxnSpPr>
        <p:spPr>
          <a:xfrm flipH="1" flipV="1">
            <a:off x="4712500" y="4509120"/>
            <a:ext cx="435563" cy="1392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4"/>
            <a:endCxn id="20" idx="2"/>
          </p:cNvCxnSpPr>
          <p:nvPr/>
        </p:nvCxnSpPr>
        <p:spPr>
          <a:xfrm>
            <a:off x="6660232" y="3429038"/>
            <a:ext cx="576064" cy="960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4"/>
            <a:endCxn id="20" idx="2"/>
          </p:cNvCxnSpPr>
          <p:nvPr/>
        </p:nvCxnSpPr>
        <p:spPr>
          <a:xfrm flipV="1">
            <a:off x="6660232" y="4389266"/>
            <a:ext cx="576064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4408A8-AAC0-4AE5-BFA0-C678540B4F03}"/>
              </a:ext>
            </a:extLst>
          </p:cNvPr>
          <p:cNvSpPr/>
          <p:nvPr/>
        </p:nvSpPr>
        <p:spPr>
          <a:xfrm>
            <a:off x="107504" y="591195"/>
            <a:ext cx="8928992" cy="615017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B9972A-2650-44A8-A317-5FC7448995A3}"/>
              </a:ext>
            </a:extLst>
          </p:cNvPr>
          <p:cNvSpPr/>
          <p:nvPr/>
        </p:nvSpPr>
        <p:spPr>
          <a:xfrm>
            <a:off x="98878" y="44624"/>
            <a:ext cx="8937618" cy="54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  <a:latin typeface="+mj-lt"/>
              </a:rPr>
              <a:t>데이터 전처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latin typeface="+mj-lt"/>
              </a:rPr>
              <a:t>리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latin typeface="+mj-lt"/>
              </a:rPr>
              <a:t>(2)</a:t>
            </a:r>
            <a:endParaRPr lang="ko-KR" altLang="en-US" sz="20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542" y="1988840"/>
            <a:ext cx="132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Generated</a:t>
            </a:r>
          </a:p>
          <a:p>
            <a:pPr algn="ctr"/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7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540324" y="3209658"/>
            <a:ext cx="1512168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>
                <a:ln w="0"/>
                <a:solidFill>
                  <a:schemeClr val="tx1"/>
                </a:solidFill>
              </a:rPr>
              <a:t>생성된 차량 디자인</a:t>
            </a:r>
            <a:endParaRPr lang="en-US" altLang="ko-KR" sz="1200" b="1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ln w="0"/>
                <a:solidFill>
                  <a:schemeClr val="tx1"/>
                </a:solidFill>
              </a:rPr>
              <a:t>50,000</a:t>
            </a:r>
            <a:r>
              <a:rPr lang="ko-KR" altLang="en-US" sz="1200" b="1" dirty="0">
                <a:ln w="0"/>
                <a:solidFill>
                  <a:schemeClr val="tx1"/>
                </a:solidFill>
              </a:rPr>
              <a:t>여장</a:t>
            </a:r>
            <a:endParaRPr lang="ko-KR" altLang="en-US" sz="1200" b="1" dirty="0">
              <a:ln w="0"/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395684" y="764704"/>
            <a:ext cx="2352632" cy="5747036"/>
            <a:chOff x="2379691" y="1988840"/>
            <a:chExt cx="2352632" cy="4522900"/>
          </a:xfrm>
        </p:grpSpPr>
        <p:grpSp>
          <p:nvGrpSpPr>
            <p:cNvPr id="19" name="그룹 18"/>
            <p:cNvGrpSpPr/>
            <p:nvPr/>
          </p:nvGrpSpPr>
          <p:grpSpPr>
            <a:xfrm>
              <a:off x="2379691" y="2173506"/>
              <a:ext cx="2352632" cy="4338234"/>
              <a:chOff x="1752519" y="2187110"/>
              <a:chExt cx="2352632" cy="433823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763688" y="2187110"/>
                <a:ext cx="2321640" cy="4338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52519" y="2924944"/>
                <a:ext cx="2352632" cy="2955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YOLOv5 </a:t>
                </a:r>
                <a:r>
                  <a:rPr lang="ko-KR" altLang="en-US" sz="1400" b="1" dirty="0" smtClean="0">
                    <a:latin typeface="+mj-lt"/>
                  </a:rPr>
                  <a:t>를 이용하여</a:t>
                </a:r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ko-KR" altLang="en-US" sz="1400" b="1" dirty="0" smtClean="0">
                    <a:latin typeface="+mj-lt"/>
                  </a:rPr>
                  <a:t>분류</a:t>
                </a:r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>
                  <a:latin typeface="+mj-lt"/>
                </a:endParaRPr>
              </a:p>
              <a:p>
                <a:endParaRPr lang="en-US" altLang="ko-KR" sz="1400" b="1" dirty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1. </a:t>
                </a:r>
                <a:r>
                  <a:rPr lang="ko-KR" altLang="en-US" sz="1400" b="1" dirty="0" smtClean="0">
                    <a:latin typeface="+mj-lt"/>
                  </a:rPr>
                  <a:t>차종 </a:t>
                </a:r>
                <a:r>
                  <a:rPr lang="en-US" altLang="ko-KR" sz="1400" b="1" dirty="0" smtClean="0">
                    <a:latin typeface="+mj-lt"/>
                  </a:rPr>
                  <a:t>1</a:t>
                </a:r>
                <a:r>
                  <a:rPr lang="ko-KR" altLang="en-US" sz="1400" b="1" dirty="0" smtClean="0">
                    <a:latin typeface="+mj-lt"/>
                  </a:rPr>
                  <a:t>개 삭제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 - </a:t>
                </a:r>
                <a:r>
                  <a:rPr lang="ko-KR" altLang="en-US" sz="1400" b="1" dirty="0" smtClean="0">
                    <a:latin typeface="+mj-lt"/>
                  </a:rPr>
                  <a:t>삭제 차종 </a:t>
                </a:r>
                <a:r>
                  <a:rPr lang="en-US" altLang="ko-KR" sz="1400" b="1" dirty="0" smtClean="0">
                    <a:latin typeface="+mj-lt"/>
                  </a:rPr>
                  <a:t>: van</a:t>
                </a: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  </a:t>
                </a:r>
                <a:r>
                  <a:rPr lang="en-US" altLang="ko-KR" sz="1400" b="1" dirty="0" smtClean="0"/>
                  <a:t>(</a:t>
                </a:r>
                <a:r>
                  <a:rPr lang="ko-KR" altLang="en-US" sz="1400" b="1" dirty="0" smtClean="0"/>
                  <a:t>분류된 사진이 불충분</a:t>
                </a:r>
                <a:r>
                  <a:rPr lang="en-US" altLang="ko-KR" sz="1400" b="1" dirty="0" smtClean="0"/>
                  <a:t>)</a:t>
                </a:r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2. </a:t>
                </a:r>
                <a:r>
                  <a:rPr lang="ko-KR" altLang="en-US" sz="1400" b="1" dirty="0" smtClean="0">
                    <a:latin typeface="+mj-lt"/>
                  </a:rPr>
                  <a:t>브랜드 </a:t>
                </a:r>
                <a:r>
                  <a:rPr lang="en-US" altLang="ko-KR" sz="1400" b="1" dirty="0">
                    <a:latin typeface="+mj-lt"/>
                  </a:rPr>
                  <a:t>8</a:t>
                </a:r>
                <a:r>
                  <a:rPr lang="ko-KR" altLang="en-US" sz="1400" b="1" dirty="0" smtClean="0">
                    <a:latin typeface="+mj-lt"/>
                  </a:rPr>
                  <a:t>종 삭제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 smtClean="0">
                    <a:latin typeface="+mj-lt"/>
                  </a:rPr>
                  <a:t> - </a:t>
                </a:r>
                <a:r>
                  <a:rPr lang="ko-KR" altLang="en-US" sz="1400" b="1" dirty="0" smtClean="0">
                    <a:latin typeface="+mj-lt"/>
                  </a:rPr>
                  <a:t>삭제 브랜드 </a:t>
                </a:r>
                <a:r>
                  <a:rPr lang="en-US" altLang="ko-KR" sz="1400" b="1" dirty="0" smtClean="0">
                    <a:latin typeface="+mj-lt"/>
                  </a:rPr>
                  <a:t>: </a:t>
                </a:r>
                <a:r>
                  <a:rPr lang="en-US" altLang="ko-KR" sz="1400" b="1" dirty="0" err="1" smtClean="0">
                    <a:latin typeface="+mj-lt"/>
                  </a:rPr>
                  <a:t>chevrolet</a:t>
                </a:r>
                <a:r>
                  <a:rPr lang="en-US" altLang="ko-KR" sz="1400" b="1" dirty="0" smtClean="0">
                    <a:latin typeface="+mj-lt"/>
                  </a:rPr>
                  <a:t>,</a:t>
                </a:r>
              </a:p>
              <a:p>
                <a:r>
                  <a:rPr lang="en-US" altLang="ko-KR" sz="1400" b="1" dirty="0" smtClean="0">
                    <a:latin typeface="+mj-lt"/>
                  </a:rPr>
                  <a:t> ford, </a:t>
                </a:r>
                <a:r>
                  <a:rPr lang="en-US" altLang="ko-KR" sz="1400" b="1" dirty="0" err="1" smtClean="0">
                    <a:latin typeface="+mj-lt"/>
                  </a:rPr>
                  <a:t>lamborghini</a:t>
                </a:r>
                <a:r>
                  <a:rPr lang="en-US" altLang="ko-KR" sz="1400" b="1" dirty="0" smtClean="0">
                    <a:latin typeface="+mj-lt"/>
                  </a:rPr>
                  <a:t>,</a:t>
                </a:r>
              </a:p>
              <a:p>
                <a:r>
                  <a:rPr lang="en-US" altLang="ko-KR" sz="1400" b="1" dirty="0" smtClean="0">
                    <a:latin typeface="+mj-lt"/>
                  </a:rPr>
                  <a:t> </a:t>
                </a:r>
                <a:r>
                  <a:rPr lang="en-US" altLang="ko-KR" sz="1400" b="1" dirty="0" err="1" smtClean="0">
                    <a:latin typeface="+mj-lt"/>
                  </a:rPr>
                  <a:t>landrover</a:t>
                </a:r>
                <a:r>
                  <a:rPr lang="en-US" altLang="ko-KR" sz="1400" b="1" dirty="0" smtClean="0">
                    <a:latin typeface="+mj-lt"/>
                  </a:rPr>
                  <a:t>, mini, </a:t>
                </a:r>
                <a:r>
                  <a:rPr lang="en-US" altLang="ko-KR" sz="1400" b="1" dirty="0" err="1" smtClean="0">
                    <a:latin typeface="+mj-lt"/>
                  </a:rPr>
                  <a:t>nissan</a:t>
                </a:r>
                <a:r>
                  <a:rPr lang="en-US" altLang="ko-KR" sz="1400" b="1" dirty="0" smtClean="0">
                    <a:latin typeface="+mj-lt"/>
                  </a:rPr>
                  <a:t>,</a:t>
                </a:r>
              </a:p>
              <a:p>
                <a:r>
                  <a:rPr lang="en-US" altLang="ko-KR" sz="1400" b="1" dirty="0" smtClean="0">
                    <a:latin typeface="+mj-lt"/>
                  </a:rPr>
                  <a:t> </a:t>
                </a:r>
                <a:r>
                  <a:rPr lang="en-US" altLang="ko-KR" sz="1400" b="1" dirty="0" err="1" smtClean="0">
                    <a:latin typeface="+mj-lt"/>
                  </a:rPr>
                  <a:t>toyota</a:t>
                </a:r>
                <a:r>
                  <a:rPr lang="en-US" altLang="ko-KR" sz="1400" b="1" dirty="0" smtClean="0">
                    <a:latin typeface="+mj-lt"/>
                  </a:rPr>
                  <a:t>, </a:t>
                </a:r>
                <a:r>
                  <a:rPr lang="en-US" altLang="ko-KR" sz="1400" b="1" dirty="0" err="1" smtClean="0">
                    <a:latin typeface="+mj-lt"/>
                  </a:rPr>
                  <a:t>ssangyong</a:t>
                </a:r>
                <a:endParaRPr lang="en-US" altLang="ko-KR" sz="1400" b="1" dirty="0" smtClean="0">
                  <a:latin typeface="+mj-lt"/>
                </a:endParaRPr>
              </a:p>
              <a:p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en-US" altLang="ko-KR" sz="1400" b="1" dirty="0" smtClean="0">
                    <a:latin typeface="+mj-lt"/>
                  </a:rPr>
                  <a:t>(</a:t>
                </a:r>
                <a:r>
                  <a:rPr lang="ko-KR" altLang="en-US" sz="1400" b="1" dirty="0" smtClean="0">
                    <a:latin typeface="+mj-lt"/>
                  </a:rPr>
                  <a:t>분류된 사진이 불충분</a:t>
                </a:r>
                <a:r>
                  <a:rPr lang="en-US" altLang="ko-KR" sz="1400" b="1" dirty="0" smtClean="0">
                    <a:latin typeface="+mj-lt"/>
                  </a:rPr>
                  <a:t>)</a:t>
                </a:r>
              </a:p>
              <a:p>
                <a:endParaRPr lang="en-US" altLang="ko-KR" sz="1400" b="1" dirty="0">
                  <a:latin typeface="+mj-lt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55776" y="1988840"/>
              <a:ext cx="1138453" cy="290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lt"/>
                </a:rPr>
                <a:t>Cleaning</a:t>
              </a:r>
              <a:endParaRPr lang="ko-KR" altLang="en-US" b="1" dirty="0"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76256" y="2204864"/>
            <a:ext cx="162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j-lt"/>
              </a:rPr>
              <a:t>Classification</a:t>
            </a:r>
            <a:endParaRPr lang="en-US" altLang="ko-KR" b="1" dirty="0">
              <a:latin typeface="+mj-lt"/>
            </a:endParaRPr>
          </a:p>
          <a:p>
            <a:pPr algn="ctr"/>
            <a:r>
              <a:rPr lang="en-US" altLang="ko-KR" b="1" dirty="0" smtClean="0">
                <a:latin typeface="+mj-lt"/>
              </a:rPr>
              <a:t>Dataset</a:t>
            </a:r>
            <a:endParaRPr lang="ko-KR" altLang="en-US" b="1" dirty="0">
              <a:latin typeface="+mj-lt"/>
            </a:endParaRPr>
          </a:p>
        </p:txBody>
      </p:sp>
      <p:sp>
        <p:nvSpPr>
          <p:cNvPr id="20" name="원통형 10">
            <a:extLst>
              <a:ext uri="{FF2B5EF4-FFF2-40B4-BE49-F238E27FC236}">
                <a16:creationId xmlns:a16="http://schemas.microsoft.com/office/drawing/2014/main" xmlns="" id="{12483B6B-6443-4C8E-8204-3256C868B475}"/>
              </a:ext>
            </a:extLst>
          </p:cNvPr>
          <p:cNvSpPr/>
          <p:nvPr/>
        </p:nvSpPr>
        <p:spPr>
          <a:xfrm>
            <a:off x="6932254" y="3209658"/>
            <a:ext cx="1512168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분류된 차량 디자인</a:t>
            </a:r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200" b="1" dirty="0" smtClean="0">
              <a:ln w="0"/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ln w="0"/>
                <a:solidFill>
                  <a:schemeClr val="tx1"/>
                </a:solidFill>
                <a:latin typeface="+mj-lt"/>
              </a:rPr>
              <a:t>25,618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latin typeface="+mj-lt"/>
              </a:rPr>
              <a:t>여장</a:t>
            </a:r>
            <a:endParaRPr lang="ko-KR" altLang="en-US" sz="1200" b="1" dirty="0">
              <a:ln w="0"/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>
            <a:stCxn id="7" idx="4"/>
            <a:endCxn id="16" idx="1"/>
          </p:cNvCxnSpPr>
          <p:nvPr/>
        </p:nvCxnSpPr>
        <p:spPr>
          <a:xfrm flipV="1">
            <a:off x="2052492" y="3814318"/>
            <a:ext cx="1343192" cy="19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6" idx="3"/>
            <a:endCxn id="20" idx="2"/>
          </p:cNvCxnSpPr>
          <p:nvPr/>
        </p:nvCxnSpPr>
        <p:spPr>
          <a:xfrm>
            <a:off x="5748316" y="3814318"/>
            <a:ext cx="1183938" cy="19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화면 슬라이드 쇼(4:3)</PresentationFormat>
  <Paragraphs>66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장민준</dc:creator>
  <cp:lastModifiedBy>장민준</cp:lastModifiedBy>
  <cp:revision>5</cp:revision>
  <dcterms:created xsi:type="dcterms:W3CDTF">2021-04-25T15:36:04Z</dcterms:created>
  <dcterms:modified xsi:type="dcterms:W3CDTF">2021-04-25T16:03:56Z</dcterms:modified>
</cp:coreProperties>
</file>