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350" y="105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4FDA8-1985-40E3-8374-E7CF87BF3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0E2F2C-8FCF-4C82-8EAE-CBFF6797B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C620F9-308C-4C83-93EB-1D0E52F8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F436-8A12-4554-B37B-E79649EC35A1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34B37E-7FD2-4A8E-9A62-30AFF0F8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A5CBB-7A51-4BFB-9A1D-3767CFF3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0BBA-CF58-4970-9FB0-167B2B607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51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11E31-7C00-49DE-A567-1CBC7A27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7D6F7D-2A48-45B2-BF39-D97295082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05374-2625-4430-A944-5B57675D2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F436-8A12-4554-B37B-E79649EC35A1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E4ABF2-0E17-4C0A-8B17-36B15A92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6424A-3521-40F2-8ACF-C9EDC1E2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0BBA-CF58-4970-9FB0-167B2B607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43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82F2A5-B6E9-4B72-BCBA-75AC33042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AC22EC-250C-42CB-A486-ECD997112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5882F-F900-421B-BCE8-4A86D1C1A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F436-8A12-4554-B37B-E79649EC35A1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485931-8CB0-4F45-B6B8-F4426413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9DCF9-A322-4C70-B6CB-0E1C06B7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0BBA-CF58-4970-9FB0-167B2B607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94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B3B88-AEE7-40C8-9CA2-FA130A5E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42A3D-9397-44F0-B2D9-79163CF46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47018C-584D-4354-B59E-732DB490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F436-8A12-4554-B37B-E79649EC35A1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F6C6A-D2D8-42DF-8731-7E68F6CC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4D30AE-1833-49A2-8E8B-F5A5BE1C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0BBA-CF58-4970-9FB0-167B2B607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40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26B48-4B75-49D0-92C9-8887D500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8F5ECA-8477-4B43-95DB-91B5F9B1A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FA1E5-942E-44E3-B9F3-70903BF5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F436-8A12-4554-B37B-E79649EC35A1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5081F-9B04-4A45-B40B-D3E07B89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44551-D818-422B-9CE0-6D64524F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0BBA-CF58-4970-9FB0-167B2B607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7C3FE-5597-4CD5-8FF2-7EDA54A6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B15568-398E-486F-B813-FF72A7842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785B2D-6F89-4619-865D-1E5891896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905D4F-11F3-4ADB-B6A1-25F73B03F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F436-8A12-4554-B37B-E79649EC35A1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623A4F-520C-493E-ACF2-413957E4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D5F9BF-C134-4690-8A12-36FA8A5A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0BBA-CF58-4970-9FB0-167B2B607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15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40EA0-2D05-4A8D-8CF2-7B8ADC8ED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F21BD8-5C6F-4D4D-8F21-609497BB5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4FD161-6B94-4718-872A-1332FA4DE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AF14F8-B316-4B51-93A6-43ED55844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B36AB1-CA20-46FC-8CEF-B0E4832BA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37AF1C-11EC-4365-B402-B8F9E307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F436-8A12-4554-B37B-E79649EC35A1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D955F8-854D-4AE9-91DF-D4195F02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731113-99C8-4602-B114-AEFEA84A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0BBA-CF58-4970-9FB0-167B2B607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94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09EF3-5A33-4F55-BDAE-5C34E64A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DCC68E-5624-4ADC-AC78-2CF646D1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F436-8A12-4554-B37B-E79649EC35A1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8F600E-CEA7-4226-A93A-883F5066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118D0B-6E3C-4041-926D-9F9274A8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0BBA-CF58-4970-9FB0-167B2B607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60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9797D0-C1D7-4727-857D-83A0DE84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F436-8A12-4554-B37B-E79649EC35A1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4D47AF-3B28-4651-B23E-66BBA1AD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4A7A64-0B54-451B-A634-0D404EA2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0BBA-CF58-4970-9FB0-167B2B607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1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ABB2E-B2DD-4ED0-A7E7-953127CAF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D833D-3162-4E37-80E0-D01EE64AB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0D583E-DE20-4CA9-8D02-69AF10D3E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68C53B-5427-402F-BF24-BEA85E70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F436-8A12-4554-B37B-E79649EC35A1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796D7F-D51F-431B-B8E6-FF1142A5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952CE-BF22-4C9F-A9C9-16FE79BF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0BBA-CF58-4970-9FB0-167B2B607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69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5BD89-5820-4F34-8A33-82719DA7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0980E9-4D32-4E39-8186-3F4B4AEA9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687B17-C5EA-415D-9DFC-02AB63E20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75E079-A458-4431-A3A2-BC00249D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F436-8A12-4554-B37B-E79649EC35A1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33BEF2-A388-4A43-AEE8-4D9C49E3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AB722-9CB0-4C24-8B83-AFB14DAE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60BBA-CF58-4970-9FB0-167B2B607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43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2D238F-2FF5-4BAE-8CC5-DB9B6661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E2FFA5-D423-40E5-BA5D-4928C84F1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6BD425-A465-4DF6-87A6-AF6E71AC7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EF436-8A12-4554-B37B-E79649EC35A1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6CC95-B4C6-463E-BBFB-15AAE5085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13030A-90CE-4B97-9406-BD6E98218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60BBA-CF58-4970-9FB0-167B2B6074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60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형 3">
            <a:extLst>
              <a:ext uri="{FF2B5EF4-FFF2-40B4-BE49-F238E27FC236}">
                <a16:creationId xmlns:a16="http://schemas.microsoft.com/office/drawing/2014/main" id="{D55D3D23-45EA-4E64-BE2A-1E63C9D9AF78}"/>
              </a:ext>
            </a:extLst>
          </p:cNvPr>
          <p:cNvSpPr/>
          <p:nvPr/>
        </p:nvSpPr>
        <p:spPr>
          <a:xfrm>
            <a:off x="522516" y="3133338"/>
            <a:ext cx="1474236" cy="1541300"/>
          </a:xfrm>
          <a:prstGeom prst="ca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StyleGan2–</a:t>
            </a:r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학습 데이터셋</a:t>
            </a:r>
          </a:p>
        </p:txBody>
      </p:sp>
      <p:sp>
        <p:nvSpPr>
          <p:cNvPr id="5" name="왼쪽 대괄호 4">
            <a:extLst>
              <a:ext uri="{FF2B5EF4-FFF2-40B4-BE49-F238E27FC236}">
                <a16:creationId xmlns:a16="http://schemas.microsoft.com/office/drawing/2014/main" id="{BDB99715-B196-40BE-819E-C4075B484D35}"/>
              </a:ext>
            </a:extLst>
          </p:cNvPr>
          <p:cNvSpPr/>
          <p:nvPr/>
        </p:nvSpPr>
        <p:spPr>
          <a:xfrm>
            <a:off x="2200463" y="2990458"/>
            <a:ext cx="147154" cy="1946607"/>
          </a:xfrm>
          <a:prstGeom prst="leftBracke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7A5D42CC-369F-43C4-85F5-10FFF9A7984A}"/>
              </a:ext>
            </a:extLst>
          </p:cNvPr>
          <p:cNvSpPr/>
          <p:nvPr/>
        </p:nvSpPr>
        <p:spPr>
          <a:xfrm>
            <a:off x="2583019" y="2465301"/>
            <a:ext cx="1842796" cy="1097520"/>
          </a:xfrm>
          <a:prstGeom prst="ca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양산형 차량 이미지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2,900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장 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.jpg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6200A3F4-62BB-4BF5-93F0-8FB3BD1668A5}"/>
              </a:ext>
            </a:extLst>
          </p:cNvPr>
          <p:cNvSpPr/>
          <p:nvPr/>
        </p:nvSpPr>
        <p:spPr>
          <a:xfrm>
            <a:off x="2583019" y="4299066"/>
            <a:ext cx="1842796" cy="1097520"/>
          </a:xfrm>
          <a:prstGeom prst="ca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컨셉트 차량 이미지</a:t>
            </a:r>
            <a:endParaRPr lang="en-US" altLang="ko-KR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750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장 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.jpg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B55F8CD-6BED-4E96-A391-54B9942F72BE}"/>
              </a:ext>
            </a:extLst>
          </p:cNvPr>
          <p:cNvSpPr/>
          <p:nvPr/>
        </p:nvSpPr>
        <p:spPr>
          <a:xfrm>
            <a:off x="7707086" y="3328881"/>
            <a:ext cx="1293843" cy="125977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</a:rPr>
              <a:t>Generate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081264-84DF-4B42-8735-CA697058084F}"/>
              </a:ext>
            </a:extLst>
          </p:cNvPr>
          <p:cNvSpPr/>
          <p:nvPr/>
        </p:nvSpPr>
        <p:spPr>
          <a:xfrm>
            <a:off x="279918" y="2108718"/>
            <a:ext cx="7072604" cy="33310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통형 10">
            <a:extLst>
              <a:ext uri="{FF2B5EF4-FFF2-40B4-BE49-F238E27FC236}">
                <a16:creationId xmlns:a16="http://schemas.microsoft.com/office/drawing/2014/main" id="{12483B6B-6443-4C8E-8204-3256C868B475}"/>
              </a:ext>
            </a:extLst>
          </p:cNvPr>
          <p:cNvSpPr/>
          <p:nvPr/>
        </p:nvSpPr>
        <p:spPr>
          <a:xfrm>
            <a:off x="9243063" y="3339851"/>
            <a:ext cx="2128305" cy="1247821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Generated Image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50,000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장 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.</a:t>
            </a:r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png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C1FCC1-3F44-4EB3-8E55-07122B870DC6}"/>
              </a:ext>
            </a:extLst>
          </p:cNvPr>
          <p:cNvSpPr/>
          <p:nvPr/>
        </p:nvSpPr>
        <p:spPr>
          <a:xfrm>
            <a:off x="279918" y="1562147"/>
            <a:ext cx="7072604" cy="54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Stylegan2-ada modeling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4408A8-AAC0-4AE5-BFA0-C678540B4F03}"/>
              </a:ext>
            </a:extLst>
          </p:cNvPr>
          <p:cNvSpPr/>
          <p:nvPr/>
        </p:nvSpPr>
        <p:spPr>
          <a:xfrm>
            <a:off x="7352522" y="2108718"/>
            <a:ext cx="4385388" cy="333102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B9972A-2650-44A8-A317-5FC7448995A3}"/>
              </a:ext>
            </a:extLst>
          </p:cNvPr>
          <p:cNvSpPr/>
          <p:nvPr/>
        </p:nvSpPr>
        <p:spPr>
          <a:xfrm>
            <a:off x="7352522" y="1562147"/>
            <a:ext cx="4385388" cy="548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Generate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C1C214F4-CD58-4E65-A24A-80E861B6E3A4}"/>
              </a:ext>
            </a:extLst>
          </p:cNvPr>
          <p:cNvSpPr/>
          <p:nvPr/>
        </p:nvSpPr>
        <p:spPr>
          <a:xfrm rot="5400000">
            <a:off x="3829188" y="3740709"/>
            <a:ext cx="1873643" cy="446105"/>
          </a:xfrm>
          <a:custGeom>
            <a:avLst/>
            <a:gdLst>
              <a:gd name="connsiteX0" fmla="*/ 0 w 2743201"/>
              <a:gd name="connsiteY0" fmla="*/ 653143 h 653143"/>
              <a:gd name="connsiteX1" fmla="*/ 1371601 w 2743201"/>
              <a:gd name="connsiteY1" fmla="*/ 0 h 653143"/>
              <a:gd name="connsiteX2" fmla="*/ 2743201 w 2743201"/>
              <a:gd name="connsiteY2" fmla="*/ 653143 h 653143"/>
              <a:gd name="connsiteX3" fmla="*/ 2739060 w 2743201"/>
              <a:gd name="connsiteY3" fmla="*/ 653143 h 653143"/>
              <a:gd name="connsiteX4" fmla="*/ 1371601 w 2743201"/>
              <a:gd name="connsiteY4" fmla="*/ 208385 h 653143"/>
              <a:gd name="connsiteX5" fmla="*/ 4142 w 2743201"/>
              <a:gd name="connsiteY5" fmla="*/ 653143 h 65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3201" h="653143">
                <a:moveTo>
                  <a:pt x="0" y="653143"/>
                </a:moveTo>
                <a:lnTo>
                  <a:pt x="1371601" y="0"/>
                </a:lnTo>
                <a:lnTo>
                  <a:pt x="2743201" y="653143"/>
                </a:lnTo>
                <a:lnTo>
                  <a:pt x="2739060" y="653143"/>
                </a:lnTo>
                <a:lnTo>
                  <a:pt x="1371601" y="208385"/>
                </a:lnTo>
                <a:lnTo>
                  <a:pt x="4142" y="6531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순서도: 판단 21">
            <a:extLst>
              <a:ext uri="{FF2B5EF4-FFF2-40B4-BE49-F238E27FC236}">
                <a16:creationId xmlns:a16="http://schemas.microsoft.com/office/drawing/2014/main" id="{6238B896-4A1F-4028-AE23-78B3025D9041}"/>
              </a:ext>
            </a:extLst>
          </p:cNvPr>
          <p:cNvSpPr/>
          <p:nvPr/>
        </p:nvSpPr>
        <p:spPr>
          <a:xfrm>
            <a:off x="5106204" y="3402862"/>
            <a:ext cx="2166298" cy="1111817"/>
          </a:xfrm>
          <a:prstGeom prst="flowChartDecisi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 Image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 Model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095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왼쪽 대괄호 4">
            <a:extLst>
              <a:ext uri="{FF2B5EF4-FFF2-40B4-BE49-F238E27FC236}">
                <a16:creationId xmlns:a16="http://schemas.microsoft.com/office/drawing/2014/main" id="{7CF5F0FC-0E32-4B58-AF84-886890ECDB1B}"/>
              </a:ext>
            </a:extLst>
          </p:cNvPr>
          <p:cNvSpPr/>
          <p:nvPr/>
        </p:nvSpPr>
        <p:spPr>
          <a:xfrm rot="5400000">
            <a:off x="4167282" y="-449818"/>
            <a:ext cx="143857" cy="4506687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통형 8">
            <a:extLst>
              <a:ext uri="{FF2B5EF4-FFF2-40B4-BE49-F238E27FC236}">
                <a16:creationId xmlns:a16="http://schemas.microsoft.com/office/drawing/2014/main" id="{B31780D6-C1FD-4E0D-A7DA-6C1999E78AEE}"/>
              </a:ext>
            </a:extLst>
          </p:cNvPr>
          <p:cNvSpPr/>
          <p:nvPr/>
        </p:nvSpPr>
        <p:spPr>
          <a:xfrm>
            <a:off x="1286072" y="1983052"/>
            <a:ext cx="1399592" cy="666838"/>
          </a:xfrm>
          <a:prstGeom prst="ca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HatchBack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1,000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장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.jpg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원통형 11">
            <a:extLst>
              <a:ext uri="{FF2B5EF4-FFF2-40B4-BE49-F238E27FC236}">
                <a16:creationId xmlns:a16="http://schemas.microsoft.com/office/drawing/2014/main" id="{EB978F4B-5BF1-4929-A688-39108D8E11A1}"/>
              </a:ext>
            </a:extLst>
          </p:cNvPr>
          <p:cNvSpPr/>
          <p:nvPr/>
        </p:nvSpPr>
        <p:spPr>
          <a:xfrm>
            <a:off x="2791411" y="1983052"/>
            <a:ext cx="1399592" cy="666838"/>
          </a:xfrm>
          <a:prstGeom prst="ca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Sedan</a:t>
            </a: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1,000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장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.jpg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원통형 12">
            <a:extLst>
              <a:ext uri="{FF2B5EF4-FFF2-40B4-BE49-F238E27FC236}">
                <a16:creationId xmlns:a16="http://schemas.microsoft.com/office/drawing/2014/main" id="{7C34D6F5-E298-4411-9FD3-BFFDE4739A28}"/>
              </a:ext>
            </a:extLst>
          </p:cNvPr>
          <p:cNvSpPr/>
          <p:nvPr/>
        </p:nvSpPr>
        <p:spPr>
          <a:xfrm>
            <a:off x="4296750" y="1983052"/>
            <a:ext cx="1399592" cy="666838"/>
          </a:xfrm>
          <a:prstGeom prst="ca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Sportscar</a:t>
            </a: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1,000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장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.jpg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원통형 13">
            <a:extLst>
              <a:ext uri="{FF2B5EF4-FFF2-40B4-BE49-F238E27FC236}">
                <a16:creationId xmlns:a16="http://schemas.microsoft.com/office/drawing/2014/main" id="{6A644798-6621-49B5-B4E8-2CFFE14C8DFF}"/>
              </a:ext>
            </a:extLst>
          </p:cNvPr>
          <p:cNvSpPr/>
          <p:nvPr/>
        </p:nvSpPr>
        <p:spPr>
          <a:xfrm>
            <a:off x="5802088" y="1983052"/>
            <a:ext cx="1399592" cy="666838"/>
          </a:xfrm>
          <a:prstGeom prst="ca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SUV</a:t>
            </a: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1,000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장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.jpg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1B972CA-E1B9-4801-8062-55FBD3B7F7F8}"/>
              </a:ext>
            </a:extLst>
          </p:cNvPr>
          <p:cNvGrpSpPr/>
          <p:nvPr/>
        </p:nvGrpSpPr>
        <p:grpSpPr>
          <a:xfrm>
            <a:off x="1286072" y="3452760"/>
            <a:ext cx="5915608" cy="2149262"/>
            <a:chOff x="1286072" y="3452760"/>
            <a:chExt cx="5915608" cy="2149262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B60AC77E-92DF-48D1-A9F3-415AC57FE25C}"/>
                </a:ext>
              </a:extLst>
            </p:cNvPr>
            <p:cNvGrpSpPr/>
            <p:nvPr/>
          </p:nvGrpSpPr>
          <p:grpSpPr>
            <a:xfrm>
              <a:off x="1286072" y="3452760"/>
              <a:ext cx="5915608" cy="666838"/>
              <a:chOff x="251928" y="2015848"/>
              <a:chExt cx="5915608" cy="666838"/>
            </a:xfrm>
          </p:grpSpPr>
          <p:sp>
            <p:nvSpPr>
              <p:cNvPr id="15" name="원통형 14">
                <a:extLst>
                  <a:ext uri="{FF2B5EF4-FFF2-40B4-BE49-F238E27FC236}">
                    <a16:creationId xmlns:a16="http://schemas.microsoft.com/office/drawing/2014/main" id="{33D08E21-7616-425B-B70D-B19E7DA316B2}"/>
                  </a:ext>
                </a:extLst>
              </p:cNvPr>
              <p:cNvSpPr/>
              <p:nvPr/>
            </p:nvSpPr>
            <p:spPr>
              <a:xfrm>
                <a:off x="251928" y="2015848"/>
                <a:ext cx="1399592" cy="666838"/>
              </a:xfrm>
              <a:prstGeom prst="can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Audi</a:t>
                </a:r>
              </a:p>
              <a:p>
                <a:pPr algn="ctr"/>
                <a:r>
                  <a:rPr lang="en-US" altLang="ko-K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1,000</a:t>
                </a:r>
                <a:r>
                  <a:rPr lang="ko-KR" alt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장 </a:t>
                </a:r>
                <a:r>
                  <a:rPr lang="en-US" altLang="ko-K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/ .jpg</a:t>
                </a:r>
                <a:endPara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원통형 15">
                <a:extLst>
                  <a:ext uri="{FF2B5EF4-FFF2-40B4-BE49-F238E27FC236}">
                    <a16:creationId xmlns:a16="http://schemas.microsoft.com/office/drawing/2014/main" id="{C7E8753E-DF77-490D-917C-96BB253CB83B}"/>
                  </a:ext>
                </a:extLst>
              </p:cNvPr>
              <p:cNvSpPr/>
              <p:nvPr/>
            </p:nvSpPr>
            <p:spPr>
              <a:xfrm>
                <a:off x="1757267" y="2015848"/>
                <a:ext cx="1399592" cy="666838"/>
              </a:xfrm>
              <a:prstGeom prst="can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Bentley</a:t>
                </a:r>
              </a:p>
              <a:p>
                <a:pPr algn="ctr"/>
                <a:r>
                  <a:rPr lang="en-US" altLang="ko-K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1,000</a:t>
                </a:r>
                <a:r>
                  <a:rPr lang="ko-KR" alt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장 </a:t>
                </a:r>
                <a:r>
                  <a:rPr lang="en-US" altLang="ko-K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/ .jpg</a:t>
                </a:r>
                <a:endPara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7" name="원통형 16">
                <a:extLst>
                  <a:ext uri="{FF2B5EF4-FFF2-40B4-BE49-F238E27FC236}">
                    <a16:creationId xmlns:a16="http://schemas.microsoft.com/office/drawing/2014/main" id="{BF71E450-1D9B-42AB-ABDF-80A4AB8CAE18}"/>
                  </a:ext>
                </a:extLst>
              </p:cNvPr>
              <p:cNvSpPr/>
              <p:nvPr/>
            </p:nvSpPr>
            <p:spPr>
              <a:xfrm>
                <a:off x="3262606" y="2015848"/>
                <a:ext cx="1399592" cy="666838"/>
              </a:xfrm>
              <a:prstGeom prst="can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Benz</a:t>
                </a:r>
              </a:p>
              <a:p>
                <a:pPr algn="ctr"/>
                <a:r>
                  <a:rPr lang="en-US" altLang="ko-K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1,000</a:t>
                </a:r>
                <a:r>
                  <a:rPr lang="ko-KR" alt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장 </a:t>
                </a:r>
                <a:r>
                  <a:rPr lang="en-US" altLang="ko-K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/ .jpg</a:t>
                </a:r>
                <a:endPara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" name="원통형 17">
                <a:extLst>
                  <a:ext uri="{FF2B5EF4-FFF2-40B4-BE49-F238E27FC236}">
                    <a16:creationId xmlns:a16="http://schemas.microsoft.com/office/drawing/2014/main" id="{DFA6F43C-6252-404F-A37F-F74243836ED0}"/>
                  </a:ext>
                </a:extLst>
              </p:cNvPr>
              <p:cNvSpPr/>
              <p:nvPr/>
            </p:nvSpPr>
            <p:spPr>
              <a:xfrm>
                <a:off x="4767944" y="2015848"/>
                <a:ext cx="1399592" cy="666838"/>
              </a:xfrm>
              <a:prstGeom prst="can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Bmw</a:t>
                </a:r>
                <a:endPara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altLang="ko-K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1,000</a:t>
                </a:r>
                <a:r>
                  <a:rPr lang="ko-KR" alt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장 </a:t>
                </a:r>
                <a:r>
                  <a:rPr lang="en-US" altLang="ko-K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/ .jpg</a:t>
                </a:r>
                <a:endPara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20" name="원통형 19">
              <a:extLst>
                <a:ext uri="{FF2B5EF4-FFF2-40B4-BE49-F238E27FC236}">
                  <a16:creationId xmlns:a16="http://schemas.microsoft.com/office/drawing/2014/main" id="{A538D340-CE58-4F13-9B0F-C93D1BDFFFC7}"/>
                </a:ext>
              </a:extLst>
            </p:cNvPr>
            <p:cNvSpPr/>
            <p:nvPr/>
          </p:nvSpPr>
          <p:spPr>
            <a:xfrm>
              <a:off x="2791411" y="4193972"/>
              <a:ext cx="1399592" cy="666838"/>
            </a:xfrm>
            <a:prstGeom prst="ca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Chrysler</a:t>
              </a:r>
            </a:p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1,000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장 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 .jpg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원통형 20">
              <a:extLst>
                <a:ext uri="{FF2B5EF4-FFF2-40B4-BE49-F238E27FC236}">
                  <a16:creationId xmlns:a16="http://schemas.microsoft.com/office/drawing/2014/main" id="{545DE8F6-1FB2-407F-A3FC-DB7FA9E2FEB0}"/>
                </a:ext>
              </a:extLst>
            </p:cNvPr>
            <p:cNvSpPr/>
            <p:nvPr/>
          </p:nvSpPr>
          <p:spPr>
            <a:xfrm>
              <a:off x="4296750" y="4193972"/>
              <a:ext cx="1399592" cy="666838"/>
            </a:xfrm>
            <a:prstGeom prst="ca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Ferrari</a:t>
              </a:r>
            </a:p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1,000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장 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 .jpg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5985DE1-7FBB-4F0C-9092-8698C18F6B72}"/>
                </a:ext>
              </a:extLst>
            </p:cNvPr>
            <p:cNvGrpSpPr/>
            <p:nvPr/>
          </p:nvGrpSpPr>
          <p:grpSpPr>
            <a:xfrm>
              <a:off x="1286072" y="4935184"/>
              <a:ext cx="2904931" cy="666838"/>
              <a:chOff x="251928" y="3488668"/>
              <a:chExt cx="2904931" cy="666838"/>
            </a:xfrm>
          </p:grpSpPr>
          <p:sp>
            <p:nvSpPr>
              <p:cNvPr id="23" name="원통형 22">
                <a:extLst>
                  <a:ext uri="{FF2B5EF4-FFF2-40B4-BE49-F238E27FC236}">
                    <a16:creationId xmlns:a16="http://schemas.microsoft.com/office/drawing/2014/main" id="{F987F7B1-E14D-4E58-95B6-16DF438B1405}"/>
                  </a:ext>
                </a:extLst>
              </p:cNvPr>
              <p:cNvSpPr/>
              <p:nvPr/>
            </p:nvSpPr>
            <p:spPr>
              <a:xfrm>
                <a:off x="251928" y="3488668"/>
                <a:ext cx="1399592" cy="666838"/>
              </a:xfrm>
              <a:prstGeom prst="can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Hyundai</a:t>
                </a:r>
              </a:p>
              <a:p>
                <a:pPr algn="ctr"/>
                <a:r>
                  <a:rPr lang="en-US" altLang="ko-K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1,000</a:t>
                </a:r>
                <a:r>
                  <a:rPr lang="ko-KR" alt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장 </a:t>
                </a:r>
                <a:r>
                  <a:rPr lang="en-US" altLang="ko-K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/ .jpg</a:t>
                </a:r>
                <a:endPara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4" name="원통형 23">
                <a:extLst>
                  <a:ext uri="{FF2B5EF4-FFF2-40B4-BE49-F238E27FC236}">
                    <a16:creationId xmlns:a16="http://schemas.microsoft.com/office/drawing/2014/main" id="{9B38E3E6-ED06-4DE7-A6C0-3CCD6908A8CC}"/>
                  </a:ext>
                </a:extLst>
              </p:cNvPr>
              <p:cNvSpPr/>
              <p:nvPr/>
            </p:nvSpPr>
            <p:spPr>
              <a:xfrm>
                <a:off x="1757267" y="3488668"/>
                <a:ext cx="1399592" cy="666838"/>
              </a:xfrm>
              <a:prstGeom prst="can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Kia</a:t>
                </a:r>
              </a:p>
              <a:p>
                <a:pPr algn="ctr"/>
                <a:r>
                  <a:rPr lang="en-US" altLang="ko-K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1,000</a:t>
                </a:r>
                <a:r>
                  <a:rPr lang="ko-KR" alt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장 </a:t>
                </a:r>
                <a:r>
                  <a:rPr lang="en-US" altLang="ko-KR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/ .jpg</a:t>
                </a:r>
                <a:endPara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29" name="원통형 28">
              <a:extLst>
                <a:ext uri="{FF2B5EF4-FFF2-40B4-BE49-F238E27FC236}">
                  <a16:creationId xmlns:a16="http://schemas.microsoft.com/office/drawing/2014/main" id="{1D98181F-E516-4EFD-BD83-2CEAE5FE28A2}"/>
                </a:ext>
              </a:extLst>
            </p:cNvPr>
            <p:cNvSpPr/>
            <p:nvPr/>
          </p:nvSpPr>
          <p:spPr>
            <a:xfrm>
              <a:off x="5802088" y="4193972"/>
              <a:ext cx="1399592" cy="666838"/>
            </a:xfrm>
            <a:prstGeom prst="ca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Porsche</a:t>
              </a:r>
            </a:p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1,000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장 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 .jpg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원통형 31">
              <a:extLst>
                <a:ext uri="{FF2B5EF4-FFF2-40B4-BE49-F238E27FC236}">
                  <a16:creationId xmlns:a16="http://schemas.microsoft.com/office/drawing/2014/main" id="{1A33925C-8A7D-4A7D-86DB-6C394CFB5D4C}"/>
                </a:ext>
              </a:extLst>
            </p:cNvPr>
            <p:cNvSpPr/>
            <p:nvPr/>
          </p:nvSpPr>
          <p:spPr>
            <a:xfrm>
              <a:off x="1286072" y="4193972"/>
              <a:ext cx="1399592" cy="666838"/>
            </a:xfrm>
            <a:prstGeom prst="ca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Volkswagen 1,000</a:t>
              </a:r>
              <a:r>
                <a: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장 </a:t>
              </a:r>
              <a:r>
                <a:rPr lang="en-US" altLang="ko-KR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 .jpg</a:t>
              </a:r>
              <a:endPara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B4024E-5DD3-4B2D-856C-1699ACDE66A4}"/>
              </a:ext>
            </a:extLst>
          </p:cNvPr>
          <p:cNvSpPr/>
          <p:nvPr/>
        </p:nvSpPr>
        <p:spPr>
          <a:xfrm>
            <a:off x="3235222" y="1268861"/>
            <a:ext cx="2007977" cy="412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 Types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왼쪽 대괄호 40">
            <a:extLst>
              <a:ext uri="{FF2B5EF4-FFF2-40B4-BE49-F238E27FC236}">
                <a16:creationId xmlns:a16="http://schemas.microsoft.com/office/drawing/2014/main" id="{F24CED89-DC2C-41E1-8243-0F04FA603CD3}"/>
              </a:ext>
            </a:extLst>
          </p:cNvPr>
          <p:cNvSpPr/>
          <p:nvPr/>
        </p:nvSpPr>
        <p:spPr>
          <a:xfrm rot="5400000">
            <a:off x="4167282" y="1026929"/>
            <a:ext cx="143857" cy="4506687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2815CD5-D1F0-44D8-8D88-F748637B2FD4}"/>
              </a:ext>
            </a:extLst>
          </p:cNvPr>
          <p:cNvSpPr/>
          <p:nvPr/>
        </p:nvSpPr>
        <p:spPr>
          <a:xfrm>
            <a:off x="3235222" y="2745608"/>
            <a:ext cx="2007977" cy="412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Brands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순서도: 판단 43">
            <a:extLst>
              <a:ext uri="{FF2B5EF4-FFF2-40B4-BE49-F238E27FC236}">
                <a16:creationId xmlns:a16="http://schemas.microsoft.com/office/drawing/2014/main" id="{6F8D6C71-0C7A-4673-B0C1-6F25908DCBFF}"/>
              </a:ext>
            </a:extLst>
          </p:cNvPr>
          <p:cNvSpPr/>
          <p:nvPr/>
        </p:nvSpPr>
        <p:spPr>
          <a:xfrm>
            <a:off x="8169131" y="1426721"/>
            <a:ext cx="2583906" cy="1111817"/>
          </a:xfrm>
          <a:prstGeom prst="flowChartDecisi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 Types 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 Model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2DA27455-DFC1-4DD0-8A14-116F60B2F621}"/>
              </a:ext>
            </a:extLst>
          </p:cNvPr>
          <p:cNvSpPr/>
          <p:nvPr/>
        </p:nvSpPr>
        <p:spPr>
          <a:xfrm rot="5400000">
            <a:off x="6559323" y="4160348"/>
            <a:ext cx="2393679" cy="489673"/>
          </a:xfrm>
          <a:custGeom>
            <a:avLst/>
            <a:gdLst>
              <a:gd name="connsiteX0" fmla="*/ 0 w 2743201"/>
              <a:gd name="connsiteY0" fmla="*/ 653143 h 653143"/>
              <a:gd name="connsiteX1" fmla="*/ 1371601 w 2743201"/>
              <a:gd name="connsiteY1" fmla="*/ 0 h 653143"/>
              <a:gd name="connsiteX2" fmla="*/ 2743201 w 2743201"/>
              <a:gd name="connsiteY2" fmla="*/ 653143 h 653143"/>
              <a:gd name="connsiteX3" fmla="*/ 2739060 w 2743201"/>
              <a:gd name="connsiteY3" fmla="*/ 653143 h 653143"/>
              <a:gd name="connsiteX4" fmla="*/ 1371601 w 2743201"/>
              <a:gd name="connsiteY4" fmla="*/ 208385 h 653143"/>
              <a:gd name="connsiteX5" fmla="*/ 4142 w 2743201"/>
              <a:gd name="connsiteY5" fmla="*/ 653143 h 65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3201" h="653143">
                <a:moveTo>
                  <a:pt x="0" y="653143"/>
                </a:moveTo>
                <a:lnTo>
                  <a:pt x="1371601" y="0"/>
                </a:lnTo>
                <a:lnTo>
                  <a:pt x="2743201" y="653143"/>
                </a:lnTo>
                <a:lnTo>
                  <a:pt x="2739060" y="653143"/>
                </a:lnTo>
                <a:lnTo>
                  <a:pt x="1371601" y="208385"/>
                </a:lnTo>
                <a:lnTo>
                  <a:pt x="4142" y="6531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7" name="순서도: 판단 46">
            <a:extLst>
              <a:ext uri="{FF2B5EF4-FFF2-40B4-BE49-F238E27FC236}">
                <a16:creationId xmlns:a16="http://schemas.microsoft.com/office/drawing/2014/main" id="{95BD2A64-46B9-4C8C-9EF2-4EE1A9B83241}"/>
              </a:ext>
            </a:extLst>
          </p:cNvPr>
          <p:cNvSpPr/>
          <p:nvPr/>
        </p:nvSpPr>
        <p:spPr>
          <a:xfrm>
            <a:off x="8220452" y="3823367"/>
            <a:ext cx="2583906" cy="1111817"/>
          </a:xfrm>
          <a:prstGeom prst="flowChartDecisi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 Brands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 Model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85A8CB3-41C6-4216-A2D8-511A00B1F0F6}"/>
              </a:ext>
            </a:extLst>
          </p:cNvPr>
          <p:cNvSpPr/>
          <p:nvPr/>
        </p:nvSpPr>
        <p:spPr>
          <a:xfrm>
            <a:off x="642258" y="1137679"/>
            <a:ext cx="10907486" cy="47822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89AE522-30E1-4D2E-969C-51F4F039CB58}"/>
              </a:ext>
            </a:extLst>
          </p:cNvPr>
          <p:cNvSpPr/>
          <p:nvPr/>
        </p:nvSpPr>
        <p:spPr>
          <a:xfrm>
            <a:off x="642257" y="591108"/>
            <a:ext cx="10907485" cy="54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Yolo modeling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9182D807-140F-4138-8217-989B65C2C624}"/>
              </a:ext>
            </a:extLst>
          </p:cNvPr>
          <p:cNvSpPr/>
          <p:nvPr/>
        </p:nvSpPr>
        <p:spPr>
          <a:xfrm rot="5400000">
            <a:off x="7029466" y="1808550"/>
            <a:ext cx="1311879" cy="348160"/>
          </a:xfrm>
          <a:custGeom>
            <a:avLst/>
            <a:gdLst>
              <a:gd name="connsiteX0" fmla="*/ 0 w 2743201"/>
              <a:gd name="connsiteY0" fmla="*/ 653143 h 653143"/>
              <a:gd name="connsiteX1" fmla="*/ 1371601 w 2743201"/>
              <a:gd name="connsiteY1" fmla="*/ 0 h 653143"/>
              <a:gd name="connsiteX2" fmla="*/ 2743201 w 2743201"/>
              <a:gd name="connsiteY2" fmla="*/ 653143 h 653143"/>
              <a:gd name="connsiteX3" fmla="*/ 2739060 w 2743201"/>
              <a:gd name="connsiteY3" fmla="*/ 653143 h 653143"/>
              <a:gd name="connsiteX4" fmla="*/ 1371601 w 2743201"/>
              <a:gd name="connsiteY4" fmla="*/ 208385 h 653143"/>
              <a:gd name="connsiteX5" fmla="*/ 4142 w 2743201"/>
              <a:gd name="connsiteY5" fmla="*/ 653143 h 65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3201" h="653143">
                <a:moveTo>
                  <a:pt x="0" y="653143"/>
                </a:moveTo>
                <a:lnTo>
                  <a:pt x="1371601" y="0"/>
                </a:lnTo>
                <a:lnTo>
                  <a:pt x="2743201" y="653143"/>
                </a:lnTo>
                <a:lnTo>
                  <a:pt x="2739060" y="653143"/>
                </a:lnTo>
                <a:lnTo>
                  <a:pt x="1371601" y="208385"/>
                </a:lnTo>
                <a:lnTo>
                  <a:pt x="4142" y="6531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2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형 3">
            <a:extLst>
              <a:ext uri="{FF2B5EF4-FFF2-40B4-BE49-F238E27FC236}">
                <a16:creationId xmlns:a16="http://schemas.microsoft.com/office/drawing/2014/main" id="{3990E721-696B-48CD-BDDC-57C4137D5C0A}"/>
              </a:ext>
            </a:extLst>
          </p:cNvPr>
          <p:cNvSpPr/>
          <p:nvPr/>
        </p:nvSpPr>
        <p:spPr>
          <a:xfrm>
            <a:off x="118961" y="2834130"/>
            <a:ext cx="1758930" cy="1247821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Generated Image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50,000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장 </a:t>
            </a:r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.</a:t>
            </a:r>
            <a:r>
              <a:rPr lang="en-US" altLang="ko-KR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png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왼쪽 대괄호 4">
            <a:extLst>
              <a:ext uri="{FF2B5EF4-FFF2-40B4-BE49-F238E27FC236}">
                <a16:creationId xmlns:a16="http://schemas.microsoft.com/office/drawing/2014/main" id="{65D86E22-8128-407D-96D5-E8E29307D018}"/>
              </a:ext>
            </a:extLst>
          </p:cNvPr>
          <p:cNvSpPr/>
          <p:nvPr/>
        </p:nvSpPr>
        <p:spPr>
          <a:xfrm>
            <a:off x="1952910" y="2484738"/>
            <a:ext cx="147154" cy="1946607"/>
          </a:xfrm>
          <a:prstGeom prst="leftBracke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920B02BC-B974-4242-8049-A55686C605CE}"/>
              </a:ext>
            </a:extLst>
          </p:cNvPr>
          <p:cNvSpPr/>
          <p:nvPr/>
        </p:nvSpPr>
        <p:spPr>
          <a:xfrm>
            <a:off x="2233510" y="1928829"/>
            <a:ext cx="2185697" cy="1111817"/>
          </a:xfrm>
          <a:prstGeom prst="flowChartDecisi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 Types 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 Model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3CF86A33-8941-4B61-ACEC-7B8B4244A9C4}"/>
              </a:ext>
            </a:extLst>
          </p:cNvPr>
          <p:cNvSpPr/>
          <p:nvPr/>
        </p:nvSpPr>
        <p:spPr>
          <a:xfrm>
            <a:off x="2233510" y="3875436"/>
            <a:ext cx="2185697" cy="1111817"/>
          </a:xfrm>
          <a:prstGeom prst="flowChartDecisi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 Brands</a:t>
            </a:r>
          </a:p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 Model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C29D84AB-CFBA-4C4D-9E31-AF9F298DF605}"/>
              </a:ext>
            </a:extLst>
          </p:cNvPr>
          <p:cNvSpPr/>
          <p:nvPr/>
        </p:nvSpPr>
        <p:spPr>
          <a:xfrm>
            <a:off x="4535393" y="1269781"/>
            <a:ext cx="147154" cy="4590001"/>
          </a:xfrm>
          <a:prstGeom prst="leftBracke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통형 8">
            <a:extLst>
              <a:ext uri="{FF2B5EF4-FFF2-40B4-BE49-F238E27FC236}">
                <a16:creationId xmlns:a16="http://schemas.microsoft.com/office/drawing/2014/main" id="{0BACF5DE-8137-4B3B-83E3-21A8C74228F2}"/>
              </a:ext>
            </a:extLst>
          </p:cNvPr>
          <p:cNvSpPr/>
          <p:nvPr/>
        </p:nvSpPr>
        <p:spPr>
          <a:xfrm>
            <a:off x="4770183" y="1029342"/>
            <a:ext cx="1399592" cy="666838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HatchBack</a:t>
            </a:r>
            <a:endParaRPr lang="en-US" altLang="ko-K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1,372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장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.</a:t>
            </a:r>
            <a:r>
              <a:rPr lang="en-US" altLang="ko-KR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png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id="{14DBB137-CF5C-4AFD-80D0-CF165D35DF47}"/>
              </a:ext>
            </a:extLst>
          </p:cNvPr>
          <p:cNvSpPr/>
          <p:nvPr/>
        </p:nvSpPr>
        <p:spPr>
          <a:xfrm>
            <a:off x="4770183" y="2491027"/>
            <a:ext cx="1399592" cy="666838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Sedan</a:t>
            </a: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6,684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장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.</a:t>
            </a:r>
            <a:r>
              <a:rPr lang="en-US" altLang="ko-KR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png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원통형 10">
            <a:extLst>
              <a:ext uri="{FF2B5EF4-FFF2-40B4-BE49-F238E27FC236}">
                <a16:creationId xmlns:a16="http://schemas.microsoft.com/office/drawing/2014/main" id="{10F97066-A163-401B-A32C-3758CCA2F3B1}"/>
              </a:ext>
            </a:extLst>
          </p:cNvPr>
          <p:cNvSpPr/>
          <p:nvPr/>
        </p:nvSpPr>
        <p:spPr>
          <a:xfrm>
            <a:off x="4770183" y="3952712"/>
            <a:ext cx="1399592" cy="666838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Sportscar</a:t>
            </a: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7,417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장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.</a:t>
            </a:r>
            <a:r>
              <a:rPr lang="en-US" altLang="ko-KR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png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원통형 11">
            <a:extLst>
              <a:ext uri="{FF2B5EF4-FFF2-40B4-BE49-F238E27FC236}">
                <a16:creationId xmlns:a16="http://schemas.microsoft.com/office/drawing/2014/main" id="{6A42702F-C842-4F76-B7DD-ADCE1A5CF20A}"/>
              </a:ext>
            </a:extLst>
          </p:cNvPr>
          <p:cNvSpPr/>
          <p:nvPr/>
        </p:nvSpPr>
        <p:spPr>
          <a:xfrm>
            <a:off x="4770183" y="5414396"/>
            <a:ext cx="1399592" cy="666838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SUV</a:t>
            </a:r>
          </a:p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10,145</a:t>
            </a:r>
            <a:r>
              <a:rPr lang="ko-KR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장 </a:t>
            </a:r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 .</a:t>
            </a:r>
            <a:r>
              <a:rPr lang="en-US" altLang="ko-KR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png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889E117-09A1-4B7D-8540-111A75B737ED}"/>
              </a:ext>
            </a:extLst>
          </p:cNvPr>
          <p:cNvGrpSpPr/>
          <p:nvPr/>
        </p:nvGrpSpPr>
        <p:grpSpPr>
          <a:xfrm>
            <a:off x="6468022" y="865186"/>
            <a:ext cx="5355359" cy="995150"/>
            <a:chOff x="6468022" y="630001"/>
            <a:chExt cx="5355359" cy="143096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2" name="원통형 21">
              <a:extLst>
                <a:ext uri="{FF2B5EF4-FFF2-40B4-BE49-F238E27FC236}">
                  <a16:creationId xmlns:a16="http://schemas.microsoft.com/office/drawing/2014/main" id="{F769EDF0-1EF1-42B7-8430-5753C98A470A}"/>
                </a:ext>
              </a:extLst>
            </p:cNvPr>
            <p:cNvSpPr/>
            <p:nvPr/>
          </p:nvSpPr>
          <p:spPr>
            <a:xfrm>
              <a:off x="6468022" y="630001"/>
              <a:ext cx="1010022" cy="677691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Audi</a:t>
              </a:r>
            </a:p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94</a:t>
              </a:r>
              <a:r>
                <a:rPr lang="ko-KR" alt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장 </a:t>
              </a:r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/.</a:t>
              </a:r>
              <a:r>
                <a:rPr lang="en-US" altLang="ko-KR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png</a:t>
              </a:r>
              <a:endPara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원통형 22">
              <a:extLst>
                <a:ext uri="{FF2B5EF4-FFF2-40B4-BE49-F238E27FC236}">
                  <a16:creationId xmlns:a16="http://schemas.microsoft.com/office/drawing/2014/main" id="{BF79D52F-C1C8-4105-B4FA-A90C6D3437C5}"/>
                </a:ext>
              </a:extLst>
            </p:cNvPr>
            <p:cNvSpPr/>
            <p:nvPr/>
          </p:nvSpPr>
          <p:spPr>
            <a:xfrm>
              <a:off x="7554357" y="630001"/>
              <a:ext cx="1010022" cy="677691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Bentley</a:t>
              </a:r>
            </a:p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64</a:t>
              </a:r>
              <a:r>
                <a:rPr lang="ko-KR" alt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장 </a:t>
              </a:r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/.</a:t>
              </a:r>
              <a:r>
                <a:rPr lang="en-US" altLang="ko-KR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png</a:t>
              </a:r>
              <a:endPara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원통형 23">
              <a:extLst>
                <a:ext uri="{FF2B5EF4-FFF2-40B4-BE49-F238E27FC236}">
                  <a16:creationId xmlns:a16="http://schemas.microsoft.com/office/drawing/2014/main" id="{66F37459-999C-4871-8BA0-6E9D70AFB17B}"/>
                </a:ext>
              </a:extLst>
            </p:cNvPr>
            <p:cNvSpPr/>
            <p:nvPr/>
          </p:nvSpPr>
          <p:spPr>
            <a:xfrm>
              <a:off x="8640691" y="630001"/>
              <a:ext cx="1010022" cy="677691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Benz</a:t>
              </a:r>
            </a:p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196</a:t>
              </a:r>
              <a:r>
                <a:rPr lang="ko-KR" alt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장 </a:t>
              </a:r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/.</a:t>
              </a:r>
              <a:r>
                <a:rPr lang="en-US" altLang="ko-KR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png</a:t>
              </a:r>
              <a:endPara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원통형 24">
              <a:extLst>
                <a:ext uri="{FF2B5EF4-FFF2-40B4-BE49-F238E27FC236}">
                  <a16:creationId xmlns:a16="http://schemas.microsoft.com/office/drawing/2014/main" id="{3CBE8685-18CA-487E-91DE-AF55A0167C09}"/>
                </a:ext>
              </a:extLst>
            </p:cNvPr>
            <p:cNvSpPr/>
            <p:nvPr/>
          </p:nvSpPr>
          <p:spPr>
            <a:xfrm>
              <a:off x="9727025" y="630001"/>
              <a:ext cx="1010022" cy="677691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Bmw</a:t>
              </a:r>
              <a:endParaRPr lang="en-US" altLang="ko-KR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48</a:t>
              </a:r>
              <a:r>
                <a:rPr lang="ko-KR" alt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장 </a:t>
              </a:r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/.</a:t>
              </a:r>
              <a:r>
                <a:rPr lang="en-US" altLang="ko-KR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png</a:t>
              </a:r>
              <a:endPara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원통형 14">
              <a:extLst>
                <a:ext uri="{FF2B5EF4-FFF2-40B4-BE49-F238E27FC236}">
                  <a16:creationId xmlns:a16="http://schemas.microsoft.com/office/drawing/2014/main" id="{093A7649-AF7D-48DD-AE4F-13C0A5C5A8A9}"/>
                </a:ext>
              </a:extLst>
            </p:cNvPr>
            <p:cNvSpPr/>
            <p:nvPr/>
          </p:nvSpPr>
          <p:spPr>
            <a:xfrm>
              <a:off x="7554357" y="1383276"/>
              <a:ext cx="1010022" cy="677691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Chrysler</a:t>
              </a:r>
            </a:p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136</a:t>
              </a:r>
              <a:r>
                <a:rPr lang="ko-KR" alt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장 </a:t>
              </a:r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/.</a:t>
              </a:r>
              <a:r>
                <a:rPr lang="en-US" altLang="ko-KR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png</a:t>
              </a:r>
              <a:endPara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원통형 15">
              <a:extLst>
                <a:ext uri="{FF2B5EF4-FFF2-40B4-BE49-F238E27FC236}">
                  <a16:creationId xmlns:a16="http://schemas.microsoft.com/office/drawing/2014/main" id="{0AAB6E80-A516-4878-8F73-39A4DB44361A}"/>
                </a:ext>
              </a:extLst>
            </p:cNvPr>
            <p:cNvSpPr/>
            <p:nvPr/>
          </p:nvSpPr>
          <p:spPr>
            <a:xfrm>
              <a:off x="8640691" y="1383276"/>
              <a:ext cx="1010022" cy="677691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Ferrari</a:t>
              </a:r>
            </a:p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26</a:t>
              </a:r>
              <a:r>
                <a:rPr lang="ko-KR" alt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장 </a:t>
              </a:r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/.</a:t>
              </a:r>
              <a:r>
                <a:rPr lang="en-US" altLang="ko-KR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png</a:t>
              </a:r>
              <a:endPara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원통형 19">
              <a:extLst>
                <a:ext uri="{FF2B5EF4-FFF2-40B4-BE49-F238E27FC236}">
                  <a16:creationId xmlns:a16="http://schemas.microsoft.com/office/drawing/2014/main" id="{97A39BD6-371B-41AE-9049-05B831D49466}"/>
                </a:ext>
              </a:extLst>
            </p:cNvPr>
            <p:cNvSpPr/>
            <p:nvPr/>
          </p:nvSpPr>
          <p:spPr>
            <a:xfrm>
              <a:off x="10813359" y="630001"/>
              <a:ext cx="1010022" cy="677691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Hyundai</a:t>
              </a:r>
            </a:p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191</a:t>
              </a:r>
              <a:r>
                <a:rPr lang="ko-KR" alt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장 </a:t>
              </a:r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/.</a:t>
              </a:r>
              <a:r>
                <a:rPr lang="en-US" altLang="ko-KR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png</a:t>
              </a:r>
              <a:endPara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원통형 20">
              <a:extLst>
                <a:ext uri="{FF2B5EF4-FFF2-40B4-BE49-F238E27FC236}">
                  <a16:creationId xmlns:a16="http://schemas.microsoft.com/office/drawing/2014/main" id="{A207C799-9C3E-4CB5-AEEE-B9B113CCA9E3}"/>
                </a:ext>
              </a:extLst>
            </p:cNvPr>
            <p:cNvSpPr/>
            <p:nvPr/>
          </p:nvSpPr>
          <p:spPr>
            <a:xfrm>
              <a:off x="10813359" y="1383276"/>
              <a:ext cx="1010022" cy="677691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Kia</a:t>
              </a:r>
            </a:p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30</a:t>
              </a:r>
              <a:r>
                <a:rPr lang="ko-KR" alt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장 </a:t>
              </a:r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/.</a:t>
              </a:r>
              <a:r>
                <a:rPr lang="en-US" altLang="ko-KR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png</a:t>
              </a:r>
              <a:endPara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원통형 17">
              <a:extLst>
                <a:ext uri="{FF2B5EF4-FFF2-40B4-BE49-F238E27FC236}">
                  <a16:creationId xmlns:a16="http://schemas.microsoft.com/office/drawing/2014/main" id="{14F9EB48-A47E-4AE2-8FC1-E065A5F6BB6A}"/>
                </a:ext>
              </a:extLst>
            </p:cNvPr>
            <p:cNvSpPr/>
            <p:nvPr/>
          </p:nvSpPr>
          <p:spPr>
            <a:xfrm>
              <a:off x="9727025" y="1383276"/>
              <a:ext cx="1010022" cy="677691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Porsche</a:t>
              </a:r>
            </a:p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19</a:t>
              </a:r>
              <a:r>
                <a:rPr lang="ko-KR" alt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장 </a:t>
              </a:r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/.</a:t>
              </a:r>
              <a:r>
                <a:rPr lang="en-US" altLang="ko-KR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png</a:t>
              </a:r>
              <a:endPara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원통형 18">
              <a:extLst>
                <a:ext uri="{FF2B5EF4-FFF2-40B4-BE49-F238E27FC236}">
                  <a16:creationId xmlns:a16="http://schemas.microsoft.com/office/drawing/2014/main" id="{179F35F7-7D63-4B1B-9ADC-DFB5B8E9704F}"/>
                </a:ext>
              </a:extLst>
            </p:cNvPr>
            <p:cNvSpPr/>
            <p:nvPr/>
          </p:nvSpPr>
          <p:spPr>
            <a:xfrm>
              <a:off x="6468022" y="1383276"/>
              <a:ext cx="1010022" cy="677691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Volkswagen </a:t>
              </a:r>
            </a:p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520</a:t>
              </a:r>
              <a:r>
                <a:rPr lang="ko-KR" alt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장 </a:t>
              </a:r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/.</a:t>
              </a:r>
              <a:r>
                <a:rPr lang="en-US" altLang="ko-KR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png</a:t>
              </a:r>
              <a:endPara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883BEA24-3E37-46FB-B29E-864FC477AF35}"/>
              </a:ext>
            </a:extLst>
          </p:cNvPr>
          <p:cNvGrpSpPr/>
          <p:nvPr/>
        </p:nvGrpSpPr>
        <p:grpSpPr>
          <a:xfrm>
            <a:off x="6468022" y="2326871"/>
            <a:ext cx="5355359" cy="995150"/>
            <a:chOff x="6468022" y="630001"/>
            <a:chExt cx="5355359" cy="143096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83" name="원통형 82">
              <a:extLst>
                <a:ext uri="{FF2B5EF4-FFF2-40B4-BE49-F238E27FC236}">
                  <a16:creationId xmlns:a16="http://schemas.microsoft.com/office/drawing/2014/main" id="{98836BF5-C045-4A21-B9C1-9D24D0613161}"/>
                </a:ext>
              </a:extLst>
            </p:cNvPr>
            <p:cNvSpPr/>
            <p:nvPr/>
          </p:nvSpPr>
          <p:spPr>
            <a:xfrm>
              <a:off x="6468022" y="630001"/>
              <a:ext cx="1010022" cy="677691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Audi</a:t>
              </a:r>
            </a:p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622</a:t>
              </a:r>
              <a:r>
                <a:rPr lang="ko-KR" alt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장 </a:t>
              </a:r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/.</a:t>
              </a:r>
              <a:r>
                <a:rPr lang="en-US" altLang="ko-KR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png</a:t>
              </a:r>
              <a:endPara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4" name="원통형 83">
              <a:extLst>
                <a:ext uri="{FF2B5EF4-FFF2-40B4-BE49-F238E27FC236}">
                  <a16:creationId xmlns:a16="http://schemas.microsoft.com/office/drawing/2014/main" id="{AB6FFB66-A638-410E-B229-F117D055C01D}"/>
                </a:ext>
              </a:extLst>
            </p:cNvPr>
            <p:cNvSpPr/>
            <p:nvPr/>
          </p:nvSpPr>
          <p:spPr>
            <a:xfrm>
              <a:off x="7554357" y="630001"/>
              <a:ext cx="1010022" cy="677691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Bentley</a:t>
              </a:r>
            </a:p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444</a:t>
              </a:r>
              <a:r>
                <a:rPr lang="ko-KR" alt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장 </a:t>
              </a:r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/.</a:t>
              </a:r>
              <a:r>
                <a:rPr lang="en-US" altLang="ko-KR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png</a:t>
              </a:r>
              <a:endPara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5" name="원통형 84">
              <a:extLst>
                <a:ext uri="{FF2B5EF4-FFF2-40B4-BE49-F238E27FC236}">
                  <a16:creationId xmlns:a16="http://schemas.microsoft.com/office/drawing/2014/main" id="{93D4105D-6268-4254-A20A-C8F547999476}"/>
                </a:ext>
              </a:extLst>
            </p:cNvPr>
            <p:cNvSpPr/>
            <p:nvPr/>
          </p:nvSpPr>
          <p:spPr>
            <a:xfrm>
              <a:off x="8640691" y="630001"/>
              <a:ext cx="1010022" cy="677691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Benz</a:t>
              </a:r>
            </a:p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830</a:t>
              </a:r>
              <a:r>
                <a:rPr lang="ko-KR" alt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장 </a:t>
              </a:r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/.</a:t>
              </a:r>
              <a:r>
                <a:rPr lang="en-US" altLang="ko-KR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png</a:t>
              </a:r>
              <a:endPara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6" name="원통형 85">
              <a:extLst>
                <a:ext uri="{FF2B5EF4-FFF2-40B4-BE49-F238E27FC236}">
                  <a16:creationId xmlns:a16="http://schemas.microsoft.com/office/drawing/2014/main" id="{BCF7C2DF-6CE2-4C19-85F7-301B5E26F48E}"/>
                </a:ext>
              </a:extLst>
            </p:cNvPr>
            <p:cNvSpPr/>
            <p:nvPr/>
          </p:nvSpPr>
          <p:spPr>
            <a:xfrm>
              <a:off x="9727025" y="630001"/>
              <a:ext cx="1010022" cy="677691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Bmw</a:t>
              </a:r>
              <a:endParaRPr lang="en-US" altLang="ko-KR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270</a:t>
              </a:r>
              <a:r>
                <a:rPr lang="ko-KR" alt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장 </a:t>
              </a:r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/.</a:t>
              </a:r>
              <a:r>
                <a:rPr lang="en-US" altLang="ko-KR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png</a:t>
              </a:r>
              <a:endPara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7" name="원통형 86">
              <a:extLst>
                <a:ext uri="{FF2B5EF4-FFF2-40B4-BE49-F238E27FC236}">
                  <a16:creationId xmlns:a16="http://schemas.microsoft.com/office/drawing/2014/main" id="{39503A90-366E-4D87-BDA6-0B8820B5480F}"/>
                </a:ext>
              </a:extLst>
            </p:cNvPr>
            <p:cNvSpPr/>
            <p:nvPr/>
          </p:nvSpPr>
          <p:spPr>
            <a:xfrm>
              <a:off x="7554357" y="1383276"/>
              <a:ext cx="1010022" cy="677691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Chrysler</a:t>
              </a:r>
            </a:p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421</a:t>
              </a:r>
              <a:r>
                <a:rPr lang="ko-KR" alt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장 </a:t>
              </a:r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/.</a:t>
              </a:r>
              <a:r>
                <a:rPr lang="en-US" altLang="ko-KR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png</a:t>
              </a:r>
              <a:endPara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8" name="원통형 87">
              <a:extLst>
                <a:ext uri="{FF2B5EF4-FFF2-40B4-BE49-F238E27FC236}">
                  <a16:creationId xmlns:a16="http://schemas.microsoft.com/office/drawing/2014/main" id="{8D6AE939-8C26-49AD-9867-FD6A0AAC4361}"/>
                </a:ext>
              </a:extLst>
            </p:cNvPr>
            <p:cNvSpPr/>
            <p:nvPr/>
          </p:nvSpPr>
          <p:spPr>
            <a:xfrm>
              <a:off x="8640691" y="1383276"/>
              <a:ext cx="1010022" cy="677691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Ferrari</a:t>
              </a:r>
            </a:p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177</a:t>
              </a:r>
              <a:r>
                <a:rPr lang="ko-KR" alt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장 </a:t>
              </a:r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/.</a:t>
              </a:r>
              <a:r>
                <a:rPr lang="en-US" altLang="ko-KR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png</a:t>
              </a:r>
              <a:endPara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9" name="원통형 88">
              <a:extLst>
                <a:ext uri="{FF2B5EF4-FFF2-40B4-BE49-F238E27FC236}">
                  <a16:creationId xmlns:a16="http://schemas.microsoft.com/office/drawing/2014/main" id="{08D67EE9-9E4A-47D2-AFD8-21F9191F792F}"/>
                </a:ext>
              </a:extLst>
            </p:cNvPr>
            <p:cNvSpPr/>
            <p:nvPr/>
          </p:nvSpPr>
          <p:spPr>
            <a:xfrm>
              <a:off x="10813359" y="630001"/>
              <a:ext cx="1010022" cy="677691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Hyundai</a:t>
              </a:r>
            </a:p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806</a:t>
              </a:r>
              <a:r>
                <a:rPr lang="ko-KR" alt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장 </a:t>
              </a:r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/.</a:t>
              </a:r>
              <a:r>
                <a:rPr lang="en-US" altLang="ko-KR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png</a:t>
              </a:r>
              <a:endPara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0" name="원통형 89">
              <a:extLst>
                <a:ext uri="{FF2B5EF4-FFF2-40B4-BE49-F238E27FC236}">
                  <a16:creationId xmlns:a16="http://schemas.microsoft.com/office/drawing/2014/main" id="{863E5DCB-6E0A-436B-AAA9-BD7EB632D785}"/>
                </a:ext>
              </a:extLst>
            </p:cNvPr>
            <p:cNvSpPr/>
            <p:nvPr/>
          </p:nvSpPr>
          <p:spPr>
            <a:xfrm>
              <a:off x="10813359" y="1383276"/>
              <a:ext cx="1010022" cy="677691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Kia</a:t>
              </a:r>
            </a:p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340</a:t>
              </a:r>
              <a:r>
                <a:rPr lang="ko-KR" alt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장 </a:t>
              </a:r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/.</a:t>
              </a:r>
              <a:r>
                <a:rPr lang="en-US" altLang="ko-KR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png</a:t>
              </a:r>
              <a:endPara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1" name="원통형 90">
              <a:extLst>
                <a:ext uri="{FF2B5EF4-FFF2-40B4-BE49-F238E27FC236}">
                  <a16:creationId xmlns:a16="http://schemas.microsoft.com/office/drawing/2014/main" id="{25EF6AB8-1FDB-4E48-A42A-41CDB43ADBA2}"/>
                </a:ext>
              </a:extLst>
            </p:cNvPr>
            <p:cNvSpPr/>
            <p:nvPr/>
          </p:nvSpPr>
          <p:spPr>
            <a:xfrm>
              <a:off x="9727025" y="1383276"/>
              <a:ext cx="1010022" cy="677691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Porsche</a:t>
              </a:r>
            </a:p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352</a:t>
              </a:r>
              <a:r>
                <a:rPr lang="ko-KR" alt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장 </a:t>
              </a:r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/.</a:t>
              </a:r>
              <a:r>
                <a:rPr lang="en-US" altLang="ko-KR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png</a:t>
              </a:r>
              <a:endPara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2" name="원통형 91">
              <a:extLst>
                <a:ext uri="{FF2B5EF4-FFF2-40B4-BE49-F238E27FC236}">
                  <a16:creationId xmlns:a16="http://schemas.microsoft.com/office/drawing/2014/main" id="{01B0CD24-7CDB-46CF-9E9D-EE1182C73C08}"/>
                </a:ext>
              </a:extLst>
            </p:cNvPr>
            <p:cNvSpPr/>
            <p:nvPr/>
          </p:nvSpPr>
          <p:spPr>
            <a:xfrm>
              <a:off x="6468022" y="1383276"/>
              <a:ext cx="1010022" cy="677691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Volkswagen  </a:t>
              </a:r>
            </a:p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2,214</a:t>
              </a:r>
              <a:r>
                <a:rPr lang="ko-KR" alt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장 </a:t>
              </a:r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/.</a:t>
              </a:r>
              <a:r>
                <a:rPr lang="en-US" altLang="ko-KR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png</a:t>
              </a:r>
              <a:endPara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4FF34B72-2109-4D06-94B4-7DC7C0A02C13}"/>
              </a:ext>
            </a:extLst>
          </p:cNvPr>
          <p:cNvGrpSpPr/>
          <p:nvPr/>
        </p:nvGrpSpPr>
        <p:grpSpPr>
          <a:xfrm>
            <a:off x="6468022" y="3788556"/>
            <a:ext cx="5355359" cy="995150"/>
            <a:chOff x="6468022" y="630001"/>
            <a:chExt cx="5355359" cy="143096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94" name="원통형 93">
              <a:extLst>
                <a:ext uri="{FF2B5EF4-FFF2-40B4-BE49-F238E27FC236}">
                  <a16:creationId xmlns:a16="http://schemas.microsoft.com/office/drawing/2014/main" id="{3C372FBA-1B48-4F32-93F2-05EB42D01A5F}"/>
                </a:ext>
              </a:extLst>
            </p:cNvPr>
            <p:cNvSpPr/>
            <p:nvPr/>
          </p:nvSpPr>
          <p:spPr>
            <a:xfrm>
              <a:off x="6468022" y="630001"/>
              <a:ext cx="1010022" cy="677691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Audi</a:t>
              </a:r>
            </a:p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299</a:t>
              </a:r>
              <a:r>
                <a:rPr lang="ko-KR" alt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장 </a:t>
              </a:r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/.</a:t>
              </a:r>
              <a:r>
                <a:rPr lang="en-US" altLang="ko-KR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png</a:t>
              </a:r>
              <a:endPara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5" name="원통형 94">
              <a:extLst>
                <a:ext uri="{FF2B5EF4-FFF2-40B4-BE49-F238E27FC236}">
                  <a16:creationId xmlns:a16="http://schemas.microsoft.com/office/drawing/2014/main" id="{D942F4C8-53BB-406C-901E-0D0DF809226B}"/>
                </a:ext>
              </a:extLst>
            </p:cNvPr>
            <p:cNvSpPr/>
            <p:nvPr/>
          </p:nvSpPr>
          <p:spPr>
            <a:xfrm>
              <a:off x="7554357" y="630001"/>
              <a:ext cx="1010022" cy="677691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Bentley</a:t>
              </a:r>
            </a:p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175</a:t>
              </a:r>
              <a:r>
                <a:rPr lang="ko-KR" alt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장 </a:t>
              </a:r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/.</a:t>
              </a:r>
              <a:r>
                <a:rPr lang="en-US" altLang="ko-KR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png</a:t>
              </a:r>
              <a:endPara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6" name="원통형 95">
              <a:extLst>
                <a:ext uri="{FF2B5EF4-FFF2-40B4-BE49-F238E27FC236}">
                  <a16:creationId xmlns:a16="http://schemas.microsoft.com/office/drawing/2014/main" id="{747B1C4C-404C-4392-B49D-AE2DB8D98C02}"/>
                </a:ext>
              </a:extLst>
            </p:cNvPr>
            <p:cNvSpPr/>
            <p:nvPr/>
          </p:nvSpPr>
          <p:spPr>
            <a:xfrm>
              <a:off x="8640691" y="630001"/>
              <a:ext cx="1010022" cy="677691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Benz</a:t>
              </a:r>
            </a:p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98</a:t>
              </a:r>
              <a:r>
                <a:rPr lang="ko-KR" alt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장 </a:t>
              </a:r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/.</a:t>
              </a:r>
              <a:r>
                <a:rPr lang="en-US" altLang="ko-KR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png</a:t>
              </a:r>
              <a:endPara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7" name="원통형 96">
              <a:extLst>
                <a:ext uri="{FF2B5EF4-FFF2-40B4-BE49-F238E27FC236}">
                  <a16:creationId xmlns:a16="http://schemas.microsoft.com/office/drawing/2014/main" id="{5792D4F5-C243-4CE7-B967-CA2CDD78D36F}"/>
                </a:ext>
              </a:extLst>
            </p:cNvPr>
            <p:cNvSpPr/>
            <p:nvPr/>
          </p:nvSpPr>
          <p:spPr>
            <a:xfrm>
              <a:off x="9727025" y="630001"/>
              <a:ext cx="1010022" cy="677691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Bmw</a:t>
              </a:r>
              <a:endParaRPr lang="en-US" altLang="ko-KR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136</a:t>
              </a:r>
              <a:r>
                <a:rPr lang="ko-KR" alt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장 </a:t>
              </a:r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/.</a:t>
              </a:r>
              <a:r>
                <a:rPr lang="en-US" altLang="ko-KR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png</a:t>
              </a:r>
              <a:endPara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8" name="원통형 97">
              <a:extLst>
                <a:ext uri="{FF2B5EF4-FFF2-40B4-BE49-F238E27FC236}">
                  <a16:creationId xmlns:a16="http://schemas.microsoft.com/office/drawing/2014/main" id="{9BF53630-941A-479C-9747-902A08334E2F}"/>
                </a:ext>
              </a:extLst>
            </p:cNvPr>
            <p:cNvSpPr/>
            <p:nvPr/>
          </p:nvSpPr>
          <p:spPr>
            <a:xfrm>
              <a:off x="7554357" y="1383276"/>
              <a:ext cx="1010022" cy="677691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Chrysler</a:t>
              </a:r>
            </a:p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27</a:t>
              </a:r>
              <a:r>
                <a:rPr lang="ko-KR" alt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장 </a:t>
              </a:r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/.</a:t>
              </a:r>
              <a:r>
                <a:rPr lang="en-US" altLang="ko-KR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png</a:t>
              </a:r>
              <a:endPara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9" name="원통형 98">
              <a:extLst>
                <a:ext uri="{FF2B5EF4-FFF2-40B4-BE49-F238E27FC236}">
                  <a16:creationId xmlns:a16="http://schemas.microsoft.com/office/drawing/2014/main" id="{97F506D5-C76B-4397-938F-CFFEF70FE08D}"/>
                </a:ext>
              </a:extLst>
            </p:cNvPr>
            <p:cNvSpPr/>
            <p:nvPr/>
          </p:nvSpPr>
          <p:spPr>
            <a:xfrm>
              <a:off x="8640691" y="1383276"/>
              <a:ext cx="1010022" cy="677691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Ferrari</a:t>
              </a:r>
            </a:p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2,762</a:t>
              </a:r>
              <a:r>
                <a:rPr lang="ko-KR" alt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장 </a:t>
              </a:r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/.</a:t>
              </a:r>
              <a:r>
                <a:rPr lang="en-US" altLang="ko-KR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png</a:t>
              </a:r>
              <a:endPara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0" name="원통형 99">
              <a:extLst>
                <a:ext uri="{FF2B5EF4-FFF2-40B4-BE49-F238E27FC236}">
                  <a16:creationId xmlns:a16="http://schemas.microsoft.com/office/drawing/2014/main" id="{E4820504-FF9E-4430-A46A-94333BD838BF}"/>
                </a:ext>
              </a:extLst>
            </p:cNvPr>
            <p:cNvSpPr/>
            <p:nvPr/>
          </p:nvSpPr>
          <p:spPr>
            <a:xfrm>
              <a:off x="10813359" y="630001"/>
              <a:ext cx="1010022" cy="677691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Hyundai</a:t>
              </a:r>
            </a:p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191</a:t>
              </a:r>
              <a:r>
                <a:rPr lang="ko-KR" alt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장 </a:t>
              </a:r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/.</a:t>
              </a:r>
              <a:r>
                <a:rPr lang="en-US" altLang="ko-KR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png</a:t>
              </a:r>
              <a:endPara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1" name="원통형 100">
              <a:extLst>
                <a:ext uri="{FF2B5EF4-FFF2-40B4-BE49-F238E27FC236}">
                  <a16:creationId xmlns:a16="http://schemas.microsoft.com/office/drawing/2014/main" id="{53D1E9F3-3892-48F5-A385-C88CAB675212}"/>
                </a:ext>
              </a:extLst>
            </p:cNvPr>
            <p:cNvSpPr/>
            <p:nvPr/>
          </p:nvSpPr>
          <p:spPr>
            <a:xfrm>
              <a:off x="10813359" y="1383276"/>
              <a:ext cx="1010022" cy="677691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Kia</a:t>
              </a:r>
            </a:p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25</a:t>
              </a:r>
              <a:r>
                <a:rPr lang="ko-KR" alt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장 </a:t>
              </a:r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/.</a:t>
              </a:r>
              <a:r>
                <a:rPr lang="en-US" altLang="ko-KR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png</a:t>
              </a:r>
              <a:endPara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2" name="원통형 101">
              <a:extLst>
                <a:ext uri="{FF2B5EF4-FFF2-40B4-BE49-F238E27FC236}">
                  <a16:creationId xmlns:a16="http://schemas.microsoft.com/office/drawing/2014/main" id="{FA1155D5-E9DA-4F65-9E5C-419B0F5E1384}"/>
                </a:ext>
              </a:extLst>
            </p:cNvPr>
            <p:cNvSpPr/>
            <p:nvPr/>
          </p:nvSpPr>
          <p:spPr>
            <a:xfrm>
              <a:off x="9727025" y="1383276"/>
              <a:ext cx="1010022" cy="677691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Porsche</a:t>
              </a:r>
            </a:p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2,608</a:t>
              </a:r>
              <a:r>
                <a:rPr lang="ko-KR" alt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장 </a:t>
              </a:r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/.</a:t>
              </a:r>
              <a:r>
                <a:rPr lang="en-US" altLang="ko-KR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png</a:t>
              </a:r>
              <a:endPara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3" name="원통형 102">
              <a:extLst>
                <a:ext uri="{FF2B5EF4-FFF2-40B4-BE49-F238E27FC236}">
                  <a16:creationId xmlns:a16="http://schemas.microsoft.com/office/drawing/2014/main" id="{0330F2A7-3FFD-406C-93DA-8ABF09313338}"/>
                </a:ext>
              </a:extLst>
            </p:cNvPr>
            <p:cNvSpPr/>
            <p:nvPr/>
          </p:nvSpPr>
          <p:spPr>
            <a:xfrm>
              <a:off x="6468022" y="1383276"/>
              <a:ext cx="1010022" cy="677691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Volkswagen </a:t>
              </a:r>
            </a:p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373</a:t>
              </a:r>
              <a:r>
                <a:rPr lang="ko-KR" alt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장 </a:t>
              </a:r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/.</a:t>
              </a:r>
              <a:r>
                <a:rPr lang="en-US" altLang="ko-KR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png</a:t>
              </a:r>
              <a:endPara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001EB41E-DC8B-41FD-B09E-57487FD522F3}"/>
              </a:ext>
            </a:extLst>
          </p:cNvPr>
          <p:cNvGrpSpPr/>
          <p:nvPr/>
        </p:nvGrpSpPr>
        <p:grpSpPr>
          <a:xfrm>
            <a:off x="6468022" y="5250240"/>
            <a:ext cx="5355359" cy="995150"/>
            <a:chOff x="6468022" y="630001"/>
            <a:chExt cx="5355359" cy="143096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05" name="원통형 104">
              <a:extLst>
                <a:ext uri="{FF2B5EF4-FFF2-40B4-BE49-F238E27FC236}">
                  <a16:creationId xmlns:a16="http://schemas.microsoft.com/office/drawing/2014/main" id="{AC5C9F27-EC1C-49A1-9E37-F316AF0C0EA3}"/>
                </a:ext>
              </a:extLst>
            </p:cNvPr>
            <p:cNvSpPr/>
            <p:nvPr/>
          </p:nvSpPr>
          <p:spPr>
            <a:xfrm>
              <a:off x="6468022" y="630001"/>
              <a:ext cx="1010022" cy="677691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Audi</a:t>
              </a:r>
            </a:p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1,431</a:t>
              </a:r>
              <a:r>
                <a:rPr lang="ko-KR" alt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장 </a:t>
              </a:r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/.</a:t>
              </a:r>
              <a:r>
                <a:rPr lang="en-US" altLang="ko-KR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png</a:t>
              </a:r>
              <a:endPara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6" name="원통형 105">
              <a:extLst>
                <a:ext uri="{FF2B5EF4-FFF2-40B4-BE49-F238E27FC236}">
                  <a16:creationId xmlns:a16="http://schemas.microsoft.com/office/drawing/2014/main" id="{F82AC3E6-5BB8-4649-A11C-B55ED35F9F94}"/>
                </a:ext>
              </a:extLst>
            </p:cNvPr>
            <p:cNvSpPr/>
            <p:nvPr/>
          </p:nvSpPr>
          <p:spPr>
            <a:xfrm>
              <a:off x="7554357" y="630001"/>
              <a:ext cx="1010022" cy="677691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Bentley</a:t>
              </a:r>
            </a:p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1,833</a:t>
              </a:r>
              <a:r>
                <a:rPr lang="ko-KR" alt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장 </a:t>
              </a:r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/.</a:t>
              </a:r>
              <a:r>
                <a:rPr lang="en-US" altLang="ko-KR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png</a:t>
              </a:r>
              <a:endPara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7" name="원통형 106">
              <a:extLst>
                <a:ext uri="{FF2B5EF4-FFF2-40B4-BE49-F238E27FC236}">
                  <a16:creationId xmlns:a16="http://schemas.microsoft.com/office/drawing/2014/main" id="{B69E7DE0-8B46-41E3-9395-CA8BAB3B0CFF}"/>
                </a:ext>
              </a:extLst>
            </p:cNvPr>
            <p:cNvSpPr/>
            <p:nvPr/>
          </p:nvSpPr>
          <p:spPr>
            <a:xfrm>
              <a:off x="8640691" y="630001"/>
              <a:ext cx="1010022" cy="677691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Benz</a:t>
              </a:r>
            </a:p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1,035</a:t>
              </a:r>
              <a:r>
                <a:rPr lang="ko-KR" alt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장 </a:t>
              </a:r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/.</a:t>
              </a:r>
              <a:r>
                <a:rPr lang="en-US" altLang="ko-KR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png</a:t>
              </a:r>
              <a:endPara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8" name="원통형 107">
              <a:extLst>
                <a:ext uri="{FF2B5EF4-FFF2-40B4-BE49-F238E27FC236}">
                  <a16:creationId xmlns:a16="http://schemas.microsoft.com/office/drawing/2014/main" id="{7F95BB54-EF6B-475A-BABC-DB262B9E8FAE}"/>
                </a:ext>
              </a:extLst>
            </p:cNvPr>
            <p:cNvSpPr/>
            <p:nvPr/>
          </p:nvSpPr>
          <p:spPr>
            <a:xfrm>
              <a:off x="9727025" y="630001"/>
              <a:ext cx="1010022" cy="677691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Bmw</a:t>
              </a:r>
              <a:endParaRPr lang="en-US" altLang="ko-KR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571</a:t>
              </a:r>
              <a:r>
                <a:rPr lang="ko-KR" alt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장 </a:t>
              </a:r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/.</a:t>
              </a:r>
              <a:r>
                <a:rPr lang="en-US" altLang="ko-KR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png</a:t>
              </a:r>
              <a:endPara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9" name="원통형 108">
              <a:extLst>
                <a:ext uri="{FF2B5EF4-FFF2-40B4-BE49-F238E27FC236}">
                  <a16:creationId xmlns:a16="http://schemas.microsoft.com/office/drawing/2014/main" id="{F60D88A0-5369-45FA-BEEC-91B997CDE347}"/>
                </a:ext>
              </a:extLst>
            </p:cNvPr>
            <p:cNvSpPr/>
            <p:nvPr/>
          </p:nvSpPr>
          <p:spPr>
            <a:xfrm>
              <a:off x="7554357" y="1383276"/>
              <a:ext cx="1010022" cy="677691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Chrysler</a:t>
              </a:r>
            </a:p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1,253</a:t>
              </a:r>
              <a:r>
                <a:rPr lang="ko-KR" alt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장 </a:t>
              </a:r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/.</a:t>
              </a:r>
              <a:r>
                <a:rPr lang="en-US" altLang="ko-KR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png</a:t>
              </a:r>
              <a:endPara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0" name="원통형 109">
              <a:extLst>
                <a:ext uri="{FF2B5EF4-FFF2-40B4-BE49-F238E27FC236}">
                  <a16:creationId xmlns:a16="http://schemas.microsoft.com/office/drawing/2014/main" id="{9B7FC3E5-44D7-47D2-8E35-CFACA06BE957}"/>
                </a:ext>
              </a:extLst>
            </p:cNvPr>
            <p:cNvSpPr/>
            <p:nvPr/>
          </p:nvSpPr>
          <p:spPr>
            <a:xfrm>
              <a:off x="8640691" y="1383276"/>
              <a:ext cx="1010022" cy="677691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Ferrari</a:t>
              </a:r>
            </a:p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135</a:t>
              </a:r>
              <a:r>
                <a:rPr lang="ko-KR" alt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장 </a:t>
              </a:r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/.</a:t>
              </a:r>
              <a:r>
                <a:rPr lang="en-US" altLang="ko-KR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png</a:t>
              </a:r>
              <a:endPara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1" name="원통형 110">
              <a:extLst>
                <a:ext uri="{FF2B5EF4-FFF2-40B4-BE49-F238E27FC236}">
                  <a16:creationId xmlns:a16="http://schemas.microsoft.com/office/drawing/2014/main" id="{4AA9B4E6-C64B-49AB-BA9C-CC472E1894CF}"/>
                </a:ext>
              </a:extLst>
            </p:cNvPr>
            <p:cNvSpPr/>
            <p:nvPr/>
          </p:nvSpPr>
          <p:spPr>
            <a:xfrm>
              <a:off x="10813359" y="630001"/>
              <a:ext cx="1010022" cy="677691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Hyundai</a:t>
              </a:r>
            </a:p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839</a:t>
              </a:r>
              <a:r>
                <a:rPr lang="ko-KR" alt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장 </a:t>
              </a:r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/.</a:t>
              </a:r>
              <a:r>
                <a:rPr lang="en-US" altLang="ko-KR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png</a:t>
              </a:r>
              <a:endPara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2" name="원통형 111">
              <a:extLst>
                <a:ext uri="{FF2B5EF4-FFF2-40B4-BE49-F238E27FC236}">
                  <a16:creationId xmlns:a16="http://schemas.microsoft.com/office/drawing/2014/main" id="{7F2A9C01-B1C1-4AC3-85E2-94915A052B74}"/>
                </a:ext>
              </a:extLst>
            </p:cNvPr>
            <p:cNvSpPr/>
            <p:nvPr/>
          </p:nvSpPr>
          <p:spPr>
            <a:xfrm>
              <a:off x="10813359" y="1383276"/>
              <a:ext cx="1010022" cy="677691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Kia</a:t>
              </a:r>
            </a:p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186</a:t>
              </a:r>
              <a:r>
                <a:rPr lang="ko-KR" alt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장 </a:t>
              </a:r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/.</a:t>
              </a:r>
              <a:r>
                <a:rPr lang="en-US" altLang="ko-KR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png</a:t>
              </a:r>
              <a:endPara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3" name="원통형 112">
              <a:extLst>
                <a:ext uri="{FF2B5EF4-FFF2-40B4-BE49-F238E27FC236}">
                  <a16:creationId xmlns:a16="http://schemas.microsoft.com/office/drawing/2014/main" id="{C5B3CC55-9CE7-4021-B888-C4DC8A43FC5A}"/>
                </a:ext>
              </a:extLst>
            </p:cNvPr>
            <p:cNvSpPr/>
            <p:nvPr/>
          </p:nvSpPr>
          <p:spPr>
            <a:xfrm>
              <a:off x="9727025" y="1383276"/>
              <a:ext cx="1010022" cy="677691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Porsche</a:t>
              </a:r>
            </a:p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404</a:t>
              </a:r>
              <a:r>
                <a:rPr lang="ko-KR" alt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장 </a:t>
              </a:r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/.</a:t>
              </a:r>
              <a:r>
                <a:rPr lang="en-US" altLang="ko-KR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png</a:t>
              </a:r>
              <a:endPara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4" name="원통형 113">
              <a:extLst>
                <a:ext uri="{FF2B5EF4-FFF2-40B4-BE49-F238E27FC236}">
                  <a16:creationId xmlns:a16="http://schemas.microsoft.com/office/drawing/2014/main" id="{D104574E-2022-4C61-8B20-F5204D525647}"/>
                </a:ext>
              </a:extLst>
            </p:cNvPr>
            <p:cNvSpPr/>
            <p:nvPr/>
          </p:nvSpPr>
          <p:spPr>
            <a:xfrm>
              <a:off x="6468022" y="1383276"/>
              <a:ext cx="1010022" cy="677691"/>
            </a:xfrm>
            <a:prstGeom prst="ca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Volkswagen </a:t>
              </a:r>
            </a:p>
            <a:p>
              <a:pPr algn="ctr"/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2,015</a:t>
              </a:r>
              <a:r>
                <a:rPr lang="ko-KR" altLang="en-US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장 </a:t>
              </a:r>
              <a:r>
                <a:rPr lang="en-US" altLang="ko-KR" sz="10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/.</a:t>
              </a:r>
              <a:r>
                <a:rPr lang="en-US" altLang="ko-KR" sz="105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png</a:t>
              </a:r>
              <a:endPara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DA14EEE-BD3D-45A6-8478-A5967CC9CB9E}"/>
              </a:ext>
            </a:extLst>
          </p:cNvPr>
          <p:cNvSpPr/>
          <p:nvPr/>
        </p:nvSpPr>
        <p:spPr>
          <a:xfrm>
            <a:off x="58002" y="668904"/>
            <a:ext cx="2099196" cy="5813177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5D58A1C-C8D9-4E55-85BD-7C65FD9072D9}"/>
              </a:ext>
            </a:extLst>
          </p:cNvPr>
          <p:cNvSpPr/>
          <p:nvPr/>
        </p:nvSpPr>
        <p:spPr>
          <a:xfrm>
            <a:off x="58001" y="122333"/>
            <a:ext cx="2099197" cy="548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 Generate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924E7F0-02AB-43B5-B5BF-D0DAA4F550EC}"/>
              </a:ext>
            </a:extLst>
          </p:cNvPr>
          <p:cNvSpPr/>
          <p:nvPr/>
        </p:nvSpPr>
        <p:spPr>
          <a:xfrm>
            <a:off x="4490876" y="668905"/>
            <a:ext cx="7448869" cy="581317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617236D-B022-47F1-A784-D893CA7D2B99}"/>
              </a:ext>
            </a:extLst>
          </p:cNvPr>
          <p:cNvSpPr/>
          <p:nvPr/>
        </p:nvSpPr>
        <p:spPr>
          <a:xfrm>
            <a:off x="4490876" y="122333"/>
            <a:ext cx="7448869" cy="548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 Classification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D58A9AD-5531-425F-A232-5A8230423072}"/>
              </a:ext>
            </a:extLst>
          </p:cNvPr>
          <p:cNvSpPr/>
          <p:nvPr/>
        </p:nvSpPr>
        <p:spPr>
          <a:xfrm>
            <a:off x="2139068" y="668904"/>
            <a:ext cx="2351808" cy="58131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CCAFD34-CE5A-412C-8016-DC8FDB8BB52C}"/>
              </a:ext>
            </a:extLst>
          </p:cNvPr>
          <p:cNvSpPr/>
          <p:nvPr/>
        </p:nvSpPr>
        <p:spPr>
          <a:xfrm>
            <a:off x="2139068" y="122333"/>
            <a:ext cx="2351808" cy="548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Yolo Filtering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1" name="왼쪽 대괄호 120">
            <a:extLst>
              <a:ext uri="{FF2B5EF4-FFF2-40B4-BE49-F238E27FC236}">
                <a16:creationId xmlns:a16="http://schemas.microsoft.com/office/drawing/2014/main" id="{949E7144-BEAE-45D6-AC92-A33A2A56599B}"/>
              </a:ext>
            </a:extLst>
          </p:cNvPr>
          <p:cNvSpPr/>
          <p:nvPr/>
        </p:nvSpPr>
        <p:spPr>
          <a:xfrm>
            <a:off x="6260715" y="1062098"/>
            <a:ext cx="121423" cy="548761"/>
          </a:xfrm>
          <a:prstGeom prst="leftBracke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왼쪽 대괄호 121">
            <a:extLst>
              <a:ext uri="{FF2B5EF4-FFF2-40B4-BE49-F238E27FC236}">
                <a16:creationId xmlns:a16="http://schemas.microsoft.com/office/drawing/2014/main" id="{081A89E3-4FEE-4E47-929E-EE6C8836057D}"/>
              </a:ext>
            </a:extLst>
          </p:cNvPr>
          <p:cNvSpPr/>
          <p:nvPr/>
        </p:nvSpPr>
        <p:spPr>
          <a:xfrm>
            <a:off x="6260715" y="2550065"/>
            <a:ext cx="121423" cy="548761"/>
          </a:xfrm>
          <a:prstGeom prst="leftBracke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왼쪽 대괄호 122">
            <a:extLst>
              <a:ext uri="{FF2B5EF4-FFF2-40B4-BE49-F238E27FC236}">
                <a16:creationId xmlns:a16="http://schemas.microsoft.com/office/drawing/2014/main" id="{5B3F9865-EBD0-45E5-AC0C-2C88A5C25916}"/>
              </a:ext>
            </a:extLst>
          </p:cNvPr>
          <p:cNvSpPr/>
          <p:nvPr/>
        </p:nvSpPr>
        <p:spPr>
          <a:xfrm>
            <a:off x="6260715" y="4011749"/>
            <a:ext cx="121423" cy="548761"/>
          </a:xfrm>
          <a:prstGeom prst="leftBracke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왼쪽 대괄호 123">
            <a:extLst>
              <a:ext uri="{FF2B5EF4-FFF2-40B4-BE49-F238E27FC236}">
                <a16:creationId xmlns:a16="http://schemas.microsoft.com/office/drawing/2014/main" id="{6EB13312-B51D-4D87-B327-37732DEC55FD}"/>
              </a:ext>
            </a:extLst>
          </p:cNvPr>
          <p:cNvSpPr/>
          <p:nvPr/>
        </p:nvSpPr>
        <p:spPr>
          <a:xfrm>
            <a:off x="6260715" y="5473434"/>
            <a:ext cx="121423" cy="548761"/>
          </a:xfrm>
          <a:prstGeom prst="leftBracke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513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379</Words>
  <Application>Microsoft Office PowerPoint</Application>
  <PresentationFormat>와이드스크린</PresentationFormat>
  <Paragraphs>144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ymkim04@outlook.kr</dc:creator>
  <cp:lastModifiedBy>ymkim04@outlook.kr</cp:lastModifiedBy>
  <cp:revision>11</cp:revision>
  <dcterms:created xsi:type="dcterms:W3CDTF">2021-04-25T05:48:59Z</dcterms:created>
  <dcterms:modified xsi:type="dcterms:W3CDTF">2021-04-25T10:21:22Z</dcterms:modified>
</cp:coreProperties>
</file>