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5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2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5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4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29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4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2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4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58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CFCF-4D64-49BA-86D2-AA97E6502FC2}" type="datetimeFigureOut">
              <a:rPr lang="ko-KR" altLang="en-US" smtClean="0"/>
              <a:t>2021-04-16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0E85-3885-4828-89E3-7E3AF87EA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5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3675"/>
              </p:ext>
            </p:extLst>
          </p:nvPr>
        </p:nvGraphicFramePr>
        <p:xfrm>
          <a:off x="467544" y="404664"/>
          <a:ext cx="8352927" cy="5472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4309"/>
                <a:gridCol w="2784309"/>
                <a:gridCol w="2784309"/>
              </a:tblGrid>
              <a:tr h="237626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09634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장민준</a:t>
                      </a:r>
                      <a:endParaRPr lang="en-US" altLang="ko-KR" b="1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 smtClean="0">
                          <a:latin typeface="HY강B" pitchFamily="18" charset="-127"/>
                          <a:ea typeface="HY강B" pitchFamily="18" charset="-127"/>
                        </a:rPr>
                        <a:t>(3</a:t>
                      </a:r>
                      <a:r>
                        <a:rPr lang="ko-KR" altLang="en-US" sz="1500" dirty="0" smtClean="0">
                          <a:latin typeface="HY강B" pitchFamily="18" charset="-127"/>
                          <a:ea typeface="HY강B" pitchFamily="18" charset="-127"/>
                        </a:rPr>
                        <a:t>조 오파닭 팀장</a:t>
                      </a:r>
                      <a:r>
                        <a:rPr lang="en-US" altLang="ko-KR" sz="150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HY강B" pitchFamily="18" charset="-127"/>
                          <a:ea typeface="HY강B" pitchFamily="18" charset="-127"/>
                        </a:rPr>
                        <a:t>아주대학교</a:t>
                      </a:r>
                      <a:r>
                        <a:rPr lang="ko-KR" altLang="en-US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e-Business </a:t>
                      </a:r>
                      <a:r>
                        <a:rPr lang="ko-KR" altLang="en-US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졸업</a:t>
                      </a:r>
                      <a:endParaRPr lang="en-US" altLang="ko-KR" sz="140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40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HY강B" pitchFamily="18" charset="-127"/>
                          <a:ea typeface="HY강B" pitchFamily="18" charset="-127"/>
                        </a:rPr>
                        <a:t>㈜카프트레이딩 근무</a:t>
                      </a:r>
                      <a:r>
                        <a:rPr lang="en-US" altLang="ko-KR" sz="1400" dirty="0" smtClean="0">
                          <a:latin typeface="HY강B" pitchFamily="18" charset="-127"/>
                          <a:ea typeface="HY강B" pitchFamily="18" charset="-127"/>
                        </a:rPr>
                        <a:t>(17.04~20.06)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40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HY강B" pitchFamily="18" charset="-127"/>
                          <a:ea typeface="HY강B" pitchFamily="18" charset="-127"/>
                        </a:rPr>
                        <a:t>SSAC</a:t>
                      </a:r>
                      <a:r>
                        <a:rPr lang="en-US" altLang="ko-KR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영상 처리를 위한 인공지능 </a:t>
                      </a:r>
                      <a:r>
                        <a:rPr lang="en-US" altLang="ko-KR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SW</a:t>
                      </a:r>
                      <a:r>
                        <a:rPr lang="ko-KR" altLang="en-US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개발자 양성 과정 이수</a:t>
                      </a:r>
                      <a:r>
                        <a:rPr lang="en-US" altLang="ko-KR" sz="1400" baseline="0" dirty="0" smtClean="0">
                          <a:latin typeface="HY강B" pitchFamily="18" charset="-127"/>
                          <a:ea typeface="HY강B" pitchFamily="18" charset="-127"/>
                        </a:rPr>
                        <a:t>(20.11 ~ 21.04)</a:t>
                      </a:r>
                      <a:endParaRPr lang="en-US" altLang="ko-KR" sz="1400" dirty="0" smtClean="0"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오태영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(3</a:t>
                      </a: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조 오파닭 팀원</a:t>
                      </a: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건국대학교 전자공학과 졸업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SSAC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영상 처리를 위한 인공지능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개발자 양성 과정 이수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(20.11 ~ 21.04)</a:t>
                      </a:r>
                    </a:p>
                    <a:p>
                      <a:pPr latinLnBrk="1"/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김영민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(3</a:t>
                      </a: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조 오파닭 팀원</a:t>
                      </a: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고베대학교 기계공학과 졸업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POSCO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근무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(19.02~20.10)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SSAC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영상 처리를 위한 인공지능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개발자 양성 과정 이수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(20.11 ~ 21.04)</a:t>
                      </a:r>
                    </a:p>
                    <a:p>
                      <a:pPr latinLnBrk="1"/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6" y="476672"/>
            <a:ext cx="2664296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86" y="507541"/>
            <a:ext cx="2640874" cy="2141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20" y="507541"/>
            <a:ext cx="2664296" cy="2166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454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87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장민준</dc:creator>
  <cp:lastModifiedBy>장민준</cp:lastModifiedBy>
  <cp:revision>8</cp:revision>
  <dcterms:created xsi:type="dcterms:W3CDTF">2021-04-16T05:13:59Z</dcterms:created>
  <dcterms:modified xsi:type="dcterms:W3CDTF">2021-04-16T08:01:08Z</dcterms:modified>
</cp:coreProperties>
</file>