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5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9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8498-6568-4418-AE9B-F2D145176C7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981B-2D06-4702-B30A-659C5ACF4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3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Case Diagram Online | Draw Use case Diagram Online - GenMyMod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2" r="85255" b="70115"/>
          <a:stretch/>
        </p:blipFill>
        <p:spPr bwMode="auto">
          <a:xfrm>
            <a:off x="116131" y="2130419"/>
            <a:ext cx="306878" cy="69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Online | Draw Use case Diagram Online - GenMyMod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2" r="85255" b="70115"/>
          <a:stretch/>
        </p:blipFill>
        <p:spPr bwMode="auto">
          <a:xfrm>
            <a:off x="116131" y="3154065"/>
            <a:ext cx="306878" cy="69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se Case Diagram Online | Draw Use case Diagram Online - GenMyMod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2" r="85255" b="70115"/>
          <a:stretch/>
        </p:blipFill>
        <p:spPr bwMode="auto">
          <a:xfrm>
            <a:off x="116131" y="4297829"/>
            <a:ext cx="306878" cy="69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decktop device mac monitor icon - Off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22125"/>
            <a:ext cx="1368150" cy="13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9625" y="313058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Show Car</a:t>
            </a:r>
            <a:endParaRPr lang="ko-KR" altLang="en-US" dirty="0"/>
          </a:p>
        </p:txBody>
      </p:sp>
      <p:pic>
        <p:nvPicPr>
          <p:cNvPr id="1030" name="Picture 6" descr="Www icon website symbol modern simple Royalty Free Vecto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7" t="8781" r="9466" b="15915"/>
          <a:stretch/>
        </p:blipFill>
        <p:spPr bwMode="auto">
          <a:xfrm>
            <a:off x="2915816" y="3038379"/>
            <a:ext cx="927289" cy="92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정육면체 6"/>
          <p:cNvSpPr/>
          <p:nvPr/>
        </p:nvSpPr>
        <p:spPr>
          <a:xfrm>
            <a:off x="4321104" y="2535412"/>
            <a:ext cx="1440160" cy="157677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55976" y="3091253"/>
            <a:ext cx="9573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/>
              <a:t>WAS</a:t>
            </a:r>
          </a:p>
          <a:p>
            <a:pPr algn="ctr"/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Django</a:t>
            </a:r>
            <a:endParaRPr lang="ko-KR" altLang="en-US" sz="1500" dirty="0"/>
          </a:p>
        </p:txBody>
      </p:sp>
      <p:sp>
        <p:nvSpPr>
          <p:cNvPr id="8" name="원통 7"/>
          <p:cNvSpPr/>
          <p:nvPr/>
        </p:nvSpPr>
        <p:spPr>
          <a:xfrm>
            <a:off x="6235907" y="1141005"/>
            <a:ext cx="2448272" cy="197882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65482" y="1607919"/>
            <a:ext cx="2063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/>
              <a:t>Deep learning Model</a:t>
            </a:r>
          </a:p>
          <a:p>
            <a:pPr algn="ctr"/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Car generator</a:t>
            </a:r>
          </a:p>
          <a:p>
            <a:r>
              <a:rPr lang="en-US" altLang="ko-KR" sz="1500" dirty="0" smtClean="0"/>
              <a:t>   (Stylegan2-ada)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Car Classification</a:t>
            </a:r>
          </a:p>
          <a:p>
            <a:r>
              <a:rPr lang="en-US" altLang="ko-KR" sz="1500" dirty="0" smtClean="0"/>
              <a:t>   (YOLOv5)</a:t>
            </a:r>
          </a:p>
        </p:txBody>
      </p:sp>
      <p:sp>
        <p:nvSpPr>
          <p:cNvPr id="17" name="원통 16"/>
          <p:cNvSpPr/>
          <p:nvPr/>
        </p:nvSpPr>
        <p:spPr>
          <a:xfrm>
            <a:off x="6465482" y="4085357"/>
            <a:ext cx="2031668" cy="145076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47356" y="4769112"/>
            <a:ext cx="10679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err="1" smtClean="0"/>
              <a:t>MongoDB</a:t>
            </a:r>
            <a:endParaRPr lang="en-US" altLang="ko-KR" sz="15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95936" y="953156"/>
            <a:ext cx="4896544" cy="51125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58520" y="809140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AWS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026" idx="3"/>
            <a:endCxn id="1028" idx="1"/>
          </p:cNvCxnSpPr>
          <p:nvPr/>
        </p:nvCxnSpPr>
        <p:spPr>
          <a:xfrm>
            <a:off x="423009" y="2476272"/>
            <a:ext cx="692607" cy="10299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3"/>
            <a:endCxn id="1028" idx="1"/>
          </p:cNvCxnSpPr>
          <p:nvPr/>
        </p:nvCxnSpPr>
        <p:spPr>
          <a:xfrm>
            <a:off x="423009" y="3499918"/>
            <a:ext cx="692607" cy="6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3"/>
            <a:endCxn id="1028" idx="1"/>
          </p:cNvCxnSpPr>
          <p:nvPr/>
        </p:nvCxnSpPr>
        <p:spPr>
          <a:xfrm flipV="1">
            <a:off x="423009" y="3506201"/>
            <a:ext cx="692607" cy="1137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28" idx="3"/>
            <a:endCxn id="1030" idx="1"/>
          </p:cNvCxnSpPr>
          <p:nvPr/>
        </p:nvCxnSpPr>
        <p:spPr>
          <a:xfrm flipV="1">
            <a:off x="2483766" y="3503059"/>
            <a:ext cx="432050" cy="3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30" idx="3"/>
            <a:endCxn id="9" idx="1"/>
          </p:cNvCxnSpPr>
          <p:nvPr/>
        </p:nvCxnSpPr>
        <p:spPr>
          <a:xfrm>
            <a:off x="3843105" y="3503059"/>
            <a:ext cx="152831" cy="63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1"/>
            <a:endCxn id="7" idx="2"/>
          </p:cNvCxnSpPr>
          <p:nvPr/>
        </p:nvCxnSpPr>
        <p:spPr>
          <a:xfrm flipV="1">
            <a:off x="3995936" y="3503821"/>
            <a:ext cx="325168" cy="5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5"/>
            <a:endCxn id="8" idx="2"/>
          </p:cNvCxnSpPr>
          <p:nvPr/>
        </p:nvCxnSpPr>
        <p:spPr>
          <a:xfrm flipV="1">
            <a:off x="5761264" y="2130419"/>
            <a:ext cx="474643" cy="1013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5"/>
            <a:endCxn id="17" idx="2"/>
          </p:cNvCxnSpPr>
          <p:nvPr/>
        </p:nvCxnSpPr>
        <p:spPr>
          <a:xfrm>
            <a:off x="5761264" y="3143781"/>
            <a:ext cx="704218" cy="1666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A081264-84DF-4B42-8735-CA697058084F}"/>
              </a:ext>
            </a:extLst>
          </p:cNvPr>
          <p:cNvSpPr/>
          <p:nvPr/>
        </p:nvSpPr>
        <p:spPr>
          <a:xfrm>
            <a:off x="63166" y="645029"/>
            <a:ext cx="8981956" cy="5952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C1FCC1-3F44-4EB3-8E55-07122B870DC6}"/>
              </a:ext>
            </a:extLst>
          </p:cNvPr>
          <p:cNvSpPr/>
          <p:nvPr/>
        </p:nvSpPr>
        <p:spPr>
          <a:xfrm>
            <a:off x="54540" y="98458"/>
            <a:ext cx="8981956" cy="54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n w="0"/>
                <a:solidFill>
                  <a:schemeClr val="tx1"/>
                </a:solidFill>
              </a:rPr>
              <a:t>아키텍</a:t>
            </a:r>
            <a:r>
              <a:rPr lang="ko-KR" altLang="en-US" sz="2000" dirty="0">
                <a:ln w="0"/>
                <a:solidFill>
                  <a:schemeClr val="tx1"/>
                </a:solidFill>
              </a:rPr>
              <a:t>처</a:t>
            </a:r>
            <a:endParaRPr lang="ko-KR" altLang="en-US" sz="20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장민준</dc:creator>
  <cp:lastModifiedBy>장민준</cp:lastModifiedBy>
  <cp:revision>3</cp:revision>
  <dcterms:created xsi:type="dcterms:W3CDTF">2021-04-25T15:13:12Z</dcterms:created>
  <dcterms:modified xsi:type="dcterms:W3CDTF">2021-04-25T15:37:27Z</dcterms:modified>
</cp:coreProperties>
</file>