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3"/>
  </p:notesMasterIdLst>
  <p:sldIdLst>
    <p:sldId id="256" r:id="rId2"/>
    <p:sldId id="258" r:id="rId3"/>
    <p:sldId id="260" r:id="rId4"/>
    <p:sldId id="261" r:id="rId5"/>
    <p:sldId id="262" r:id="rId6"/>
    <p:sldId id="291" r:id="rId7"/>
    <p:sldId id="263" r:id="rId8"/>
    <p:sldId id="292" r:id="rId9"/>
    <p:sldId id="278" r:id="rId10"/>
    <p:sldId id="293" r:id="rId11"/>
    <p:sldId id="294" r:id="rId12"/>
    <p:sldId id="298" r:id="rId13"/>
    <p:sldId id="281" r:id="rId14"/>
    <p:sldId id="295" r:id="rId15"/>
    <p:sldId id="296" r:id="rId16"/>
    <p:sldId id="297" r:id="rId17"/>
    <p:sldId id="299" r:id="rId18"/>
    <p:sldId id="284" r:id="rId19"/>
    <p:sldId id="300" r:id="rId20"/>
    <p:sldId id="301" r:id="rId21"/>
    <p:sldId id="302" r:id="rId22"/>
  </p:sldIdLst>
  <p:sldSz cx="9144000" cy="5143500" type="screen16x9"/>
  <p:notesSz cx="6858000" cy="9144000"/>
  <p:embeddedFontLst>
    <p:embeddedFont>
      <p:font typeface="Anaheim" panose="020B0604020202020204" charset="0"/>
      <p:regular r:id="rId24"/>
    </p:embeddedFont>
    <p:embeddedFont>
      <p:font typeface="Barlow" panose="00000500000000000000" pitchFamily="2" charset="0"/>
      <p:regular r:id="rId25"/>
      <p:bold r:id="rId26"/>
      <p:italic r:id="rId27"/>
      <p:boldItalic r:id="rId28"/>
    </p:embeddedFont>
    <p:embeddedFont>
      <p:font typeface="Nunito Light" pitchFamily="2" charset="0"/>
      <p:regular r:id="rId29"/>
      <p:italic r:id="rId30"/>
    </p:embeddedFont>
    <p:embeddedFont>
      <p:font typeface="Poppins" panose="00000500000000000000" pitchFamily="2" charset="0"/>
      <p:regular r:id="rId31"/>
      <p:bold r:id="rId32"/>
      <p:italic r:id="rId33"/>
      <p:boldItalic r:id="rId34"/>
    </p:embeddedFont>
    <p:embeddedFont>
      <p:font typeface="Poppins Black" panose="00000A00000000000000" pitchFamily="2" charset="0"/>
      <p:bold r:id="rId35"/>
      <p:boldItalic r:id="rId36"/>
    </p:embeddedFont>
    <p:embeddedFont>
      <p:font typeface="Poppins ExtraBold" panose="00000900000000000000" pitchFamily="2" charset="0"/>
      <p:bold r:id="rId37"/>
      <p:boldItalic r:id="rId38"/>
    </p:embeddedFont>
    <p:embeddedFont>
      <p:font typeface="Raleway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A5EAFD-985C-4CE4-B1BF-E78D694E4EA0}" v="6" dt="2023-12-07T02:00:20.425"/>
  </p1510:revLst>
</p1510:revInfo>
</file>

<file path=ppt/tableStyles.xml><?xml version="1.0" encoding="utf-8"?>
<a:tblStyleLst xmlns:a="http://schemas.openxmlformats.org/drawingml/2006/main" def="{D087FC6C-9439-41F6-A1A8-19E8A8980112}">
  <a:tblStyle styleId="{D087FC6C-9439-41F6-A1A8-19E8A89801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0F2A1FE-FA09-4AD8-A343-91D6924229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5706" autoAdjust="0"/>
  </p:normalViewPr>
  <p:slideViewPr>
    <p:cSldViewPr snapToGrid="0">
      <p:cViewPr>
        <p:scale>
          <a:sx n="66" d="100"/>
          <a:sy n="66" d="100"/>
        </p:scale>
        <p:origin x="2088" y="9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ni Reddy" userId="fe230e522a9fb0a0" providerId="LiveId" clId="{67A5EAFD-985C-4CE4-B1BF-E78D694E4EA0}"/>
    <pc:docChg chg="undo custSel modSld">
      <pc:chgData name="Vinni Reddy" userId="fe230e522a9fb0a0" providerId="LiveId" clId="{67A5EAFD-985C-4CE4-B1BF-E78D694E4EA0}" dt="2023-12-07T02:00:24.708" v="86" actId="20577"/>
      <pc:docMkLst>
        <pc:docMk/>
      </pc:docMkLst>
      <pc:sldChg chg="modSp mod">
        <pc:chgData name="Vinni Reddy" userId="fe230e522a9fb0a0" providerId="LiveId" clId="{67A5EAFD-985C-4CE4-B1BF-E78D694E4EA0}" dt="2023-12-07T01:12:58.265" v="19" actId="20577"/>
        <pc:sldMkLst>
          <pc:docMk/>
          <pc:sldMk cId="0" sldId="262"/>
        </pc:sldMkLst>
        <pc:spChg chg="mod">
          <ac:chgData name="Vinni Reddy" userId="fe230e522a9fb0a0" providerId="LiveId" clId="{67A5EAFD-985C-4CE4-B1BF-E78D694E4EA0}" dt="2023-12-07T01:12:58.265" v="19" actId="20577"/>
          <ac:spMkLst>
            <pc:docMk/>
            <pc:sldMk cId="0" sldId="262"/>
            <ac:spMk id="946" creationId="{00000000-0000-0000-0000-000000000000}"/>
          </ac:spMkLst>
        </pc:spChg>
        <pc:spChg chg="mod">
          <ac:chgData name="Vinni Reddy" userId="fe230e522a9fb0a0" providerId="LiveId" clId="{67A5EAFD-985C-4CE4-B1BF-E78D694E4EA0}" dt="2023-12-07T01:10:59.453" v="10" actId="403"/>
          <ac:spMkLst>
            <pc:docMk/>
            <pc:sldMk cId="0" sldId="262"/>
            <ac:spMk id="947" creationId="{00000000-0000-0000-0000-000000000000}"/>
          </ac:spMkLst>
        </pc:spChg>
      </pc:sldChg>
      <pc:sldChg chg="modSp mod">
        <pc:chgData name="Vinni Reddy" userId="fe230e522a9fb0a0" providerId="LiveId" clId="{67A5EAFD-985C-4CE4-B1BF-E78D694E4EA0}" dt="2023-12-07T01:23:53.646" v="20" actId="15"/>
        <pc:sldMkLst>
          <pc:docMk/>
          <pc:sldMk cId="0" sldId="278"/>
        </pc:sldMkLst>
        <pc:spChg chg="mod">
          <ac:chgData name="Vinni Reddy" userId="fe230e522a9fb0a0" providerId="LiveId" clId="{67A5EAFD-985C-4CE4-B1BF-E78D694E4EA0}" dt="2023-12-07T01:23:53.646" v="20" actId="15"/>
          <ac:spMkLst>
            <pc:docMk/>
            <pc:sldMk cId="0" sldId="278"/>
            <ac:spMk id="1358" creationId="{00000000-0000-0000-0000-000000000000}"/>
          </ac:spMkLst>
        </pc:spChg>
      </pc:sldChg>
      <pc:sldChg chg="addSp modSp mod">
        <pc:chgData name="Vinni Reddy" userId="fe230e522a9fb0a0" providerId="LiveId" clId="{67A5EAFD-985C-4CE4-B1BF-E78D694E4EA0}" dt="2023-12-07T01:59:29.190" v="72" actId="20577"/>
        <pc:sldMkLst>
          <pc:docMk/>
          <pc:sldMk cId="0" sldId="281"/>
        </pc:sldMkLst>
        <pc:spChg chg="add mod">
          <ac:chgData name="Vinni Reddy" userId="fe230e522a9fb0a0" providerId="LiveId" clId="{67A5EAFD-985C-4CE4-B1BF-E78D694E4EA0}" dt="2023-12-07T01:59:29.190" v="72" actId="20577"/>
          <ac:spMkLst>
            <pc:docMk/>
            <pc:sldMk cId="0" sldId="281"/>
            <ac:spMk id="6" creationId="{D731BC40-04A5-01E9-BFD9-4E6C05019F1B}"/>
          </ac:spMkLst>
        </pc:spChg>
        <pc:picChg chg="mod">
          <ac:chgData name="Vinni Reddy" userId="fe230e522a9fb0a0" providerId="LiveId" clId="{67A5EAFD-985C-4CE4-B1BF-E78D694E4EA0}" dt="2023-12-07T01:59:10.287" v="52" actId="1076"/>
          <ac:picMkLst>
            <pc:docMk/>
            <pc:sldMk cId="0" sldId="281"/>
            <ac:picMk id="3" creationId="{4D24C239-6142-3D67-3135-D43DC5494746}"/>
          </ac:picMkLst>
        </pc:picChg>
      </pc:sldChg>
      <pc:sldChg chg="addSp modSp mod">
        <pc:chgData name="Vinni Reddy" userId="fe230e522a9fb0a0" providerId="LiveId" clId="{67A5EAFD-985C-4CE4-B1BF-E78D694E4EA0}" dt="2023-12-07T01:59:48.617" v="76"/>
        <pc:sldMkLst>
          <pc:docMk/>
          <pc:sldMk cId="2337414669" sldId="295"/>
        </pc:sldMkLst>
        <pc:spChg chg="add mod">
          <ac:chgData name="Vinni Reddy" userId="fe230e522a9fb0a0" providerId="LiveId" clId="{67A5EAFD-985C-4CE4-B1BF-E78D694E4EA0}" dt="2023-12-07T01:59:48.617" v="76"/>
          <ac:spMkLst>
            <pc:docMk/>
            <pc:sldMk cId="2337414669" sldId="295"/>
            <ac:spMk id="5" creationId="{E378A31D-EAF3-872F-0454-C4574F7560EC}"/>
          </ac:spMkLst>
        </pc:spChg>
        <pc:picChg chg="mod">
          <ac:chgData name="Vinni Reddy" userId="fe230e522a9fb0a0" providerId="LiveId" clId="{67A5EAFD-985C-4CE4-B1BF-E78D694E4EA0}" dt="2023-12-07T01:59:40.848" v="75" actId="1076"/>
          <ac:picMkLst>
            <pc:docMk/>
            <pc:sldMk cId="2337414669" sldId="295"/>
            <ac:picMk id="4" creationId="{6E4E9449-B730-0A58-22FA-963BC80FD8E6}"/>
          </ac:picMkLst>
        </pc:picChg>
      </pc:sldChg>
      <pc:sldChg chg="addSp modSp mod">
        <pc:chgData name="Vinni Reddy" userId="fe230e522a9fb0a0" providerId="LiveId" clId="{67A5EAFD-985C-4CE4-B1BF-E78D694E4EA0}" dt="2023-12-07T02:00:05.041" v="79" actId="20577"/>
        <pc:sldMkLst>
          <pc:docMk/>
          <pc:sldMk cId="1879105039" sldId="296"/>
        </pc:sldMkLst>
        <pc:spChg chg="add mod">
          <ac:chgData name="Vinni Reddy" userId="fe230e522a9fb0a0" providerId="LiveId" clId="{67A5EAFD-985C-4CE4-B1BF-E78D694E4EA0}" dt="2023-12-07T02:00:05.041" v="79" actId="20577"/>
          <ac:spMkLst>
            <pc:docMk/>
            <pc:sldMk cId="1879105039" sldId="296"/>
            <ac:spMk id="5" creationId="{89F10C3A-CFC5-395F-4CC3-46E99A497BAB}"/>
          </ac:spMkLst>
        </pc:spChg>
      </pc:sldChg>
      <pc:sldChg chg="addSp modSp mod">
        <pc:chgData name="Vinni Reddy" userId="fe230e522a9fb0a0" providerId="LiveId" clId="{67A5EAFD-985C-4CE4-B1BF-E78D694E4EA0}" dt="2023-12-07T02:00:24.708" v="86" actId="20577"/>
        <pc:sldMkLst>
          <pc:docMk/>
          <pc:sldMk cId="940703035" sldId="297"/>
        </pc:sldMkLst>
        <pc:spChg chg="add mod">
          <ac:chgData name="Vinni Reddy" userId="fe230e522a9fb0a0" providerId="LiveId" clId="{67A5EAFD-985C-4CE4-B1BF-E78D694E4EA0}" dt="2023-12-07T02:00:24.708" v="86" actId="20577"/>
          <ac:spMkLst>
            <pc:docMk/>
            <pc:sldMk cId="940703035" sldId="297"/>
            <ac:spMk id="5" creationId="{B98613E8-BE37-94B0-38B7-3231BBD1F5B0}"/>
          </ac:spMkLst>
        </pc:spChg>
        <pc:picChg chg="mod">
          <ac:chgData name="Vinni Reddy" userId="fe230e522a9fb0a0" providerId="LiveId" clId="{67A5EAFD-985C-4CE4-B1BF-E78D694E4EA0}" dt="2023-12-07T02:00:19.697" v="82" actId="1076"/>
          <ac:picMkLst>
            <pc:docMk/>
            <pc:sldMk cId="940703035" sldId="297"/>
            <ac:picMk id="4" creationId="{7529ABA8-17C7-146B-C813-5F98FE72ACF1}"/>
          </ac:picMkLst>
        </pc:picChg>
      </pc:sldChg>
      <pc:sldChg chg="addSp modSp mod">
        <pc:chgData name="Vinni Reddy" userId="fe230e522a9fb0a0" providerId="LiveId" clId="{67A5EAFD-985C-4CE4-B1BF-E78D694E4EA0}" dt="2023-12-07T01:42:48.085" v="51" actId="1076"/>
        <pc:sldMkLst>
          <pc:docMk/>
          <pc:sldMk cId="3752903749" sldId="298"/>
        </pc:sldMkLst>
        <pc:spChg chg="add mod">
          <ac:chgData name="Vinni Reddy" userId="fe230e522a9fb0a0" providerId="LiveId" clId="{67A5EAFD-985C-4CE4-B1BF-E78D694E4EA0}" dt="2023-12-07T01:42:42.970" v="50" actId="1076"/>
          <ac:spMkLst>
            <pc:docMk/>
            <pc:sldMk cId="3752903749" sldId="298"/>
            <ac:spMk id="5" creationId="{798196E1-F068-2860-CE22-013319DE5AB0}"/>
          </ac:spMkLst>
        </pc:spChg>
        <pc:spChg chg="add mod">
          <ac:chgData name="Vinni Reddy" userId="fe230e522a9fb0a0" providerId="LiveId" clId="{67A5EAFD-985C-4CE4-B1BF-E78D694E4EA0}" dt="2023-12-07T01:42:48.085" v="51" actId="1076"/>
          <ac:spMkLst>
            <pc:docMk/>
            <pc:sldMk cId="3752903749" sldId="298"/>
            <ac:spMk id="6" creationId="{C2A1F8BD-9450-779A-8B3C-0A0E91B58C41}"/>
          </ac:spMkLst>
        </pc:spChg>
        <pc:picChg chg="mod">
          <ac:chgData name="Vinni Reddy" userId="fe230e522a9fb0a0" providerId="LiveId" clId="{67A5EAFD-985C-4CE4-B1BF-E78D694E4EA0}" dt="2023-12-07T01:38:08.443" v="21" actId="1076"/>
          <ac:picMkLst>
            <pc:docMk/>
            <pc:sldMk cId="3752903749" sldId="298"/>
            <ac:picMk id="4" creationId="{71B1113D-21CA-B3BC-85C1-A9714AB1116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858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367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295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804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414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001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208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25c7375810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25c7375810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06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512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912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221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416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782" y="-1232671"/>
            <a:ext cx="9807905" cy="7974474"/>
            <a:chOff x="-6782" y="-1232671"/>
            <a:chExt cx="9807905" cy="7974474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" y="410467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885529" y="302485"/>
            <a:ext cx="10998540" cy="4878740"/>
            <a:chOff x="-885529" y="302485"/>
            <a:chExt cx="10998540" cy="4878740"/>
          </a:xfrm>
        </p:grpSpPr>
        <p:sp>
          <p:nvSpPr>
            <p:cNvPr id="14" name="Google Shape;14;p2"/>
            <p:cNvSpPr/>
            <p:nvPr/>
          </p:nvSpPr>
          <p:spPr>
            <a:xfrm>
              <a:off x="2581296" y="4914218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93550" y="4455724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8291042" y="569492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689412" y="-2417039"/>
            <a:ext cx="11168660" cy="9105554"/>
            <a:chOff x="-689412" y="-2417039"/>
            <a:chExt cx="11168660" cy="9105554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28"/>
          <p:cNvGrpSpPr/>
          <p:nvPr/>
        </p:nvGrpSpPr>
        <p:grpSpPr>
          <a:xfrm>
            <a:off x="-1199871" y="-1359417"/>
            <a:ext cx="10183874" cy="7869675"/>
            <a:chOff x="-1199871" y="-1359417"/>
            <a:chExt cx="10183874" cy="7869675"/>
          </a:xfrm>
        </p:grpSpPr>
        <p:grpSp>
          <p:nvGrpSpPr>
            <p:cNvPr id="650" name="Google Shape;650;p28"/>
            <p:cNvGrpSpPr/>
            <p:nvPr/>
          </p:nvGrpSpPr>
          <p:grpSpPr>
            <a:xfrm>
              <a:off x="-955172" y="-1359417"/>
              <a:ext cx="9939175" cy="7789388"/>
              <a:chOff x="-955172" y="-1359417"/>
              <a:chExt cx="9939175" cy="7789388"/>
            </a:xfrm>
          </p:grpSpPr>
          <p:sp>
            <p:nvSpPr>
              <p:cNvPr id="651" name="Google Shape;651;p28"/>
              <p:cNvSpPr/>
              <p:nvPr/>
            </p:nvSpPr>
            <p:spPr>
              <a:xfrm flipH="1">
                <a:off x="5463604" y="4588371"/>
                <a:ext cx="3520399" cy="1841600"/>
              </a:xfrm>
              <a:custGeom>
                <a:avLst/>
                <a:gdLst/>
                <a:ahLst/>
                <a:cxnLst/>
                <a:rect l="l" t="t" r="r" b="b"/>
                <a:pathLst>
                  <a:path w="64958" h="33981" extrusionOk="0">
                    <a:moveTo>
                      <a:pt x="1" y="0"/>
                    </a:moveTo>
                    <a:lnTo>
                      <a:pt x="1" y="33831"/>
                    </a:lnTo>
                    <a:lnTo>
                      <a:pt x="64957" y="33980"/>
                    </a:lnTo>
                    <a:lnTo>
                      <a:pt x="64957" y="33980"/>
                    </a:lnTo>
                    <a:lnTo>
                      <a:pt x="30991" y="0"/>
                    </a:lnTo>
                    <a:close/>
                  </a:path>
                </a:pathLst>
              </a:custGeom>
              <a:solidFill>
                <a:srgbClr val="000000">
                  <a:alpha val="8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 rot="10800000" flipH="1">
                <a:off x="-955172" y="-1359417"/>
                <a:ext cx="2979895" cy="1757817"/>
              </a:xfrm>
              <a:custGeom>
                <a:avLst/>
                <a:gdLst/>
                <a:ahLst/>
                <a:cxnLst/>
                <a:rect l="l" t="t" r="r" b="b"/>
                <a:pathLst>
                  <a:path w="111617" h="65842" extrusionOk="0">
                    <a:moveTo>
                      <a:pt x="0" y="0"/>
                    </a:moveTo>
                    <a:lnTo>
                      <a:pt x="0" y="65842"/>
                    </a:lnTo>
                    <a:lnTo>
                      <a:pt x="111616" y="65842"/>
                    </a:lnTo>
                    <a:lnTo>
                      <a:pt x="111616" y="17621"/>
                    </a:lnTo>
                    <a:lnTo>
                      <a:pt x="97436" y="17621"/>
                    </a:lnTo>
                    <a:lnTo>
                      <a:pt x="85702" y="6053"/>
                    </a:lnTo>
                    <a:lnTo>
                      <a:pt x="52864" y="6053"/>
                    </a:lnTo>
                    <a:lnTo>
                      <a:pt x="46811" y="0"/>
                    </a:lnTo>
                    <a:close/>
                  </a:path>
                </a:pathLst>
              </a:custGeom>
              <a:solidFill>
                <a:srgbClr val="000000">
                  <a:alpha val="8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3" name="Google Shape;653;p28"/>
            <p:cNvSpPr/>
            <p:nvPr/>
          </p:nvSpPr>
          <p:spPr>
            <a:xfrm>
              <a:off x="-1199871" y="466865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28"/>
          <p:cNvSpPr/>
          <p:nvPr/>
        </p:nvSpPr>
        <p:spPr>
          <a:xfrm flipH="1">
            <a:off x="8647766" y="4521501"/>
            <a:ext cx="1232340" cy="231995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Google Shape;655;p28"/>
          <p:cNvGrpSpPr/>
          <p:nvPr/>
        </p:nvGrpSpPr>
        <p:grpSpPr>
          <a:xfrm rot="10800000" flipH="1">
            <a:off x="-1576500" y="4252465"/>
            <a:ext cx="3296400" cy="703085"/>
            <a:chOff x="-12" y="3628590"/>
            <a:chExt cx="3296400" cy="703085"/>
          </a:xfrm>
        </p:grpSpPr>
        <p:grpSp>
          <p:nvGrpSpPr>
            <p:cNvPr id="656" name="Google Shape;656;p28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57" name="Google Shape;657;p28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58" name="Google Shape;658;p28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9" name="Google Shape;659;p28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60" name="Google Shape;660;p2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1" name="Google Shape;661;p2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2" name="Google Shape;662;p28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63" name="Google Shape;663;p2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4" name="Google Shape;664;p2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5" name="Google Shape;665;p28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66" name="Google Shape;666;p2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7" name="Google Shape;667;p2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8" name="Google Shape;668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9" name="Google Shape;669;p28"/>
          <p:cNvSpPr/>
          <p:nvPr/>
        </p:nvSpPr>
        <p:spPr>
          <a:xfrm flipH="1">
            <a:off x="5718529" y="4734383"/>
            <a:ext cx="3520400" cy="2076657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31"/>
          <p:cNvGrpSpPr/>
          <p:nvPr/>
        </p:nvGrpSpPr>
        <p:grpSpPr>
          <a:xfrm rot="10800000">
            <a:off x="-1889528" y="158865"/>
            <a:ext cx="3010303" cy="380635"/>
            <a:chOff x="5446772" y="1743190"/>
            <a:chExt cx="3010303" cy="380635"/>
          </a:xfrm>
        </p:grpSpPr>
        <p:grpSp>
          <p:nvGrpSpPr>
            <p:cNvPr id="712" name="Google Shape;712;p31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713" name="Google Shape;713;p3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4" name="Google Shape;714;p3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31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716" name="Google Shape;716;p3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" name="Google Shape;717;p3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" name="Google Shape;718;p31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19" name="Google Shape;719;p3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0" name="Google Shape;720;p3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1" name="Google Shape;721;p31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722" name="Google Shape;722;p31"/>
            <p:cNvSpPr/>
            <p:nvPr/>
          </p:nvSpPr>
          <p:spPr>
            <a:xfrm>
              <a:off x="-201828" y="473633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 rot="10800000" flipH="1">
              <a:off x="1175807" y="-265593"/>
              <a:ext cx="1539180" cy="80509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31"/>
          <p:cNvSpPr/>
          <p:nvPr/>
        </p:nvSpPr>
        <p:spPr>
          <a:xfrm rot="10800000">
            <a:off x="794659" y="4876484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1"/>
          <p:cNvSpPr/>
          <p:nvPr/>
        </p:nvSpPr>
        <p:spPr>
          <a:xfrm flipH="1">
            <a:off x="-561113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32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728" name="Google Shape;728;p32"/>
            <p:cNvSpPr/>
            <p:nvPr/>
          </p:nvSpPr>
          <p:spPr>
            <a:xfrm>
              <a:off x="7695191" y="307513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2"/>
          <p:cNvGrpSpPr/>
          <p:nvPr/>
        </p:nvGrpSpPr>
        <p:grpSpPr>
          <a:xfrm flipH="1">
            <a:off x="7391104" y="241540"/>
            <a:ext cx="3296400" cy="703085"/>
            <a:chOff x="-12" y="3628590"/>
            <a:chExt cx="3296400" cy="703085"/>
          </a:xfrm>
        </p:grpSpPr>
        <p:grpSp>
          <p:nvGrpSpPr>
            <p:cNvPr id="731" name="Google Shape;731;p3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732" name="Google Shape;732;p3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3" name="Google Shape;733;p3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4" name="Google Shape;734;p3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735" name="Google Shape;735;p3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6" name="Google Shape;736;p3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3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738" name="Google Shape;738;p3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9" name="Google Shape;739;p3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3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741" name="Google Shape;741;p3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2" name="Google Shape;742;p3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32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744" name="Google Shape;744;p32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 rot="10800000" flipH="1">
              <a:off x="-881984" y="-739244"/>
              <a:ext cx="1959133" cy="1024867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2"/>
          <p:cNvSpPr/>
          <p:nvPr/>
        </p:nvSpPr>
        <p:spPr>
          <a:xfrm flipH="1">
            <a:off x="-417877" y="511088"/>
            <a:ext cx="1232340" cy="231995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2"/>
          <p:cNvSpPr/>
          <p:nvPr/>
        </p:nvSpPr>
        <p:spPr>
          <a:xfrm rot="10800000" flipH="1">
            <a:off x="-621671" y="-1770656"/>
            <a:ext cx="4007050" cy="2363728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642935" y="-1483293"/>
            <a:ext cx="10417533" cy="7928897"/>
            <a:chOff x="-642935" y="-1483293"/>
            <a:chExt cx="10417533" cy="7928897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-642935" y="-148329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6254199" y="46040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3"/>
          <p:cNvGrpSpPr/>
          <p:nvPr/>
        </p:nvGrpSpPr>
        <p:grpSpPr>
          <a:xfrm>
            <a:off x="-732996" y="7"/>
            <a:ext cx="7266640" cy="5159850"/>
            <a:chOff x="-732996" y="7"/>
            <a:chExt cx="7266640" cy="5159850"/>
          </a:xfrm>
        </p:grpSpPr>
        <p:sp>
          <p:nvSpPr>
            <p:cNvPr id="35" name="Google Shape;35;p3"/>
            <p:cNvSpPr/>
            <p:nvPr/>
          </p:nvSpPr>
          <p:spPr>
            <a:xfrm rot="10800000">
              <a:off x="4161656" y="497632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>
              <a:off x="5115392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-732996" y="4324988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41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grpSp>
        <p:nvGrpSpPr>
          <p:cNvPr id="40" name="Google Shape;40;p3"/>
          <p:cNvGrpSpPr/>
          <p:nvPr/>
        </p:nvGrpSpPr>
        <p:grpSpPr>
          <a:xfrm>
            <a:off x="-10" y="-2237114"/>
            <a:ext cx="9822707" cy="9720614"/>
            <a:chOff x="-10" y="-2237114"/>
            <a:chExt cx="9822707" cy="9720614"/>
          </a:xfrm>
        </p:grpSpPr>
        <p:sp>
          <p:nvSpPr>
            <p:cNvPr id="41" name="Google Shape;41;p3"/>
            <p:cNvSpPr/>
            <p:nvPr/>
          </p:nvSpPr>
          <p:spPr>
            <a:xfrm rot="10800000">
              <a:off x="4707290" y="-2237114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10" y="446596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 flipH="1">
            <a:off x="-1344315" y="539496"/>
            <a:ext cx="3074607" cy="453954"/>
            <a:chOff x="5478797" y="847321"/>
            <a:chExt cx="3074607" cy="453954"/>
          </a:xfrm>
        </p:grpSpPr>
        <p:grpSp>
          <p:nvGrpSpPr>
            <p:cNvPr id="44" name="Google Shape;44;p3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" name="Google Shape;46;p3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48" name="Google Shape;48;p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9" name="Google Shape;49;p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/>
          <p:nvPr/>
        </p:nvSpPr>
        <p:spPr>
          <a:xfrm rot="10800000" flipH="1">
            <a:off x="-1358733" y="-903765"/>
            <a:ext cx="3520399" cy="1841600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6"/>
          <p:cNvGrpSpPr/>
          <p:nvPr/>
        </p:nvGrpSpPr>
        <p:grpSpPr>
          <a:xfrm rot="10800000">
            <a:off x="-984940" y="165546"/>
            <a:ext cx="3074607" cy="453954"/>
            <a:chOff x="5478797" y="847321"/>
            <a:chExt cx="3074607" cy="453954"/>
          </a:xfrm>
        </p:grpSpPr>
        <p:grpSp>
          <p:nvGrpSpPr>
            <p:cNvPr id="97" name="Google Shape;97;p6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98" name="Google Shape;98;p6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" name="Google Shape;99;p6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6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101" name="Google Shape;101;p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" name="Google Shape;102;p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6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104" name="Google Shape;104;p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" name="Google Shape;105;p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6" name="Google Shape;106;p6"/>
          <p:cNvSpPr/>
          <p:nvPr/>
        </p:nvSpPr>
        <p:spPr>
          <a:xfrm rot="10800000">
            <a:off x="6000549" y="-1553122"/>
            <a:ext cx="3520399" cy="1841600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713224" y="4972674"/>
            <a:ext cx="1205478" cy="219752"/>
          </a:xfrm>
          <a:custGeom>
            <a:avLst/>
            <a:gdLst/>
            <a:ahLst/>
            <a:cxnLst/>
            <a:rect l="l" t="t" r="r" b="b"/>
            <a:pathLst>
              <a:path w="15848" h="2889" extrusionOk="0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6"/>
          <p:cNvGrpSpPr/>
          <p:nvPr/>
        </p:nvGrpSpPr>
        <p:grpSpPr>
          <a:xfrm flipH="1">
            <a:off x="-3634650" y="4404925"/>
            <a:ext cx="5724316" cy="2084515"/>
            <a:chOff x="4132575" y="4716825"/>
            <a:chExt cx="5724316" cy="2084515"/>
          </a:xfrm>
        </p:grpSpPr>
        <p:sp>
          <p:nvSpPr>
            <p:cNvPr id="109" name="Google Shape;109;p6"/>
            <p:cNvSpPr/>
            <p:nvPr/>
          </p:nvSpPr>
          <p:spPr>
            <a:xfrm flipH="1">
              <a:off x="5361875" y="4716825"/>
              <a:ext cx="4495016" cy="2084515"/>
            </a:xfrm>
            <a:custGeom>
              <a:avLst/>
              <a:gdLst/>
              <a:ahLst/>
              <a:cxnLst/>
              <a:rect l="l" t="t" r="r" b="b"/>
              <a:pathLst>
                <a:path w="101749" h="47185" extrusionOk="0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flipH="1">
              <a:off x="4132575" y="4716825"/>
              <a:ext cx="4495016" cy="2084515"/>
            </a:xfrm>
            <a:custGeom>
              <a:avLst/>
              <a:gdLst/>
              <a:ahLst/>
              <a:cxnLst/>
              <a:rect l="l" t="t" r="r" b="b"/>
              <a:pathLst>
                <a:path w="101749" h="47185" extrusionOk="0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ubTitle" idx="1"/>
          </p:nvPr>
        </p:nvSpPr>
        <p:spPr>
          <a:xfrm>
            <a:off x="1039274" y="1747188"/>
            <a:ext cx="30570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7"/>
          <p:cNvSpPr>
            <a:spLocks noGrp="1"/>
          </p:cNvSpPr>
          <p:nvPr>
            <p:ph type="pic" idx="2"/>
          </p:nvPr>
        </p:nvSpPr>
        <p:spPr>
          <a:xfrm>
            <a:off x="4393774" y="1379588"/>
            <a:ext cx="3903300" cy="30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7"/>
          <p:cNvSpPr/>
          <p:nvPr/>
        </p:nvSpPr>
        <p:spPr>
          <a:xfrm>
            <a:off x="-1098862" y="4604011"/>
            <a:ext cx="5115407" cy="3017539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"/>
          <p:cNvSpPr/>
          <p:nvPr/>
        </p:nvSpPr>
        <p:spPr>
          <a:xfrm rot="10800000" flipH="1">
            <a:off x="-1594613" y="-603810"/>
            <a:ext cx="3247250" cy="1698710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13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7"/>
          <p:cNvGrpSpPr/>
          <p:nvPr/>
        </p:nvGrpSpPr>
        <p:grpSpPr>
          <a:xfrm>
            <a:off x="645846" y="7"/>
            <a:ext cx="7230373" cy="5143500"/>
            <a:chOff x="645846" y="7"/>
            <a:chExt cx="7230373" cy="5143500"/>
          </a:xfrm>
        </p:grpSpPr>
        <p:sp>
          <p:nvSpPr>
            <p:cNvPr id="119" name="Google Shape;119;p7"/>
            <p:cNvSpPr/>
            <p:nvPr/>
          </p:nvSpPr>
          <p:spPr>
            <a:xfrm rot="10800000">
              <a:off x="6457967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10800000">
              <a:off x="645846" y="495997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7"/>
          <p:cNvGrpSpPr/>
          <p:nvPr/>
        </p:nvGrpSpPr>
        <p:grpSpPr>
          <a:xfrm>
            <a:off x="-1510053" y="314652"/>
            <a:ext cx="3296400" cy="703085"/>
            <a:chOff x="-12" y="3628590"/>
            <a:chExt cx="3296400" cy="703085"/>
          </a:xfrm>
        </p:grpSpPr>
        <p:grpSp>
          <p:nvGrpSpPr>
            <p:cNvPr id="122" name="Google Shape;122;p7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23" name="Google Shape;123;p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4" name="Google Shape;124;p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7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26" name="Google Shape;126;p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7" name="Google Shape;127;p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" name="Google Shape;128;p7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129" name="Google Shape;129;p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0" name="Google Shape;130;p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" name="Google Shape;131;p7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32" name="Google Shape;132;p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3" name="Google Shape;133;p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" name="Google Shape;134;p7"/>
          <p:cNvGrpSpPr/>
          <p:nvPr/>
        </p:nvGrpSpPr>
        <p:grpSpPr>
          <a:xfrm>
            <a:off x="-1510039" y="-1589006"/>
            <a:ext cx="11920665" cy="7774731"/>
            <a:chOff x="-1510039" y="-1589006"/>
            <a:chExt cx="11920665" cy="7774731"/>
          </a:xfrm>
        </p:grpSpPr>
        <p:sp>
          <p:nvSpPr>
            <p:cNvPr id="135" name="Google Shape;135;p7"/>
            <p:cNvSpPr/>
            <p:nvPr/>
          </p:nvSpPr>
          <p:spPr>
            <a:xfrm rot="10800000">
              <a:off x="6802328" y="-1589006"/>
              <a:ext cx="3608299" cy="2128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1510039" y="4316600"/>
              <a:ext cx="3573015" cy="186912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3"/>
          <p:cNvGrpSpPr/>
          <p:nvPr/>
        </p:nvGrpSpPr>
        <p:grpSpPr>
          <a:xfrm>
            <a:off x="-150966" y="-1569997"/>
            <a:ext cx="9294978" cy="8009776"/>
            <a:chOff x="-150966" y="-1569997"/>
            <a:chExt cx="9294978" cy="8009776"/>
          </a:xfrm>
        </p:grpSpPr>
        <p:sp>
          <p:nvSpPr>
            <p:cNvPr id="234" name="Google Shape;234;p13"/>
            <p:cNvSpPr/>
            <p:nvPr/>
          </p:nvSpPr>
          <p:spPr>
            <a:xfrm flipH="1">
              <a:off x="-150966" y="452838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>
              <a:off x="5623599" y="-156999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13"/>
          <p:cNvSpPr txBox="1">
            <a:spLocks noGrp="1"/>
          </p:cNvSpPr>
          <p:nvPr>
            <p:ph type="subTitle" idx="1"/>
          </p:nvPr>
        </p:nvSpPr>
        <p:spPr>
          <a:xfrm>
            <a:off x="1024750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2"/>
          </p:nvPr>
        </p:nvSpPr>
        <p:spPr>
          <a:xfrm>
            <a:off x="3419221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subTitle" idx="3"/>
          </p:nvPr>
        </p:nvSpPr>
        <p:spPr>
          <a:xfrm>
            <a:off x="5813699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4"/>
          </p:nvPr>
        </p:nvSpPr>
        <p:spPr>
          <a:xfrm>
            <a:off x="1024750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subTitle" idx="5"/>
          </p:nvPr>
        </p:nvSpPr>
        <p:spPr>
          <a:xfrm>
            <a:off x="3419221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6"/>
          </p:nvPr>
        </p:nvSpPr>
        <p:spPr>
          <a:xfrm>
            <a:off x="5813699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242" name="Google Shape;242;p13"/>
          <p:cNvGrpSpPr/>
          <p:nvPr/>
        </p:nvGrpSpPr>
        <p:grpSpPr>
          <a:xfrm rot="10800000">
            <a:off x="-2096303" y="3730190"/>
            <a:ext cx="3010303" cy="380635"/>
            <a:chOff x="5446772" y="1743190"/>
            <a:chExt cx="3010303" cy="380635"/>
          </a:xfrm>
        </p:grpSpPr>
        <p:grpSp>
          <p:nvGrpSpPr>
            <p:cNvPr id="243" name="Google Shape;243;p13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44" name="Google Shape;244;p1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5" name="Google Shape;245;p1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" name="Google Shape;246;p1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47" name="Google Shape;247;p1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8" name="Google Shape;248;p1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3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50" name="Google Shape;250;p1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1" name="Google Shape;251;p1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2" name="Google Shape;25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7" hasCustomPrompt="1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8" hasCustomPrompt="1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9" hasCustomPrompt="1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13" hasCustomPrompt="1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14" hasCustomPrompt="1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15" hasCustomPrompt="1"/>
          </p:nvPr>
        </p:nvSpPr>
        <p:spPr>
          <a:xfrm>
            <a:off x="6239100" y="2674703"/>
            <a:ext cx="567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/>
          <p:nvPr/>
        </p:nvSpPr>
        <p:spPr>
          <a:xfrm rot="10800000">
            <a:off x="1316384" y="4901259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 flipH="1">
            <a:off x="-585437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20"/>
          <p:cNvGrpSpPr/>
          <p:nvPr/>
        </p:nvGrpSpPr>
        <p:grpSpPr>
          <a:xfrm>
            <a:off x="-706235" y="-1528931"/>
            <a:ext cx="9861884" cy="9150482"/>
            <a:chOff x="-706235" y="-1528931"/>
            <a:chExt cx="9861884" cy="9150482"/>
          </a:xfrm>
        </p:grpSpPr>
        <p:sp>
          <p:nvSpPr>
            <p:cNvPr id="412" name="Google Shape;412;p20"/>
            <p:cNvSpPr/>
            <p:nvPr/>
          </p:nvSpPr>
          <p:spPr>
            <a:xfrm>
              <a:off x="-706235" y="460401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 rot="10800000" flipH="1">
              <a:off x="-201825" y="-1528931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" name="Google Shape;414;p20"/>
          <p:cNvSpPr/>
          <p:nvPr/>
        </p:nvSpPr>
        <p:spPr>
          <a:xfrm>
            <a:off x="-1021725" y="3983847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 flipH="1">
            <a:off x="-828950" y="4250853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20"/>
          <p:cNvGrpSpPr/>
          <p:nvPr/>
        </p:nvGrpSpPr>
        <p:grpSpPr>
          <a:xfrm>
            <a:off x="7632064" y="4367465"/>
            <a:ext cx="3894036" cy="692436"/>
            <a:chOff x="5477439" y="1590790"/>
            <a:chExt cx="3894036" cy="692436"/>
          </a:xfrm>
        </p:grpSpPr>
        <p:grpSp>
          <p:nvGrpSpPr>
            <p:cNvPr id="417" name="Google Shape;417;p20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418" name="Google Shape;418;p2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9" name="Google Shape;419;p2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0" name="Google Shape;420;p20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421" name="Google Shape;421;p20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2" name="Google Shape;422;p20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3" name="Google Shape;423;p20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424" name="Google Shape;424;p2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5" name="Google Shape;425;p2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6" name="Google Shape;426;p20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427" name="Google Shape;427;p20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8" name="Google Shape;428;p20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9" name="Google Shape;42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20"/>
          <p:cNvSpPr txBox="1">
            <a:spLocks noGrp="1"/>
          </p:cNvSpPr>
          <p:nvPr>
            <p:ph type="subTitle" idx="1"/>
          </p:nvPr>
        </p:nvSpPr>
        <p:spPr>
          <a:xfrm>
            <a:off x="4869042" y="2513325"/>
            <a:ext cx="2535600" cy="1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20"/>
          <p:cNvSpPr txBox="1">
            <a:spLocks noGrp="1"/>
          </p:cNvSpPr>
          <p:nvPr>
            <p:ph type="subTitle" idx="2"/>
          </p:nvPr>
        </p:nvSpPr>
        <p:spPr>
          <a:xfrm>
            <a:off x="1739345" y="2513325"/>
            <a:ext cx="2535600" cy="1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20"/>
          <p:cNvSpPr txBox="1">
            <a:spLocks noGrp="1"/>
          </p:cNvSpPr>
          <p:nvPr>
            <p:ph type="subTitle" idx="3"/>
          </p:nvPr>
        </p:nvSpPr>
        <p:spPr>
          <a:xfrm>
            <a:off x="1739345" y="2037225"/>
            <a:ext cx="253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33" name="Google Shape;433;p20"/>
          <p:cNvSpPr txBox="1">
            <a:spLocks noGrp="1"/>
          </p:cNvSpPr>
          <p:nvPr>
            <p:ph type="subTitle" idx="4"/>
          </p:nvPr>
        </p:nvSpPr>
        <p:spPr>
          <a:xfrm>
            <a:off x="4869042" y="2037225"/>
            <a:ext cx="253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21"/>
          <p:cNvSpPr txBox="1">
            <a:spLocks noGrp="1"/>
          </p:cNvSpPr>
          <p:nvPr>
            <p:ph type="subTitle" idx="1"/>
          </p:nvPr>
        </p:nvSpPr>
        <p:spPr>
          <a:xfrm>
            <a:off x="4755095" y="1667625"/>
            <a:ext cx="30408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21"/>
          <p:cNvSpPr txBox="1">
            <a:spLocks noGrp="1"/>
          </p:cNvSpPr>
          <p:nvPr>
            <p:ph type="subTitle" idx="2"/>
          </p:nvPr>
        </p:nvSpPr>
        <p:spPr>
          <a:xfrm>
            <a:off x="1348100" y="1667625"/>
            <a:ext cx="30408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438" name="Google Shape;438;p21"/>
          <p:cNvGrpSpPr/>
          <p:nvPr/>
        </p:nvGrpSpPr>
        <p:grpSpPr>
          <a:xfrm rot="10800000">
            <a:off x="-106737" y="-1645006"/>
            <a:ext cx="9548249" cy="7357518"/>
            <a:chOff x="-1311525" y="-1414418"/>
            <a:chExt cx="9548249" cy="7357518"/>
          </a:xfrm>
        </p:grpSpPr>
        <p:sp>
          <p:nvSpPr>
            <p:cNvPr id="439" name="Google Shape;439;p21"/>
            <p:cNvSpPr/>
            <p:nvPr/>
          </p:nvSpPr>
          <p:spPr>
            <a:xfrm rot="10800000">
              <a:off x="-1311525" y="-141441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 flipH="1">
              <a:off x="-1120750" y="4056069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 rot="10800000" flipH="1">
            <a:off x="5675306" y="4959976"/>
            <a:ext cx="1006784" cy="183531"/>
          </a:xfrm>
          <a:custGeom>
            <a:avLst/>
            <a:gdLst/>
            <a:ahLst/>
            <a:cxnLst/>
            <a:rect l="l" t="t" r="r" b="b"/>
            <a:pathLst>
              <a:path w="15848" h="2889" extrusionOk="0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1"/>
          <p:cNvGrpSpPr/>
          <p:nvPr/>
        </p:nvGrpSpPr>
        <p:grpSpPr>
          <a:xfrm rot="10800000">
            <a:off x="-1228535" y="-1130234"/>
            <a:ext cx="11726682" cy="8568910"/>
            <a:chOff x="-2306160" y="-3140581"/>
            <a:chExt cx="11726682" cy="8568910"/>
          </a:xfrm>
        </p:grpSpPr>
        <p:sp>
          <p:nvSpPr>
            <p:cNvPr id="443" name="Google Shape;443;p21"/>
            <p:cNvSpPr/>
            <p:nvPr/>
          </p:nvSpPr>
          <p:spPr>
            <a:xfrm rot="10800000" flipH="1">
              <a:off x="-2306160" y="-314058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 rot="10800000" flipH="1">
              <a:off x="7082099" y="4876491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6615250" y="389092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1"/>
          <p:cNvGrpSpPr/>
          <p:nvPr/>
        </p:nvGrpSpPr>
        <p:grpSpPr>
          <a:xfrm rot="10800000" flipH="1">
            <a:off x="-1315487" y="4349469"/>
            <a:ext cx="3296400" cy="703085"/>
            <a:chOff x="-12" y="3628590"/>
            <a:chExt cx="3296400" cy="703085"/>
          </a:xfrm>
        </p:grpSpPr>
        <p:grpSp>
          <p:nvGrpSpPr>
            <p:cNvPr id="447" name="Google Shape;447;p21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48" name="Google Shape;448;p2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49" name="Google Shape;449;p2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0" name="Google Shape;450;p21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51" name="Google Shape;451;p2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2" name="Google Shape;452;p2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" name="Google Shape;453;p21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54" name="Google Shape;454;p2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5" name="Google Shape;455;p2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6" name="Google Shape;456;p21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57" name="Google Shape;457;p2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58" name="Google Shape;458;p2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33" name="Google Shape;633;p27"/>
          <p:cNvGrpSpPr/>
          <p:nvPr/>
        </p:nvGrpSpPr>
        <p:grpSpPr>
          <a:xfrm rot="10800000" flipH="1">
            <a:off x="7632084" y="158865"/>
            <a:ext cx="3010303" cy="380635"/>
            <a:chOff x="5446772" y="1743190"/>
            <a:chExt cx="3010303" cy="380635"/>
          </a:xfrm>
        </p:grpSpPr>
        <p:grpSp>
          <p:nvGrpSpPr>
            <p:cNvPr id="634" name="Google Shape;634;p27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635" name="Google Shape;635;p2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36" name="Google Shape;636;p2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7" name="Google Shape;637;p27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638" name="Google Shape;638;p2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9" name="Google Shape;639;p2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27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641" name="Google Shape;641;p2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2" name="Google Shape;642;p2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3" name="Google Shape;643;p27"/>
          <p:cNvGrpSpPr/>
          <p:nvPr/>
        </p:nvGrpSpPr>
        <p:grpSpPr>
          <a:xfrm>
            <a:off x="-201828" y="-265593"/>
            <a:ext cx="9294978" cy="6913322"/>
            <a:chOff x="-201828" y="-265593"/>
            <a:chExt cx="9294978" cy="6913322"/>
          </a:xfrm>
        </p:grpSpPr>
        <p:sp>
          <p:nvSpPr>
            <p:cNvPr id="644" name="Google Shape;644;p27"/>
            <p:cNvSpPr/>
            <p:nvPr/>
          </p:nvSpPr>
          <p:spPr>
            <a:xfrm>
              <a:off x="-201828" y="473633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 rot="10800000" flipH="1">
              <a:off x="-163643" y="-265593"/>
              <a:ext cx="1539180" cy="80509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6" name="Google Shape;646;p27"/>
          <p:cNvSpPr/>
          <p:nvPr/>
        </p:nvSpPr>
        <p:spPr>
          <a:xfrm rot="10800000" flipH="1">
            <a:off x="8818850" y="4058484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371025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59" r:id="rId6"/>
    <p:sldLayoutId id="2147483666" r:id="rId7"/>
    <p:sldLayoutId id="2147483667" r:id="rId8"/>
    <p:sldLayoutId id="2147483673" r:id="rId9"/>
    <p:sldLayoutId id="2147483674" r:id="rId10"/>
    <p:sldLayoutId id="2147483677" r:id="rId11"/>
    <p:sldLayoutId id="214748367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uwrfkaggler/ravdess-emotional-speech-audi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6"/>
          <p:cNvSpPr txBox="1">
            <a:spLocks noGrp="1"/>
          </p:cNvSpPr>
          <p:nvPr>
            <p:ph type="subTitle" idx="1"/>
          </p:nvPr>
        </p:nvSpPr>
        <p:spPr>
          <a:xfrm>
            <a:off x="888297" y="3258415"/>
            <a:ext cx="7194381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6: Soumya Shanigarapu, Tarun Kunkunuri, Teja Vineeth Reddy Yeramareddy </a:t>
            </a:r>
            <a:endParaRPr dirty="0"/>
          </a:p>
        </p:txBody>
      </p:sp>
      <p:sp>
        <p:nvSpPr>
          <p:cNvPr id="759" name="Google Shape;759;p36"/>
          <p:cNvSpPr txBox="1">
            <a:spLocks noGrp="1"/>
          </p:cNvSpPr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EMODEPICTOR : </a:t>
            </a:r>
            <a:r>
              <a:rPr lang="en-US" dirty="0"/>
              <a:t>Harnessing</a:t>
            </a:r>
            <a:r>
              <a:rPr lang="en" dirty="0"/>
              <a:t> Emotions from Audio</a:t>
            </a:r>
            <a:endParaRPr dirty="0"/>
          </a:p>
        </p:txBody>
      </p:sp>
      <p:grpSp>
        <p:nvGrpSpPr>
          <p:cNvPr id="760" name="Google Shape;760;p36"/>
          <p:cNvGrpSpPr/>
          <p:nvPr/>
        </p:nvGrpSpPr>
        <p:grpSpPr>
          <a:xfrm rot="10800000">
            <a:off x="6662200" y="3637323"/>
            <a:ext cx="3537150" cy="626797"/>
            <a:chOff x="1199232" y="2120038"/>
            <a:chExt cx="4391793" cy="778340"/>
          </a:xfrm>
        </p:grpSpPr>
        <p:grpSp>
          <p:nvGrpSpPr>
            <p:cNvPr id="761" name="Google Shape;761;p36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62" name="Google Shape;762;p36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3" name="Google Shape;763;p36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4" name="Google Shape;764;p36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65" name="Google Shape;765;p36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7" name="Google Shape;767;p36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68" name="Google Shape;768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0" name="Google Shape;770;p36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71" name="Google Shape;771;p36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2" name="Google Shape;772;p36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3" name="Google Shape;773;p36"/>
          <p:cNvGrpSpPr/>
          <p:nvPr/>
        </p:nvGrpSpPr>
        <p:grpSpPr>
          <a:xfrm>
            <a:off x="-1696246" y="967904"/>
            <a:ext cx="3599787" cy="1044096"/>
            <a:chOff x="-1431671" y="656504"/>
            <a:chExt cx="3599787" cy="1044096"/>
          </a:xfrm>
        </p:grpSpPr>
        <p:grpSp>
          <p:nvGrpSpPr>
            <p:cNvPr id="774" name="Google Shape;774;p36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75" name="Google Shape;775;p3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3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7" name="Google Shape;777;p36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8" name="Google Shape;778;p3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0" name="Google Shape;780;p36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81" name="Google Shape;781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" name="Google Shape;783;p36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84" name="Google Shape;784;p36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6" name="Google Shape;786;p36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7" name="Google Shape;787;p3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9" name="Google Shape;789;p36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90" name="Google Shape;790;p3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1" name="Google Shape;791;p3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Selection</a:t>
            </a:r>
            <a:endParaRPr dirty="0"/>
          </a:p>
        </p:txBody>
      </p:sp>
      <p:sp>
        <p:nvSpPr>
          <p:cNvPr id="941" name="Google Shape;941;p41"/>
          <p:cNvSpPr txBox="1">
            <a:spLocks noGrp="1"/>
          </p:cNvSpPr>
          <p:nvPr>
            <p:ph type="subTitle" idx="2"/>
          </p:nvPr>
        </p:nvSpPr>
        <p:spPr>
          <a:xfrm>
            <a:off x="719998" y="1216213"/>
            <a:ext cx="8146209" cy="3332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/>
            <a:endParaRPr lang="en-US" dirty="0"/>
          </a:p>
          <a:p>
            <a:pPr marL="152400" indent="0"/>
            <a:r>
              <a:rPr lang="en-US" sz="1400" b="1" dirty="0"/>
              <a:t>Convolutional Neural Network (CNN)</a:t>
            </a:r>
          </a:p>
          <a:p>
            <a:pPr marL="457200" lvl="1" algn="l">
              <a:buFont typeface="Arial" panose="020B0604020202020204" pitchFamily="34" charset="0"/>
              <a:buChar char="•"/>
            </a:pPr>
            <a:r>
              <a:rPr lang="en-US" sz="1400" dirty="0"/>
              <a:t>A deep learning model designed for recognizing patterns in data, particularly effective in extracting features from spectrogram data in audio.</a:t>
            </a:r>
          </a:p>
          <a:p>
            <a:pPr marL="152400" lvl="1" indent="0" algn="l"/>
            <a:endParaRPr lang="en-US" sz="1400" b="1" dirty="0"/>
          </a:p>
          <a:p>
            <a:pPr marL="152400" indent="0"/>
            <a:r>
              <a:rPr lang="en-US" sz="1400" b="1" dirty="0"/>
              <a:t>Recurrent Neural Network (RNN)</a:t>
            </a:r>
          </a:p>
          <a:p>
            <a:pPr marL="457200" lvl="1" algn="l">
              <a:buFont typeface="Arial" panose="020B0604020202020204" pitchFamily="34" charset="0"/>
              <a:buChar char="•"/>
            </a:pPr>
            <a:r>
              <a:rPr lang="en-US" sz="1400" dirty="0"/>
              <a:t>A specialized model for sequential data, excelling in capturing temporal dependencies, making it suitable for analyzing emotional nuances over time in audio.</a:t>
            </a:r>
          </a:p>
          <a:p>
            <a:pPr marL="152400" lvl="1" indent="0" algn="l"/>
            <a:endParaRPr lang="en-US" sz="1400" dirty="0"/>
          </a:p>
          <a:p>
            <a:pPr marL="152400" indent="0"/>
            <a:r>
              <a:rPr lang="en-US" sz="1400" b="1" dirty="0"/>
              <a:t>Support Vector Machine (SVM)</a:t>
            </a:r>
          </a:p>
          <a:p>
            <a:pPr marL="457200" lvl="1" algn="l">
              <a:buFont typeface="Arial" panose="020B0604020202020204" pitchFamily="34" charset="0"/>
              <a:buChar char="•"/>
            </a:pPr>
            <a:r>
              <a:rPr lang="en-US" sz="1400" dirty="0"/>
              <a:t>A machine learning algorithm known for its robustness in high-dimensional feature spaces, effective in binary and multiclass classification, and well-established in pattern recognition, making it suitable for emotion classification.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07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Analysis</a:t>
            </a:r>
            <a:endParaRPr dirty="0"/>
          </a:p>
        </p:txBody>
      </p:sp>
      <p:sp>
        <p:nvSpPr>
          <p:cNvPr id="915" name="Google Shape;915;p40"/>
          <p:cNvSpPr txBox="1">
            <a:spLocks noGrp="1"/>
          </p:cNvSpPr>
          <p:nvPr>
            <p:ph type="title" idx="2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6778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B1113D-21CA-B3BC-85C1-A9714AB11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29" y="1749288"/>
            <a:ext cx="8093141" cy="29644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8196E1-F068-2860-CE22-013319DE5AB0}"/>
              </a:ext>
            </a:extLst>
          </p:cNvPr>
          <p:cNvSpPr txBox="1"/>
          <p:nvPr/>
        </p:nvSpPr>
        <p:spPr>
          <a:xfrm>
            <a:off x="525429" y="1192191"/>
            <a:ext cx="7616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Barlow"/>
              </a:rPr>
              <a:t>Audio Waveform Visualization: Capturing Amplitude Dynamics Over Time</a:t>
            </a:r>
            <a:endParaRPr lang="en-US"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sp>
        <p:nvSpPr>
          <p:cNvPr id="6" name="Google Shape;939;p41">
            <a:extLst>
              <a:ext uri="{FF2B5EF4-FFF2-40B4-BE49-F238E27FC236}">
                <a16:creationId xmlns:a16="http://schemas.microsoft.com/office/drawing/2014/main" id="{C2A1F8BD-9450-779A-8B3C-0A0E91B58C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2084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Audio Visualization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2903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24C239-6142-3D67-3135-D43DC5494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891" y="750338"/>
            <a:ext cx="5982218" cy="4244708"/>
          </a:xfrm>
          <a:prstGeom prst="rect">
            <a:avLst/>
          </a:prstGeom>
        </p:spPr>
      </p:pic>
      <p:sp>
        <p:nvSpPr>
          <p:cNvPr id="6" name="Google Shape;939;p41">
            <a:extLst>
              <a:ext uri="{FF2B5EF4-FFF2-40B4-BE49-F238E27FC236}">
                <a16:creationId xmlns:a16="http://schemas.microsoft.com/office/drawing/2014/main" id="{D731BC40-04A5-01E9-BFD9-4E6C05019F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348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CNN Model: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4E9449-B730-0A58-22FA-963BC80FD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967" y="786427"/>
            <a:ext cx="5028065" cy="4241326"/>
          </a:xfrm>
          <a:prstGeom prst="rect">
            <a:avLst/>
          </a:prstGeom>
        </p:spPr>
      </p:pic>
      <p:sp>
        <p:nvSpPr>
          <p:cNvPr id="5" name="Google Shape;939;p41">
            <a:extLst>
              <a:ext uri="{FF2B5EF4-FFF2-40B4-BE49-F238E27FC236}">
                <a16:creationId xmlns:a16="http://schemas.microsoft.com/office/drawing/2014/main" id="{E378A31D-EAF3-872F-0454-C4574F7560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348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CNN Model: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7414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024164-A4F8-6985-5C85-AFAE99DFE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128" y="825900"/>
            <a:ext cx="5071743" cy="3732196"/>
          </a:xfrm>
          <a:prstGeom prst="rect">
            <a:avLst/>
          </a:prstGeom>
        </p:spPr>
      </p:pic>
      <p:sp>
        <p:nvSpPr>
          <p:cNvPr id="5" name="Google Shape;939;p41">
            <a:extLst>
              <a:ext uri="{FF2B5EF4-FFF2-40B4-BE49-F238E27FC236}">
                <a16:creationId xmlns:a16="http://schemas.microsoft.com/office/drawing/2014/main" id="{89F10C3A-CFC5-395F-4CC3-46E99A497B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348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RNN Model: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9105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29ABA8-17C7-146B-C813-5F98FE72A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770" y="631080"/>
            <a:ext cx="5402156" cy="4427057"/>
          </a:xfrm>
          <a:prstGeom prst="rect">
            <a:avLst/>
          </a:prstGeom>
        </p:spPr>
      </p:pic>
      <p:sp>
        <p:nvSpPr>
          <p:cNvPr id="5" name="Google Shape;939;p41">
            <a:extLst>
              <a:ext uri="{FF2B5EF4-FFF2-40B4-BE49-F238E27FC236}">
                <a16:creationId xmlns:a16="http://schemas.microsoft.com/office/drawing/2014/main" id="{B98613E8-BE37-94B0-38B7-3231BBD1F5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348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 </a:t>
            </a:r>
            <a:r>
              <a:rPr lang="en-US" dirty="0"/>
              <a:t>Model: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0703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915" name="Google Shape;915;p40"/>
          <p:cNvSpPr txBox="1">
            <a:spLocks noGrp="1"/>
          </p:cNvSpPr>
          <p:nvPr>
            <p:ph type="title" idx="2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7223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THREE KEY </a:t>
            </a:r>
            <a:r>
              <a:rPr lang="en-US" dirty="0"/>
              <a:t>TAKEAWAYS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3" name="Google Shape;1503;p64"/>
          <p:cNvSpPr txBox="1"/>
          <p:nvPr/>
        </p:nvSpPr>
        <p:spPr>
          <a:xfrm>
            <a:off x="6715308" y="2589477"/>
            <a:ext cx="773855" cy="56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RNN</a:t>
            </a:r>
            <a:endParaRPr sz="20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504" name="Google Shape;1504;p64"/>
          <p:cNvSpPr txBox="1"/>
          <p:nvPr/>
        </p:nvSpPr>
        <p:spPr>
          <a:xfrm>
            <a:off x="6715308" y="1317569"/>
            <a:ext cx="13884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SVM</a:t>
            </a:r>
            <a:endParaRPr sz="20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505" name="Google Shape;1505;p64"/>
          <p:cNvSpPr txBox="1"/>
          <p:nvPr/>
        </p:nvSpPr>
        <p:spPr>
          <a:xfrm>
            <a:off x="6677492" y="3715342"/>
            <a:ext cx="13884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CNN</a:t>
            </a:r>
            <a:endParaRPr sz="20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1521" name="Google Shape;1521;p64"/>
          <p:cNvCxnSpPr>
            <a:cxnSpLocks/>
          </p:cNvCxnSpPr>
          <p:nvPr/>
        </p:nvCxnSpPr>
        <p:spPr>
          <a:xfrm>
            <a:off x="6171092" y="1714769"/>
            <a:ext cx="50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761AAE0-0EE8-3743-0848-6B19F0D8D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074" y="1412446"/>
            <a:ext cx="4761018" cy="5816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914F49-FD40-863F-C232-5A85FC265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074" y="2632973"/>
            <a:ext cx="4761017" cy="486340"/>
          </a:xfrm>
          <a:prstGeom prst="rect">
            <a:avLst/>
          </a:prstGeom>
        </p:spPr>
      </p:pic>
      <p:cxnSp>
        <p:nvCxnSpPr>
          <p:cNvPr id="7" name="Google Shape;1521;p64">
            <a:extLst>
              <a:ext uri="{FF2B5EF4-FFF2-40B4-BE49-F238E27FC236}">
                <a16:creationId xmlns:a16="http://schemas.microsoft.com/office/drawing/2014/main" id="{4900D742-1669-9D16-6173-76221C49DFD6}"/>
              </a:ext>
            </a:extLst>
          </p:cNvPr>
          <p:cNvCxnSpPr>
            <a:cxnSpLocks/>
          </p:cNvCxnSpPr>
          <p:nvPr/>
        </p:nvCxnSpPr>
        <p:spPr>
          <a:xfrm>
            <a:off x="6171090" y="2876143"/>
            <a:ext cx="50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2211BD-9B4E-706E-E2CD-1E9C9569E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074" y="3846600"/>
            <a:ext cx="4761016" cy="531885"/>
          </a:xfrm>
          <a:prstGeom prst="rect">
            <a:avLst/>
          </a:prstGeom>
        </p:spPr>
      </p:pic>
      <p:cxnSp>
        <p:nvCxnSpPr>
          <p:cNvPr id="10" name="Google Shape;1521;p64">
            <a:extLst>
              <a:ext uri="{FF2B5EF4-FFF2-40B4-BE49-F238E27FC236}">
                <a16:creationId xmlns:a16="http://schemas.microsoft.com/office/drawing/2014/main" id="{C1653DED-8992-7A26-F14C-1BB70B04F225}"/>
              </a:ext>
            </a:extLst>
          </p:cNvPr>
          <p:cNvCxnSpPr>
            <a:cxnSpLocks/>
          </p:cNvCxnSpPr>
          <p:nvPr/>
        </p:nvCxnSpPr>
        <p:spPr>
          <a:xfrm>
            <a:off x="6171092" y="4112542"/>
            <a:ext cx="50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085024" y="1564950"/>
            <a:ext cx="6108549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 &amp; Limitations</a:t>
            </a:r>
            <a:endParaRPr dirty="0"/>
          </a:p>
        </p:txBody>
      </p:sp>
      <p:sp>
        <p:nvSpPr>
          <p:cNvPr id="915" name="Google Shape;915;p40"/>
          <p:cNvSpPr txBox="1">
            <a:spLocks noGrp="1"/>
          </p:cNvSpPr>
          <p:nvPr>
            <p:ph type="title" idx="2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571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806" name="Google Shape;806;p38"/>
          <p:cNvSpPr txBox="1">
            <a:spLocks noGrp="1"/>
          </p:cNvSpPr>
          <p:nvPr>
            <p:ph type="subTitle" idx="4"/>
          </p:nvPr>
        </p:nvSpPr>
        <p:spPr>
          <a:xfrm>
            <a:off x="1024750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07" name="Google Shape;807;p38"/>
          <p:cNvSpPr txBox="1">
            <a:spLocks noGrp="1"/>
          </p:cNvSpPr>
          <p:nvPr>
            <p:ph type="subTitle" idx="5"/>
          </p:nvPr>
        </p:nvSpPr>
        <p:spPr>
          <a:xfrm>
            <a:off x="3419221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808" name="Google Shape;808;p38"/>
          <p:cNvSpPr txBox="1">
            <a:spLocks noGrp="1"/>
          </p:cNvSpPr>
          <p:nvPr>
            <p:ph type="subTitle" idx="1"/>
          </p:nvPr>
        </p:nvSpPr>
        <p:spPr>
          <a:xfrm>
            <a:off x="1024750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809" name="Google Shape;809;p38"/>
          <p:cNvSpPr txBox="1">
            <a:spLocks noGrp="1"/>
          </p:cNvSpPr>
          <p:nvPr>
            <p:ph type="subTitle" idx="2"/>
          </p:nvPr>
        </p:nvSpPr>
        <p:spPr>
          <a:xfrm>
            <a:off x="3419224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810" name="Google Shape;810;p38"/>
          <p:cNvSpPr txBox="1">
            <a:spLocks noGrp="1"/>
          </p:cNvSpPr>
          <p:nvPr>
            <p:ph type="subTitle" idx="3"/>
          </p:nvPr>
        </p:nvSpPr>
        <p:spPr>
          <a:xfrm>
            <a:off x="5805750" y="342954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 &amp; Limitations</a:t>
            </a:r>
            <a:endParaRPr dirty="0"/>
          </a:p>
        </p:txBody>
      </p:sp>
      <p:sp>
        <p:nvSpPr>
          <p:cNvPr id="811" name="Google Shape;811;p38"/>
          <p:cNvSpPr/>
          <p:nvPr/>
        </p:nvSpPr>
        <p:spPr>
          <a:xfrm>
            <a:off x="2321947" y="12291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2" name="Google Shape;812;p38"/>
          <p:cNvGrpSpPr/>
          <p:nvPr/>
        </p:nvGrpSpPr>
        <p:grpSpPr>
          <a:xfrm>
            <a:off x="2435847" y="1343200"/>
            <a:ext cx="339200" cy="338875"/>
            <a:chOff x="2489475" y="2118450"/>
            <a:chExt cx="339200" cy="338875"/>
          </a:xfrm>
        </p:grpSpPr>
        <p:sp>
          <p:nvSpPr>
            <p:cNvPr id="813" name="Google Shape;813;p38"/>
            <p:cNvSpPr/>
            <p:nvPr/>
          </p:nvSpPr>
          <p:spPr>
            <a:xfrm>
              <a:off x="2489475" y="2118450"/>
              <a:ext cx="339200" cy="338875"/>
            </a:xfrm>
            <a:custGeom>
              <a:avLst/>
              <a:gdLst/>
              <a:ahLst/>
              <a:cxnLst/>
              <a:rect l="l" t="t" r="r" b="b"/>
              <a:pathLst>
                <a:path w="13568" h="13555" extrusionOk="0">
                  <a:moveTo>
                    <a:pt x="7151" y="525"/>
                  </a:moveTo>
                  <a:lnTo>
                    <a:pt x="7164" y="844"/>
                  </a:lnTo>
                  <a:cubicBezTo>
                    <a:pt x="7164" y="967"/>
                    <a:pt x="7247" y="1066"/>
                    <a:pt x="7357" y="1093"/>
                  </a:cubicBezTo>
                  <a:cubicBezTo>
                    <a:pt x="7536" y="1149"/>
                    <a:pt x="7719" y="1216"/>
                    <a:pt x="7885" y="1315"/>
                  </a:cubicBezTo>
                  <a:cubicBezTo>
                    <a:pt x="7930" y="1337"/>
                    <a:pt x="7977" y="1348"/>
                    <a:pt x="8023" y="1348"/>
                  </a:cubicBezTo>
                  <a:cubicBezTo>
                    <a:pt x="8089" y="1348"/>
                    <a:pt x="8151" y="1326"/>
                    <a:pt x="8200" y="1285"/>
                  </a:cubicBezTo>
                  <a:lnTo>
                    <a:pt x="8436" y="1066"/>
                  </a:lnTo>
                  <a:lnTo>
                    <a:pt x="8947" y="1577"/>
                  </a:lnTo>
                  <a:lnTo>
                    <a:pt x="8741" y="1813"/>
                  </a:lnTo>
                  <a:cubicBezTo>
                    <a:pt x="8658" y="1896"/>
                    <a:pt x="8645" y="2032"/>
                    <a:pt x="8698" y="2129"/>
                  </a:cubicBezTo>
                  <a:cubicBezTo>
                    <a:pt x="8798" y="2294"/>
                    <a:pt x="8864" y="2477"/>
                    <a:pt x="8920" y="2656"/>
                  </a:cubicBezTo>
                  <a:cubicBezTo>
                    <a:pt x="8947" y="2766"/>
                    <a:pt x="9047" y="2849"/>
                    <a:pt x="9169" y="2849"/>
                  </a:cubicBezTo>
                  <a:lnTo>
                    <a:pt x="9488" y="2862"/>
                  </a:lnTo>
                  <a:lnTo>
                    <a:pt x="9488" y="3596"/>
                  </a:lnTo>
                  <a:lnTo>
                    <a:pt x="9169" y="3609"/>
                  </a:lnTo>
                  <a:cubicBezTo>
                    <a:pt x="9047" y="3609"/>
                    <a:pt x="8947" y="3692"/>
                    <a:pt x="8920" y="3805"/>
                  </a:cubicBezTo>
                  <a:cubicBezTo>
                    <a:pt x="8864" y="3984"/>
                    <a:pt x="8798" y="4163"/>
                    <a:pt x="8698" y="4329"/>
                  </a:cubicBezTo>
                  <a:cubicBezTo>
                    <a:pt x="8645" y="4426"/>
                    <a:pt x="8658" y="4565"/>
                    <a:pt x="8741" y="4648"/>
                  </a:cubicBezTo>
                  <a:lnTo>
                    <a:pt x="8947" y="4884"/>
                  </a:lnTo>
                  <a:lnTo>
                    <a:pt x="8436" y="5395"/>
                  </a:lnTo>
                  <a:lnTo>
                    <a:pt x="8200" y="5173"/>
                  </a:lnTo>
                  <a:cubicBezTo>
                    <a:pt x="8152" y="5132"/>
                    <a:pt x="8091" y="5111"/>
                    <a:pt x="8026" y="5111"/>
                  </a:cubicBezTo>
                  <a:cubicBezTo>
                    <a:pt x="7980" y="5111"/>
                    <a:pt x="7931" y="5122"/>
                    <a:pt x="7885" y="5146"/>
                  </a:cubicBezTo>
                  <a:cubicBezTo>
                    <a:pt x="7719" y="5242"/>
                    <a:pt x="7536" y="5312"/>
                    <a:pt x="7357" y="5365"/>
                  </a:cubicBezTo>
                  <a:cubicBezTo>
                    <a:pt x="7247" y="5395"/>
                    <a:pt x="7164" y="5491"/>
                    <a:pt x="7164" y="5601"/>
                  </a:cubicBezTo>
                  <a:lnTo>
                    <a:pt x="7151" y="5933"/>
                  </a:lnTo>
                  <a:lnTo>
                    <a:pt x="6418" y="5933"/>
                  </a:lnTo>
                  <a:lnTo>
                    <a:pt x="6404" y="5601"/>
                  </a:lnTo>
                  <a:cubicBezTo>
                    <a:pt x="6404" y="5491"/>
                    <a:pt x="6321" y="5395"/>
                    <a:pt x="6208" y="5365"/>
                  </a:cubicBezTo>
                  <a:cubicBezTo>
                    <a:pt x="6029" y="5312"/>
                    <a:pt x="5850" y="5242"/>
                    <a:pt x="5684" y="5146"/>
                  </a:cubicBezTo>
                  <a:cubicBezTo>
                    <a:pt x="5643" y="5122"/>
                    <a:pt x="5597" y="5111"/>
                    <a:pt x="5552" y="5111"/>
                  </a:cubicBezTo>
                  <a:cubicBezTo>
                    <a:pt x="5489" y="5111"/>
                    <a:pt x="5426" y="5132"/>
                    <a:pt x="5378" y="5173"/>
                  </a:cubicBezTo>
                  <a:lnTo>
                    <a:pt x="5130" y="5395"/>
                  </a:lnTo>
                  <a:lnTo>
                    <a:pt x="4618" y="4884"/>
                  </a:lnTo>
                  <a:lnTo>
                    <a:pt x="4841" y="4635"/>
                  </a:lnTo>
                  <a:cubicBezTo>
                    <a:pt x="4924" y="4552"/>
                    <a:pt x="4937" y="4426"/>
                    <a:pt x="4867" y="4329"/>
                  </a:cubicBezTo>
                  <a:cubicBezTo>
                    <a:pt x="4771" y="4163"/>
                    <a:pt x="4701" y="3984"/>
                    <a:pt x="4661" y="3805"/>
                  </a:cubicBezTo>
                  <a:cubicBezTo>
                    <a:pt x="4618" y="3692"/>
                    <a:pt x="4522" y="3609"/>
                    <a:pt x="4412" y="3609"/>
                  </a:cubicBezTo>
                  <a:lnTo>
                    <a:pt x="4081" y="3596"/>
                  </a:lnTo>
                  <a:lnTo>
                    <a:pt x="4081" y="2862"/>
                  </a:lnTo>
                  <a:lnTo>
                    <a:pt x="4412" y="2849"/>
                  </a:lnTo>
                  <a:cubicBezTo>
                    <a:pt x="4522" y="2849"/>
                    <a:pt x="4618" y="2766"/>
                    <a:pt x="4661" y="2656"/>
                  </a:cubicBezTo>
                  <a:cubicBezTo>
                    <a:pt x="4701" y="2477"/>
                    <a:pt x="4771" y="2294"/>
                    <a:pt x="4867" y="2129"/>
                  </a:cubicBezTo>
                  <a:cubicBezTo>
                    <a:pt x="4937" y="2032"/>
                    <a:pt x="4924" y="1896"/>
                    <a:pt x="4841" y="1813"/>
                  </a:cubicBezTo>
                  <a:lnTo>
                    <a:pt x="4618" y="1577"/>
                  </a:lnTo>
                  <a:lnTo>
                    <a:pt x="5130" y="1066"/>
                  </a:lnTo>
                  <a:lnTo>
                    <a:pt x="5378" y="1285"/>
                  </a:lnTo>
                  <a:cubicBezTo>
                    <a:pt x="5427" y="1326"/>
                    <a:pt x="5491" y="1348"/>
                    <a:pt x="5555" y="1348"/>
                  </a:cubicBezTo>
                  <a:cubicBezTo>
                    <a:pt x="5599" y="1348"/>
                    <a:pt x="5644" y="1337"/>
                    <a:pt x="5684" y="1315"/>
                  </a:cubicBezTo>
                  <a:cubicBezTo>
                    <a:pt x="5850" y="1216"/>
                    <a:pt x="6029" y="1149"/>
                    <a:pt x="6208" y="1093"/>
                  </a:cubicBezTo>
                  <a:cubicBezTo>
                    <a:pt x="6321" y="1066"/>
                    <a:pt x="6404" y="967"/>
                    <a:pt x="6404" y="857"/>
                  </a:cubicBezTo>
                  <a:lnTo>
                    <a:pt x="6418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9" y="10650"/>
                  </a:lnTo>
                  <a:lnTo>
                    <a:pt x="2129" y="4024"/>
                  </a:lnTo>
                  <a:lnTo>
                    <a:pt x="3622" y="4024"/>
                  </a:lnTo>
                  <a:cubicBezTo>
                    <a:pt x="3666" y="4080"/>
                    <a:pt x="3735" y="4107"/>
                    <a:pt x="3802" y="4107"/>
                  </a:cubicBezTo>
                  <a:lnTo>
                    <a:pt x="4203" y="4120"/>
                  </a:lnTo>
                  <a:cubicBezTo>
                    <a:pt x="4233" y="4233"/>
                    <a:pt x="4273" y="4329"/>
                    <a:pt x="4329" y="4426"/>
                  </a:cubicBezTo>
                  <a:lnTo>
                    <a:pt x="4051" y="4718"/>
                  </a:lnTo>
                  <a:cubicBezTo>
                    <a:pt x="3954" y="4814"/>
                    <a:pt x="3968" y="4980"/>
                    <a:pt x="4067" y="5076"/>
                  </a:cubicBezTo>
                  <a:lnTo>
                    <a:pt x="4937" y="5946"/>
                  </a:lnTo>
                  <a:cubicBezTo>
                    <a:pt x="4987" y="6005"/>
                    <a:pt x="5056" y="6033"/>
                    <a:pt x="5126" y="6033"/>
                  </a:cubicBezTo>
                  <a:cubicBezTo>
                    <a:pt x="5191" y="6033"/>
                    <a:pt x="5258" y="6009"/>
                    <a:pt x="5312" y="5963"/>
                  </a:cubicBezTo>
                  <a:lnTo>
                    <a:pt x="5588" y="5697"/>
                  </a:lnTo>
                  <a:cubicBezTo>
                    <a:pt x="5684" y="5740"/>
                    <a:pt x="5780" y="5780"/>
                    <a:pt x="5893" y="5810"/>
                  </a:cubicBezTo>
                  <a:lnTo>
                    <a:pt x="5906" y="6212"/>
                  </a:lnTo>
                  <a:cubicBezTo>
                    <a:pt x="5906" y="6348"/>
                    <a:pt x="6029" y="6461"/>
                    <a:pt x="6169" y="6461"/>
                  </a:cubicBezTo>
                  <a:lnTo>
                    <a:pt x="7400" y="6461"/>
                  </a:lnTo>
                  <a:cubicBezTo>
                    <a:pt x="7553" y="6461"/>
                    <a:pt x="7662" y="6348"/>
                    <a:pt x="7676" y="6212"/>
                  </a:cubicBezTo>
                  <a:lnTo>
                    <a:pt x="7689" y="5810"/>
                  </a:lnTo>
                  <a:cubicBezTo>
                    <a:pt x="7785" y="5780"/>
                    <a:pt x="7885" y="5740"/>
                    <a:pt x="7981" y="5697"/>
                  </a:cubicBezTo>
                  <a:lnTo>
                    <a:pt x="8270" y="5963"/>
                  </a:lnTo>
                  <a:cubicBezTo>
                    <a:pt x="8316" y="6009"/>
                    <a:pt x="8378" y="6033"/>
                    <a:pt x="8442" y="6033"/>
                  </a:cubicBezTo>
                  <a:cubicBezTo>
                    <a:pt x="8510" y="6033"/>
                    <a:pt x="8580" y="6005"/>
                    <a:pt x="8632" y="5946"/>
                  </a:cubicBezTo>
                  <a:lnTo>
                    <a:pt x="9501" y="5076"/>
                  </a:lnTo>
                  <a:cubicBezTo>
                    <a:pt x="9611" y="4980"/>
                    <a:pt x="9611" y="4814"/>
                    <a:pt x="9515" y="4718"/>
                  </a:cubicBezTo>
                  <a:lnTo>
                    <a:pt x="9252" y="4426"/>
                  </a:lnTo>
                  <a:cubicBezTo>
                    <a:pt x="9296" y="4329"/>
                    <a:pt x="9335" y="4233"/>
                    <a:pt x="9379" y="4120"/>
                  </a:cubicBezTo>
                  <a:lnTo>
                    <a:pt x="9764" y="4107"/>
                  </a:lnTo>
                  <a:cubicBezTo>
                    <a:pt x="9833" y="4107"/>
                    <a:pt x="9903" y="4080"/>
                    <a:pt x="9943" y="4024"/>
                  </a:cubicBezTo>
                  <a:close/>
                  <a:moveTo>
                    <a:pt x="12240" y="2958"/>
                  </a:moveTo>
                  <a:cubicBezTo>
                    <a:pt x="12393" y="2958"/>
                    <a:pt x="12502" y="3085"/>
                    <a:pt x="12502" y="3224"/>
                  </a:cubicBezTo>
                  <a:lnTo>
                    <a:pt x="12502" y="11702"/>
                  </a:lnTo>
                  <a:lnTo>
                    <a:pt x="8383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1" y="11964"/>
                  </a:lnTo>
                  <a:cubicBezTo>
                    <a:pt x="5461" y="11825"/>
                    <a:pt x="5339" y="11702"/>
                    <a:pt x="5199" y="11702"/>
                  </a:cubicBezTo>
                  <a:lnTo>
                    <a:pt x="1063" y="11702"/>
                  </a:lnTo>
                  <a:lnTo>
                    <a:pt x="1063" y="3224"/>
                  </a:lnTo>
                  <a:cubicBezTo>
                    <a:pt x="1063" y="3085"/>
                    <a:pt x="1189" y="2958"/>
                    <a:pt x="1329" y="2958"/>
                  </a:cubicBezTo>
                  <a:lnTo>
                    <a:pt x="3553" y="2958"/>
                  </a:lnTo>
                  <a:lnTo>
                    <a:pt x="3553" y="3500"/>
                  </a:lnTo>
                  <a:lnTo>
                    <a:pt x="1866" y="3500"/>
                  </a:lnTo>
                  <a:cubicBezTo>
                    <a:pt x="1714" y="3500"/>
                    <a:pt x="1591" y="3609"/>
                    <a:pt x="1591" y="3762"/>
                  </a:cubicBezTo>
                  <a:lnTo>
                    <a:pt x="1591" y="10912"/>
                  </a:lnTo>
                  <a:cubicBezTo>
                    <a:pt x="1591" y="11052"/>
                    <a:pt x="1714" y="11174"/>
                    <a:pt x="1866" y="11174"/>
                  </a:cubicBezTo>
                  <a:lnTo>
                    <a:pt x="11716" y="11174"/>
                  </a:lnTo>
                  <a:cubicBezTo>
                    <a:pt x="11852" y="11174"/>
                    <a:pt x="11978" y="11052"/>
                    <a:pt x="11978" y="10912"/>
                  </a:cubicBezTo>
                  <a:lnTo>
                    <a:pt x="11978" y="3762"/>
                  </a:lnTo>
                  <a:cubicBezTo>
                    <a:pt x="11978" y="3609"/>
                    <a:pt x="11852" y="3500"/>
                    <a:pt x="11716" y="3500"/>
                  </a:cubicBezTo>
                  <a:lnTo>
                    <a:pt x="10013" y="3500"/>
                  </a:lnTo>
                  <a:lnTo>
                    <a:pt x="10013" y="2958"/>
                  </a:lnTo>
                  <a:close/>
                  <a:moveTo>
                    <a:pt x="13043" y="12240"/>
                  </a:moveTo>
                  <a:lnTo>
                    <a:pt x="13043" y="12768"/>
                  </a:lnTo>
                  <a:cubicBezTo>
                    <a:pt x="13043" y="12904"/>
                    <a:pt x="12917" y="13030"/>
                    <a:pt x="12765" y="13030"/>
                  </a:cubicBezTo>
                  <a:lnTo>
                    <a:pt x="801" y="13030"/>
                  </a:lnTo>
                  <a:cubicBezTo>
                    <a:pt x="648" y="13030"/>
                    <a:pt x="539" y="12904"/>
                    <a:pt x="539" y="12768"/>
                  </a:cubicBezTo>
                  <a:lnTo>
                    <a:pt x="539" y="12240"/>
                  </a:lnTo>
                  <a:lnTo>
                    <a:pt x="5007" y="12240"/>
                  </a:lnTo>
                  <a:cubicBezTo>
                    <a:pt x="5090" y="12393"/>
                    <a:pt x="5269" y="12502"/>
                    <a:pt x="5461" y="12502"/>
                  </a:cubicBezTo>
                  <a:lnTo>
                    <a:pt x="8104" y="12502"/>
                  </a:lnTo>
                  <a:cubicBezTo>
                    <a:pt x="8313" y="12502"/>
                    <a:pt x="8479" y="12393"/>
                    <a:pt x="8575" y="12240"/>
                  </a:cubicBezTo>
                  <a:close/>
                  <a:moveTo>
                    <a:pt x="6169" y="1"/>
                  </a:moveTo>
                  <a:cubicBezTo>
                    <a:pt x="6029" y="1"/>
                    <a:pt x="5906" y="110"/>
                    <a:pt x="5906" y="250"/>
                  </a:cubicBezTo>
                  <a:lnTo>
                    <a:pt x="5893" y="651"/>
                  </a:lnTo>
                  <a:cubicBezTo>
                    <a:pt x="5780" y="678"/>
                    <a:pt x="5684" y="718"/>
                    <a:pt x="5588" y="761"/>
                  </a:cubicBezTo>
                  <a:lnTo>
                    <a:pt x="5312" y="499"/>
                  </a:lnTo>
                  <a:cubicBezTo>
                    <a:pt x="5257" y="452"/>
                    <a:pt x="5190" y="428"/>
                    <a:pt x="5125" y="428"/>
                  </a:cubicBezTo>
                  <a:cubicBezTo>
                    <a:pt x="5055" y="428"/>
                    <a:pt x="4987" y="455"/>
                    <a:pt x="4937" y="512"/>
                  </a:cubicBezTo>
                  <a:lnTo>
                    <a:pt x="4067" y="1382"/>
                  </a:lnTo>
                  <a:cubicBezTo>
                    <a:pt x="3968" y="1481"/>
                    <a:pt x="3954" y="1647"/>
                    <a:pt x="4051" y="1743"/>
                  </a:cubicBezTo>
                  <a:lnTo>
                    <a:pt x="4329" y="2032"/>
                  </a:lnTo>
                  <a:cubicBezTo>
                    <a:pt x="4273" y="2129"/>
                    <a:pt x="4233" y="2228"/>
                    <a:pt x="4203" y="2324"/>
                  </a:cubicBezTo>
                  <a:lnTo>
                    <a:pt x="3802" y="2351"/>
                  </a:lnTo>
                  <a:cubicBezTo>
                    <a:pt x="3735" y="2351"/>
                    <a:pt x="3666" y="2377"/>
                    <a:pt x="3622" y="2434"/>
                  </a:cubicBezTo>
                  <a:lnTo>
                    <a:pt x="1329" y="2434"/>
                  </a:lnTo>
                  <a:cubicBezTo>
                    <a:pt x="884" y="2434"/>
                    <a:pt x="539" y="2792"/>
                    <a:pt x="539" y="3224"/>
                  </a:cubicBezTo>
                  <a:lnTo>
                    <a:pt x="539" y="11702"/>
                  </a:lnTo>
                  <a:lnTo>
                    <a:pt x="276" y="11702"/>
                  </a:lnTo>
                  <a:cubicBezTo>
                    <a:pt x="124" y="11702"/>
                    <a:pt x="1" y="11825"/>
                    <a:pt x="1" y="11964"/>
                  </a:cubicBezTo>
                  <a:lnTo>
                    <a:pt x="1" y="12768"/>
                  </a:lnTo>
                  <a:cubicBezTo>
                    <a:pt x="1" y="13209"/>
                    <a:pt x="359" y="13555"/>
                    <a:pt x="801" y="13555"/>
                  </a:cubicBezTo>
                  <a:lnTo>
                    <a:pt x="13306" y="13555"/>
                  </a:lnTo>
                  <a:cubicBezTo>
                    <a:pt x="13445" y="13555"/>
                    <a:pt x="13568" y="13445"/>
                    <a:pt x="13568" y="13292"/>
                  </a:cubicBezTo>
                  <a:lnTo>
                    <a:pt x="13568" y="11798"/>
                  </a:lnTo>
                  <a:cubicBezTo>
                    <a:pt x="13568" y="11742"/>
                    <a:pt x="13528" y="11702"/>
                    <a:pt x="13485" y="11702"/>
                  </a:cubicBezTo>
                  <a:lnTo>
                    <a:pt x="13043" y="11702"/>
                  </a:lnTo>
                  <a:lnTo>
                    <a:pt x="13043" y="3224"/>
                  </a:lnTo>
                  <a:cubicBezTo>
                    <a:pt x="13043" y="2792"/>
                    <a:pt x="12682" y="2434"/>
                    <a:pt x="12240" y="2434"/>
                  </a:cubicBezTo>
                  <a:lnTo>
                    <a:pt x="9943" y="2434"/>
                  </a:lnTo>
                  <a:cubicBezTo>
                    <a:pt x="9903" y="2377"/>
                    <a:pt x="9833" y="2351"/>
                    <a:pt x="9764" y="2351"/>
                  </a:cubicBezTo>
                  <a:lnTo>
                    <a:pt x="9379" y="2324"/>
                  </a:lnTo>
                  <a:cubicBezTo>
                    <a:pt x="9335" y="2228"/>
                    <a:pt x="9296" y="2129"/>
                    <a:pt x="9252" y="2032"/>
                  </a:cubicBezTo>
                  <a:lnTo>
                    <a:pt x="9515" y="1743"/>
                  </a:lnTo>
                  <a:cubicBezTo>
                    <a:pt x="9611" y="1647"/>
                    <a:pt x="9611" y="1481"/>
                    <a:pt x="9515" y="1382"/>
                  </a:cubicBezTo>
                  <a:lnTo>
                    <a:pt x="8632" y="512"/>
                  </a:lnTo>
                  <a:cubicBezTo>
                    <a:pt x="8580" y="455"/>
                    <a:pt x="8511" y="428"/>
                    <a:pt x="8443" y="428"/>
                  </a:cubicBezTo>
                  <a:cubicBezTo>
                    <a:pt x="8379" y="428"/>
                    <a:pt x="8316" y="452"/>
                    <a:pt x="8270" y="499"/>
                  </a:cubicBezTo>
                  <a:lnTo>
                    <a:pt x="7981" y="761"/>
                  </a:lnTo>
                  <a:cubicBezTo>
                    <a:pt x="7885" y="718"/>
                    <a:pt x="7785" y="678"/>
                    <a:pt x="7689" y="651"/>
                  </a:cubicBezTo>
                  <a:lnTo>
                    <a:pt x="7676" y="250"/>
                  </a:lnTo>
                  <a:cubicBezTo>
                    <a:pt x="7662" y="110"/>
                    <a:pt x="7553" y="1"/>
                    <a:pt x="7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2619450" y="2159900"/>
              <a:ext cx="79600" cy="79250"/>
            </a:xfrm>
            <a:custGeom>
              <a:avLst/>
              <a:gdLst/>
              <a:ahLst/>
              <a:cxnLst/>
              <a:rect l="l" t="t" r="r" b="b"/>
              <a:pathLst>
                <a:path w="3184" h="3170" extrusionOk="0">
                  <a:moveTo>
                    <a:pt x="1590" y="527"/>
                  </a:moveTo>
                  <a:cubicBezTo>
                    <a:pt x="2171" y="527"/>
                    <a:pt x="2643" y="998"/>
                    <a:pt x="2643" y="1579"/>
                  </a:cubicBezTo>
                  <a:cubicBezTo>
                    <a:pt x="2614" y="2285"/>
                    <a:pt x="2099" y="2637"/>
                    <a:pt x="1584" y="2637"/>
                  </a:cubicBezTo>
                  <a:cubicBezTo>
                    <a:pt x="1069" y="2637"/>
                    <a:pt x="555" y="2285"/>
                    <a:pt x="528" y="1579"/>
                  </a:cubicBezTo>
                  <a:cubicBezTo>
                    <a:pt x="528" y="998"/>
                    <a:pt x="996" y="527"/>
                    <a:pt x="1590" y="527"/>
                  </a:cubicBezTo>
                  <a:close/>
                  <a:moveTo>
                    <a:pt x="1592" y="1"/>
                  </a:moveTo>
                  <a:cubicBezTo>
                    <a:pt x="817" y="1"/>
                    <a:pt x="42" y="527"/>
                    <a:pt x="0" y="1579"/>
                  </a:cubicBezTo>
                  <a:cubicBezTo>
                    <a:pt x="0" y="2462"/>
                    <a:pt x="707" y="3169"/>
                    <a:pt x="1590" y="3169"/>
                  </a:cubicBezTo>
                  <a:cubicBezTo>
                    <a:pt x="2463" y="3169"/>
                    <a:pt x="3184" y="2462"/>
                    <a:pt x="3184" y="1579"/>
                  </a:cubicBezTo>
                  <a:cubicBezTo>
                    <a:pt x="3142" y="527"/>
                    <a:pt x="2367" y="1"/>
                    <a:pt x="1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2560025" y="2282350"/>
              <a:ext cx="198375" cy="92325"/>
            </a:xfrm>
            <a:custGeom>
              <a:avLst/>
              <a:gdLst/>
              <a:ahLst/>
              <a:cxnLst/>
              <a:rect l="l" t="t" r="r" b="b"/>
              <a:pathLst>
                <a:path w="7935" h="3693" extrusionOk="0">
                  <a:moveTo>
                    <a:pt x="7138" y="525"/>
                  </a:moveTo>
                  <a:cubicBezTo>
                    <a:pt x="7274" y="525"/>
                    <a:pt x="7400" y="651"/>
                    <a:pt x="7400" y="788"/>
                  </a:cubicBezTo>
                  <a:cubicBezTo>
                    <a:pt x="7393" y="966"/>
                    <a:pt x="7268" y="1053"/>
                    <a:pt x="7142" y="1053"/>
                  </a:cubicBezTo>
                  <a:cubicBezTo>
                    <a:pt x="7012" y="1053"/>
                    <a:pt x="6880" y="962"/>
                    <a:pt x="6872" y="788"/>
                  </a:cubicBezTo>
                  <a:cubicBezTo>
                    <a:pt x="6872" y="651"/>
                    <a:pt x="6985" y="525"/>
                    <a:pt x="7138" y="525"/>
                  </a:cubicBezTo>
                  <a:close/>
                  <a:moveTo>
                    <a:pt x="3041" y="788"/>
                  </a:moveTo>
                  <a:cubicBezTo>
                    <a:pt x="3181" y="788"/>
                    <a:pt x="3303" y="914"/>
                    <a:pt x="3303" y="1050"/>
                  </a:cubicBezTo>
                  <a:cubicBezTo>
                    <a:pt x="3297" y="1231"/>
                    <a:pt x="3169" y="1321"/>
                    <a:pt x="3041" y="1321"/>
                  </a:cubicBezTo>
                  <a:cubicBezTo>
                    <a:pt x="2913" y="1321"/>
                    <a:pt x="2786" y="1231"/>
                    <a:pt x="2779" y="1050"/>
                  </a:cubicBezTo>
                  <a:cubicBezTo>
                    <a:pt x="2779" y="914"/>
                    <a:pt x="2888" y="788"/>
                    <a:pt x="3041" y="788"/>
                  </a:cubicBezTo>
                  <a:close/>
                  <a:moveTo>
                    <a:pt x="800" y="1797"/>
                  </a:moveTo>
                  <a:cubicBezTo>
                    <a:pt x="940" y="1797"/>
                    <a:pt x="1063" y="1910"/>
                    <a:pt x="1063" y="2062"/>
                  </a:cubicBezTo>
                  <a:cubicBezTo>
                    <a:pt x="1056" y="2235"/>
                    <a:pt x="928" y="2321"/>
                    <a:pt x="800" y="2321"/>
                  </a:cubicBezTo>
                  <a:cubicBezTo>
                    <a:pt x="673" y="2321"/>
                    <a:pt x="545" y="2235"/>
                    <a:pt x="538" y="2062"/>
                  </a:cubicBezTo>
                  <a:cubicBezTo>
                    <a:pt x="538" y="1910"/>
                    <a:pt x="648" y="1797"/>
                    <a:pt x="800" y="1797"/>
                  </a:cubicBezTo>
                  <a:close/>
                  <a:moveTo>
                    <a:pt x="5020" y="2643"/>
                  </a:moveTo>
                  <a:cubicBezTo>
                    <a:pt x="5159" y="2643"/>
                    <a:pt x="5282" y="2753"/>
                    <a:pt x="5282" y="2905"/>
                  </a:cubicBezTo>
                  <a:cubicBezTo>
                    <a:pt x="5282" y="3042"/>
                    <a:pt x="5159" y="3168"/>
                    <a:pt x="5020" y="3168"/>
                  </a:cubicBezTo>
                  <a:cubicBezTo>
                    <a:pt x="4674" y="3154"/>
                    <a:pt x="4674" y="2656"/>
                    <a:pt x="5020" y="2643"/>
                  </a:cubicBezTo>
                  <a:close/>
                  <a:moveTo>
                    <a:pt x="7120" y="1"/>
                  </a:moveTo>
                  <a:cubicBezTo>
                    <a:pt x="6548" y="1"/>
                    <a:pt x="6158" y="627"/>
                    <a:pt x="6417" y="1133"/>
                  </a:cubicBezTo>
                  <a:lnTo>
                    <a:pt x="5365" y="2185"/>
                  </a:lnTo>
                  <a:cubicBezTo>
                    <a:pt x="5262" y="2137"/>
                    <a:pt x="5141" y="2113"/>
                    <a:pt x="5020" y="2113"/>
                  </a:cubicBezTo>
                  <a:cubicBezTo>
                    <a:pt x="4898" y="2113"/>
                    <a:pt x="4777" y="2137"/>
                    <a:pt x="4674" y="2185"/>
                  </a:cubicBezTo>
                  <a:lnTo>
                    <a:pt x="3775" y="1368"/>
                  </a:lnTo>
                  <a:cubicBezTo>
                    <a:pt x="3995" y="863"/>
                    <a:pt x="3604" y="263"/>
                    <a:pt x="3059" y="263"/>
                  </a:cubicBezTo>
                  <a:cubicBezTo>
                    <a:pt x="3053" y="263"/>
                    <a:pt x="3047" y="263"/>
                    <a:pt x="3041" y="263"/>
                  </a:cubicBezTo>
                  <a:cubicBezTo>
                    <a:pt x="2600" y="263"/>
                    <a:pt x="2225" y="635"/>
                    <a:pt x="2254" y="1093"/>
                  </a:cubicBezTo>
                  <a:lnTo>
                    <a:pt x="1312" y="1465"/>
                  </a:lnTo>
                  <a:cubicBezTo>
                    <a:pt x="1161" y="1331"/>
                    <a:pt x="980" y="1270"/>
                    <a:pt x="803" y="1270"/>
                  </a:cubicBezTo>
                  <a:cubicBezTo>
                    <a:pt x="395" y="1270"/>
                    <a:pt x="0" y="1588"/>
                    <a:pt x="0" y="2062"/>
                  </a:cubicBezTo>
                  <a:cubicBezTo>
                    <a:pt x="0" y="2504"/>
                    <a:pt x="359" y="2849"/>
                    <a:pt x="800" y="2849"/>
                  </a:cubicBezTo>
                  <a:cubicBezTo>
                    <a:pt x="807" y="2849"/>
                    <a:pt x="814" y="2849"/>
                    <a:pt x="821" y="2849"/>
                  </a:cubicBezTo>
                  <a:cubicBezTo>
                    <a:pt x="1296" y="2849"/>
                    <a:pt x="1659" y="2401"/>
                    <a:pt x="1577" y="1923"/>
                  </a:cubicBezTo>
                  <a:lnTo>
                    <a:pt x="2447" y="1578"/>
                  </a:lnTo>
                  <a:cubicBezTo>
                    <a:pt x="2590" y="1754"/>
                    <a:pt x="2822" y="1852"/>
                    <a:pt x="3051" y="1852"/>
                  </a:cubicBezTo>
                  <a:cubicBezTo>
                    <a:pt x="3180" y="1852"/>
                    <a:pt x="3307" y="1821"/>
                    <a:pt x="3416" y="1757"/>
                  </a:cubicBezTo>
                  <a:lnTo>
                    <a:pt x="4299" y="2574"/>
                  </a:lnTo>
                  <a:cubicBezTo>
                    <a:pt x="4053" y="3079"/>
                    <a:pt x="4444" y="3692"/>
                    <a:pt x="5002" y="3692"/>
                  </a:cubicBezTo>
                  <a:cubicBezTo>
                    <a:pt x="5008" y="3692"/>
                    <a:pt x="5014" y="3692"/>
                    <a:pt x="5020" y="3692"/>
                  </a:cubicBezTo>
                  <a:cubicBezTo>
                    <a:pt x="5025" y="3692"/>
                    <a:pt x="5031" y="3692"/>
                    <a:pt x="5037" y="3692"/>
                  </a:cubicBezTo>
                  <a:cubicBezTo>
                    <a:pt x="5595" y="3692"/>
                    <a:pt x="5986" y="3066"/>
                    <a:pt x="5740" y="2560"/>
                  </a:cubicBezTo>
                  <a:lnTo>
                    <a:pt x="6789" y="1508"/>
                  </a:lnTo>
                  <a:cubicBezTo>
                    <a:pt x="6897" y="1560"/>
                    <a:pt x="7011" y="1585"/>
                    <a:pt x="7123" y="1585"/>
                  </a:cubicBezTo>
                  <a:cubicBezTo>
                    <a:pt x="7542" y="1585"/>
                    <a:pt x="7935" y="1246"/>
                    <a:pt x="7924" y="788"/>
                  </a:cubicBezTo>
                  <a:cubicBezTo>
                    <a:pt x="7924" y="359"/>
                    <a:pt x="7566" y="1"/>
                    <a:pt x="7138" y="1"/>
                  </a:cubicBezTo>
                  <a:cubicBezTo>
                    <a:pt x="7132" y="1"/>
                    <a:pt x="7126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16" name="Google Shape;816;p38"/>
          <p:cNvCxnSpPr>
            <a:stCxn id="817" idx="3"/>
            <a:endCxn id="811" idx="1"/>
          </p:cNvCxnSpPr>
          <p:nvPr/>
        </p:nvCxnSpPr>
        <p:spPr>
          <a:xfrm>
            <a:off x="2017150" y="1512650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818" name="Google Shape;818;p38"/>
          <p:cNvSpPr/>
          <p:nvPr/>
        </p:nvSpPr>
        <p:spPr>
          <a:xfrm>
            <a:off x="4716422" y="12291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9" name="Google Shape;819;p38"/>
          <p:cNvCxnSpPr>
            <a:stCxn id="820" idx="3"/>
            <a:endCxn id="818" idx="1"/>
          </p:cNvCxnSpPr>
          <p:nvPr/>
        </p:nvCxnSpPr>
        <p:spPr>
          <a:xfrm>
            <a:off x="4411625" y="1512651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821" name="Google Shape;821;p38"/>
          <p:cNvSpPr/>
          <p:nvPr/>
        </p:nvSpPr>
        <p:spPr>
          <a:xfrm>
            <a:off x="7110897" y="12291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8"/>
          <p:cNvSpPr/>
          <p:nvPr/>
        </p:nvSpPr>
        <p:spPr>
          <a:xfrm>
            <a:off x="2321947" y="267468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3" name="Google Shape;823;p38"/>
          <p:cNvCxnSpPr>
            <a:stCxn id="824" idx="3"/>
            <a:endCxn id="822" idx="1"/>
          </p:cNvCxnSpPr>
          <p:nvPr/>
        </p:nvCxnSpPr>
        <p:spPr>
          <a:xfrm>
            <a:off x="2017200" y="2958200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825" name="Google Shape;825;p38"/>
          <p:cNvSpPr/>
          <p:nvPr/>
        </p:nvSpPr>
        <p:spPr>
          <a:xfrm>
            <a:off x="4716422" y="267468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6" name="Google Shape;826;p38"/>
          <p:cNvCxnSpPr>
            <a:stCxn id="827" idx="3"/>
            <a:endCxn id="825" idx="1"/>
          </p:cNvCxnSpPr>
          <p:nvPr/>
        </p:nvCxnSpPr>
        <p:spPr>
          <a:xfrm>
            <a:off x="4411625" y="2958199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828" name="Google Shape;828;p38"/>
          <p:cNvSpPr/>
          <p:nvPr/>
        </p:nvSpPr>
        <p:spPr>
          <a:xfrm>
            <a:off x="7110897" y="267468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8"/>
          <p:cNvSpPr txBox="1">
            <a:spLocks noGrp="1"/>
          </p:cNvSpPr>
          <p:nvPr>
            <p:ph type="subTitle" idx="6"/>
          </p:nvPr>
        </p:nvSpPr>
        <p:spPr>
          <a:xfrm>
            <a:off x="5813699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grpSp>
        <p:nvGrpSpPr>
          <p:cNvPr id="830" name="Google Shape;830;p38"/>
          <p:cNvGrpSpPr/>
          <p:nvPr/>
        </p:nvGrpSpPr>
        <p:grpSpPr>
          <a:xfrm>
            <a:off x="7224810" y="2788763"/>
            <a:ext cx="339200" cy="338875"/>
            <a:chOff x="4016825" y="3801400"/>
            <a:chExt cx="339200" cy="338875"/>
          </a:xfrm>
        </p:grpSpPr>
        <p:sp>
          <p:nvSpPr>
            <p:cNvPr id="831" name="Google Shape;831;p38"/>
            <p:cNvSpPr/>
            <p:nvPr/>
          </p:nvSpPr>
          <p:spPr>
            <a:xfrm>
              <a:off x="4016825" y="3801400"/>
              <a:ext cx="339200" cy="338875"/>
            </a:xfrm>
            <a:custGeom>
              <a:avLst/>
              <a:gdLst/>
              <a:ahLst/>
              <a:cxnLst/>
              <a:rect l="l" t="t" r="r" b="b"/>
              <a:pathLst>
                <a:path w="13568" h="13555" extrusionOk="0">
                  <a:moveTo>
                    <a:pt x="10125" y="525"/>
                  </a:moveTo>
                  <a:lnTo>
                    <a:pt x="10125" y="4233"/>
                  </a:lnTo>
                  <a:lnTo>
                    <a:pt x="8767" y="4233"/>
                  </a:lnTo>
                  <a:cubicBezTo>
                    <a:pt x="8701" y="4233"/>
                    <a:pt x="8645" y="4259"/>
                    <a:pt x="8588" y="4316"/>
                  </a:cubicBezTo>
                  <a:lnTo>
                    <a:pt x="8133" y="4771"/>
                  </a:lnTo>
                  <a:lnTo>
                    <a:pt x="7675" y="4316"/>
                  </a:lnTo>
                  <a:cubicBezTo>
                    <a:pt x="7635" y="4259"/>
                    <a:pt x="7566" y="4233"/>
                    <a:pt x="7496" y="4233"/>
                  </a:cubicBezTo>
                  <a:lnTo>
                    <a:pt x="6155" y="4233"/>
                  </a:lnTo>
                  <a:lnTo>
                    <a:pt x="6155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8" y="10650"/>
                  </a:lnTo>
                  <a:lnTo>
                    <a:pt x="2128" y="4024"/>
                  </a:lnTo>
                  <a:lnTo>
                    <a:pt x="5614" y="4024"/>
                  </a:lnTo>
                  <a:lnTo>
                    <a:pt x="5614" y="4233"/>
                  </a:lnTo>
                  <a:cubicBezTo>
                    <a:pt x="5614" y="4522"/>
                    <a:pt x="5850" y="4771"/>
                    <a:pt x="6155" y="4771"/>
                  </a:cubicBezTo>
                  <a:lnTo>
                    <a:pt x="7386" y="4771"/>
                  </a:lnTo>
                  <a:lnTo>
                    <a:pt x="7758" y="5146"/>
                  </a:lnTo>
                  <a:cubicBezTo>
                    <a:pt x="7855" y="5242"/>
                    <a:pt x="7994" y="5298"/>
                    <a:pt x="8133" y="5298"/>
                  </a:cubicBezTo>
                  <a:cubicBezTo>
                    <a:pt x="8270" y="5298"/>
                    <a:pt x="8409" y="5242"/>
                    <a:pt x="8505" y="5146"/>
                  </a:cubicBezTo>
                  <a:lnTo>
                    <a:pt x="8880" y="4771"/>
                  </a:lnTo>
                  <a:lnTo>
                    <a:pt x="10125" y="4771"/>
                  </a:lnTo>
                  <a:cubicBezTo>
                    <a:pt x="10414" y="4771"/>
                    <a:pt x="10650" y="4522"/>
                    <a:pt x="10650" y="4233"/>
                  </a:cubicBezTo>
                  <a:lnTo>
                    <a:pt x="10650" y="4024"/>
                  </a:lnTo>
                  <a:close/>
                  <a:moveTo>
                    <a:pt x="12240" y="2961"/>
                  </a:moveTo>
                  <a:cubicBezTo>
                    <a:pt x="12392" y="2961"/>
                    <a:pt x="12502" y="3084"/>
                    <a:pt x="12502" y="3224"/>
                  </a:cubicBezTo>
                  <a:lnTo>
                    <a:pt x="12502" y="11702"/>
                  </a:lnTo>
                  <a:lnTo>
                    <a:pt x="8369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4" y="11964"/>
                  </a:lnTo>
                  <a:cubicBezTo>
                    <a:pt x="5464" y="11825"/>
                    <a:pt x="5338" y="11702"/>
                    <a:pt x="5199" y="11702"/>
                  </a:cubicBezTo>
                  <a:lnTo>
                    <a:pt x="1066" y="11702"/>
                  </a:lnTo>
                  <a:lnTo>
                    <a:pt x="1066" y="3224"/>
                  </a:lnTo>
                  <a:cubicBezTo>
                    <a:pt x="1066" y="3084"/>
                    <a:pt x="1176" y="2961"/>
                    <a:pt x="1328" y="2961"/>
                  </a:cubicBezTo>
                  <a:lnTo>
                    <a:pt x="5614" y="2961"/>
                  </a:lnTo>
                  <a:lnTo>
                    <a:pt x="5614" y="3499"/>
                  </a:lnTo>
                  <a:lnTo>
                    <a:pt x="1853" y="3499"/>
                  </a:lnTo>
                  <a:cubicBezTo>
                    <a:pt x="1713" y="3499"/>
                    <a:pt x="1590" y="3609"/>
                    <a:pt x="1590" y="3761"/>
                  </a:cubicBezTo>
                  <a:lnTo>
                    <a:pt x="1590" y="10912"/>
                  </a:lnTo>
                  <a:cubicBezTo>
                    <a:pt x="1590" y="11051"/>
                    <a:pt x="1713" y="11177"/>
                    <a:pt x="1853" y="11177"/>
                  </a:cubicBezTo>
                  <a:lnTo>
                    <a:pt x="11715" y="11177"/>
                  </a:lnTo>
                  <a:cubicBezTo>
                    <a:pt x="11855" y="11177"/>
                    <a:pt x="11977" y="11051"/>
                    <a:pt x="11977" y="10912"/>
                  </a:cubicBezTo>
                  <a:lnTo>
                    <a:pt x="11977" y="3761"/>
                  </a:lnTo>
                  <a:cubicBezTo>
                    <a:pt x="11977" y="3609"/>
                    <a:pt x="11855" y="3499"/>
                    <a:pt x="11715" y="3499"/>
                  </a:cubicBezTo>
                  <a:lnTo>
                    <a:pt x="10650" y="3499"/>
                  </a:lnTo>
                  <a:lnTo>
                    <a:pt x="10650" y="2961"/>
                  </a:lnTo>
                  <a:close/>
                  <a:moveTo>
                    <a:pt x="13030" y="12240"/>
                  </a:moveTo>
                  <a:lnTo>
                    <a:pt x="13030" y="12767"/>
                  </a:lnTo>
                  <a:cubicBezTo>
                    <a:pt x="13030" y="12904"/>
                    <a:pt x="12917" y="13030"/>
                    <a:pt x="12768" y="13030"/>
                  </a:cubicBezTo>
                  <a:lnTo>
                    <a:pt x="800" y="13030"/>
                  </a:lnTo>
                  <a:cubicBezTo>
                    <a:pt x="651" y="13030"/>
                    <a:pt x="538" y="12904"/>
                    <a:pt x="538" y="12767"/>
                  </a:cubicBezTo>
                  <a:lnTo>
                    <a:pt x="538" y="12240"/>
                  </a:lnTo>
                  <a:lnTo>
                    <a:pt x="5006" y="12240"/>
                  </a:lnTo>
                  <a:cubicBezTo>
                    <a:pt x="5089" y="12392"/>
                    <a:pt x="5269" y="12505"/>
                    <a:pt x="5464" y="12505"/>
                  </a:cubicBezTo>
                  <a:lnTo>
                    <a:pt x="8104" y="12505"/>
                  </a:lnTo>
                  <a:cubicBezTo>
                    <a:pt x="8299" y="12505"/>
                    <a:pt x="8479" y="12392"/>
                    <a:pt x="8562" y="12240"/>
                  </a:cubicBezTo>
                  <a:close/>
                  <a:moveTo>
                    <a:pt x="6155" y="0"/>
                  </a:moveTo>
                  <a:cubicBezTo>
                    <a:pt x="5850" y="0"/>
                    <a:pt x="5614" y="236"/>
                    <a:pt x="5614" y="525"/>
                  </a:cubicBezTo>
                  <a:lnTo>
                    <a:pt x="5614" y="2434"/>
                  </a:lnTo>
                  <a:lnTo>
                    <a:pt x="1328" y="2434"/>
                  </a:lnTo>
                  <a:cubicBezTo>
                    <a:pt x="883" y="2434"/>
                    <a:pt x="538" y="2795"/>
                    <a:pt x="538" y="3224"/>
                  </a:cubicBezTo>
                  <a:lnTo>
                    <a:pt x="538" y="11702"/>
                  </a:lnTo>
                  <a:lnTo>
                    <a:pt x="263" y="11702"/>
                  </a:lnTo>
                  <a:cubicBezTo>
                    <a:pt x="123" y="11702"/>
                    <a:pt x="0" y="11825"/>
                    <a:pt x="0" y="11964"/>
                  </a:cubicBezTo>
                  <a:lnTo>
                    <a:pt x="0" y="12767"/>
                  </a:lnTo>
                  <a:cubicBezTo>
                    <a:pt x="0" y="13209"/>
                    <a:pt x="359" y="13554"/>
                    <a:pt x="800" y="13554"/>
                  </a:cubicBezTo>
                  <a:lnTo>
                    <a:pt x="12768" y="13554"/>
                  </a:lnTo>
                  <a:cubicBezTo>
                    <a:pt x="13209" y="13554"/>
                    <a:pt x="13568" y="13209"/>
                    <a:pt x="13568" y="12767"/>
                  </a:cubicBezTo>
                  <a:lnTo>
                    <a:pt x="13568" y="11964"/>
                  </a:lnTo>
                  <a:cubicBezTo>
                    <a:pt x="13568" y="11825"/>
                    <a:pt x="13445" y="11702"/>
                    <a:pt x="13305" y="11702"/>
                  </a:cubicBezTo>
                  <a:lnTo>
                    <a:pt x="13030" y="11702"/>
                  </a:lnTo>
                  <a:lnTo>
                    <a:pt x="13030" y="3224"/>
                  </a:lnTo>
                  <a:cubicBezTo>
                    <a:pt x="13030" y="2795"/>
                    <a:pt x="12685" y="2434"/>
                    <a:pt x="12240" y="2434"/>
                  </a:cubicBezTo>
                  <a:lnTo>
                    <a:pt x="10650" y="2434"/>
                  </a:lnTo>
                  <a:lnTo>
                    <a:pt x="10650" y="525"/>
                  </a:lnTo>
                  <a:cubicBezTo>
                    <a:pt x="10650" y="236"/>
                    <a:pt x="10414" y="0"/>
                    <a:pt x="10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4186625" y="3828025"/>
              <a:ext cx="67000" cy="66150"/>
            </a:xfrm>
            <a:custGeom>
              <a:avLst/>
              <a:gdLst/>
              <a:ahLst/>
              <a:cxnLst/>
              <a:rect l="l" t="t" r="r" b="b"/>
              <a:pathLst>
                <a:path w="2680" h="2646" extrusionOk="0">
                  <a:moveTo>
                    <a:pt x="1617" y="525"/>
                  </a:moveTo>
                  <a:cubicBezTo>
                    <a:pt x="1909" y="525"/>
                    <a:pt x="2141" y="761"/>
                    <a:pt x="2141" y="1067"/>
                  </a:cubicBezTo>
                  <a:cubicBezTo>
                    <a:pt x="2128" y="1412"/>
                    <a:pt x="1869" y="1584"/>
                    <a:pt x="1610" y="1584"/>
                  </a:cubicBezTo>
                  <a:cubicBezTo>
                    <a:pt x="1351" y="1584"/>
                    <a:pt x="1092" y="1412"/>
                    <a:pt x="1079" y="1067"/>
                  </a:cubicBezTo>
                  <a:cubicBezTo>
                    <a:pt x="1079" y="761"/>
                    <a:pt x="1312" y="525"/>
                    <a:pt x="1617" y="525"/>
                  </a:cubicBezTo>
                  <a:close/>
                  <a:moveTo>
                    <a:pt x="1600" y="1"/>
                  </a:moveTo>
                  <a:cubicBezTo>
                    <a:pt x="793" y="1"/>
                    <a:pt x="279" y="919"/>
                    <a:pt x="704" y="1604"/>
                  </a:cubicBezTo>
                  <a:lnTo>
                    <a:pt x="97" y="2199"/>
                  </a:lnTo>
                  <a:cubicBezTo>
                    <a:pt x="0" y="2295"/>
                    <a:pt x="0" y="2461"/>
                    <a:pt x="97" y="2574"/>
                  </a:cubicBezTo>
                  <a:cubicBezTo>
                    <a:pt x="151" y="2622"/>
                    <a:pt x="220" y="2646"/>
                    <a:pt x="287" y="2646"/>
                  </a:cubicBezTo>
                  <a:cubicBezTo>
                    <a:pt x="355" y="2646"/>
                    <a:pt x="420" y="2622"/>
                    <a:pt x="468" y="2574"/>
                  </a:cubicBezTo>
                  <a:lnTo>
                    <a:pt x="1079" y="1979"/>
                  </a:lnTo>
                  <a:cubicBezTo>
                    <a:pt x="1242" y="2079"/>
                    <a:pt x="1420" y="2125"/>
                    <a:pt x="1595" y="2125"/>
                  </a:cubicBezTo>
                  <a:cubicBezTo>
                    <a:pt x="2148" y="2125"/>
                    <a:pt x="2679" y="1674"/>
                    <a:pt x="2669" y="1067"/>
                  </a:cubicBezTo>
                  <a:cubicBezTo>
                    <a:pt x="2669" y="469"/>
                    <a:pt x="2198" y="1"/>
                    <a:pt x="1617" y="1"/>
                  </a:cubicBezTo>
                  <a:cubicBezTo>
                    <a:pt x="1611" y="1"/>
                    <a:pt x="1605" y="1"/>
                    <a:pt x="1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4083225" y="3928100"/>
              <a:ext cx="119275" cy="126100"/>
            </a:xfrm>
            <a:custGeom>
              <a:avLst/>
              <a:gdLst/>
              <a:ahLst/>
              <a:cxnLst/>
              <a:rect l="l" t="t" r="r" b="b"/>
              <a:pathLst>
                <a:path w="4771" h="5044" extrusionOk="0">
                  <a:moveTo>
                    <a:pt x="2390" y="541"/>
                  </a:moveTo>
                  <a:cubicBezTo>
                    <a:pt x="3188" y="541"/>
                    <a:pt x="3984" y="672"/>
                    <a:pt x="4233" y="934"/>
                  </a:cubicBezTo>
                  <a:cubicBezTo>
                    <a:pt x="3977" y="1190"/>
                    <a:pt x="3178" y="1318"/>
                    <a:pt x="2380" y="1318"/>
                  </a:cubicBezTo>
                  <a:cubicBezTo>
                    <a:pt x="1583" y="1318"/>
                    <a:pt x="787" y="1190"/>
                    <a:pt x="538" y="934"/>
                  </a:cubicBezTo>
                  <a:cubicBezTo>
                    <a:pt x="793" y="672"/>
                    <a:pt x="1593" y="541"/>
                    <a:pt x="2390" y="541"/>
                  </a:cubicBezTo>
                  <a:close/>
                  <a:moveTo>
                    <a:pt x="4233" y="1545"/>
                  </a:moveTo>
                  <a:lnTo>
                    <a:pt x="4233" y="1986"/>
                  </a:lnTo>
                  <a:cubicBezTo>
                    <a:pt x="3997" y="2249"/>
                    <a:pt x="3188" y="2380"/>
                    <a:pt x="2379" y="2380"/>
                  </a:cubicBezTo>
                  <a:cubicBezTo>
                    <a:pt x="1569" y="2380"/>
                    <a:pt x="760" y="2249"/>
                    <a:pt x="525" y="1986"/>
                  </a:cubicBezTo>
                  <a:lnTo>
                    <a:pt x="525" y="1545"/>
                  </a:lnTo>
                  <a:cubicBezTo>
                    <a:pt x="1057" y="1759"/>
                    <a:pt x="1721" y="1866"/>
                    <a:pt x="2384" y="1866"/>
                  </a:cubicBezTo>
                  <a:cubicBezTo>
                    <a:pt x="3046" y="1866"/>
                    <a:pt x="3706" y="1759"/>
                    <a:pt x="4233" y="1545"/>
                  </a:cubicBezTo>
                  <a:close/>
                  <a:moveTo>
                    <a:pt x="4233" y="2607"/>
                  </a:moveTo>
                  <a:lnTo>
                    <a:pt x="4233" y="3039"/>
                  </a:lnTo>
                  <a:cubicBezTo>
                    <a:pt x="3997" y="3308"/>
                    <a:pt x="3188" y="3442"/>
                    <a:pt x="2379" y="3442"/>
                  </a:cubicBezTo>
                  <a:cubicBezTo>
                    <a:pt x="1569" y="3442"/>
                    <a:pt x="760" y="3308"/>
                    <a:pt x="525" y="3039"/>
                  </a:cubicBezTo>
                  <a:lnTo>
                    <a:pt x="525" y="2607"/>
                  </a:lnTo>
                  <a:cubicBezTo>
                    <a:pt x="1057" y="2815"/>
                    <a:pt x="1721" y="2918"/>
                    <a:pt x="2384" y="2918"/>
                  </a:cubicBezTo>
                  <a:cubicBezTo>
                    <a:pt x="3046" y="2918"/>
                    <a:pt x="3706" y="2815"/>
                    <a:pt x="4233" y="2607"/>
                  </a:cubicBezTo>
                  <a:close/>
                  <a:moveTo>
                    <a:pt x="4233" y="3673"/>
                  </a:moveTo>
                  <a:lnTo>
                    <a:pt x="4233" y="4101"/>
                  </a:lnTo>
                  <a:cubicBezTo>
                    <a:pt x="4163" y="4214"/>
                    <a:pt x="3539" y="4503"/>
                    <a:pt x="2377" y="4503"/>
                  </a:cubicBezTo>
                  <a:cubicBezTo>
                    <a:pt x="1215" y="4503"/>
                    <a:pt x="594" y="4214"/>
                    <a:pt x="525" y="4101"/>
                  </a:cubicBezTo>
                  <a:lnTo>
                    <a:pt x="525" y="3673"/>
                  </a:lnTo>
                  <a:cubicBezTo>
                    <a:pt x="1057" y="3880"/>
                    <a:pt x="1721" y="3984"/>
                    <a:pt x="2384" y="3984"/>
                  </a:cubicBezTo>
                  <a:cubicBezTo>
                    <a:pt x="3046" y="3984"/>
                    <a:pt x="3706" y="3880"/>
                    <a:pt x="4233" y="3673"/>
                  </a:cubicBezTo>
                  <a:close/>
                  <a:moveTo>
                    <a:pt x="2380" y="1"/>
                  </a:moveTo>
                  <a:cubicBezTo>
                    <a:pt x="1189" y="1"/>
                    <a:pt x="0" y="312"/>
                    <a:pt x="0" y="934"/>
                  </a:cubicBezTo>
                  <a:lnTo>
                    <a:pt x="0" y="4101"/>
                  </a:lnTo>
                  <a:cubicBezTo>
                    <a:pt x="0" y="4835"/>
                    <a:pt x="1494" y="5044"/>
                    <a:pt x="2377" y="5044"/>
                  </a:cubicBezTo>
                  <a:cubicBezTo>
                    <a:pt x="3263" y="5044"/>
                    <a:pt x="4770" y="4835"/>
                    <a:pt x="4770" y="4101"/>
                  </a:cubicBezTo>
                  <a:lnTo>
                    <a:pt x="4770" y="934"/>
                  </a:lnTo>
                  <a:cubicBezTo>
                    <a:pt x="4764" y="312"/>
                    <a:pt x="3571" y="1"/>
                    <a:pt x="2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4216325" y="4024400"/>
              <a:ext cx="67425" cy="13200"/>
            </a:xfrm>
            <a:custGeom>
              <a:avLst/>
              <a:gdLst/>
              <a:ahLst/>
              <a:cxnLst/>
              <a:rect l="l" t="t" r="r" b="b"/>
              <a:pathLst>
                <a:path w="2697" h="528" extrusionOk="0">
                  <a:moveTo>
                    <a:pt x="346" y="0"/>
                  </a:moveTo>
                  <a:cubicBezTo>
                    <a:pt x="1" y="17"/>
                    <a:pt x="1" y="528"/>
                    <a:pt x="346" y="528"/>
                  </a:cubicBezTo>
                  <a:lnTo>
                    <a:pt x="2407" y="528"/>
                  </a:lnTo>
                  <a:cubicBezTo>
                    <a:pt x="2530" y="528"/>
                    <a:pt x="2656" y="445"/>
                    <a:pt x="2670" y="305"/>
                  </a:cubicBezTo>
                  <a:cubicBezTo>
                    <a:pt x="2696" y="140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4216325" y="3998175"/>
              <a:ext cx="67425" cy="13125"/>
            </a:xfrm>
            <a:custGeom>
              <a:avLst/>
              <a:gdLst/>
              <a:ahLst/>
              <a:cxnLst/>
              <a:rect l="l" t="t" r="r" b="b"/>
              <a:pathLst>
                <a:path w="2697" h="525" extrusionOk="0">
                  <a:moveTo>
                    <a:pt x="346" y="0"/>
                  </a:moveTo>
                  <a:cubicBezTo>
                    <a:pt x="1" y="0"/>
                    <a:pt x="1" y="511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8"/>
                    <a:pt x="2670" y="302"/>
                  </a:cubicBezTo>
                  <a:cubicBezTo>
                    <a:pt x="2696" y="136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4216325" y="3971525"/>
              <a:ext cx="67425" cy="13125"/>
            </a:xfrm>
            <a:custGeom>
              <a:avLst/>
              <a:gdLst/>
              <a:ahLst/>
              <a:cxnLst/>
              <a:rect l="l" t="t" r="r" b="b"/>
              <a:pathLst>
                <a:path w="2697" h="525" extrusionOk="0">
                  <a:moveTo>
                    <a:pt x="346" y="1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9"/>
                    <a:pt x="2670" y="306"/>
                  </a:cubicBezTo>
                  <a:cubicBezTo>
                    <a:pt x="2696" y="140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4216325" y="3944875"/>
              <a:ext cx="67425" cy="13575"/>
            </a:xfrm>
            <a:custGeom>
              <a:avLst/>
              <a:gdLst/>
              <a:ahLst/>
              <a:cxnLst/>
              <a:rect l="l" t="t" r="r" b="b"/>
              <a:pathLst>
                <a:path w="2697" h="543" extrusionOk="0">
                  <a:moveTo>
                    <a:pt x="346" y="1"/>
                  </a:moveTo>
                  <a:cubicBezTo>
                    <a:pt x="1" y="14"/>
                    <a:pt x="1" y="525"/>
                    <a:pt x="346" y="542"/>
                  </a:cubicBezTo>
                  <a:lnTo>
                    <a:pt x="2407" y="542"/>
                  </a:lnTo>
                  <a:cubicBezTo>
                    <a:pt x="2530" y="542"/>
                    <a:pt x="2656" y="442"/>
                    <a:pt x="2670" y="306"/>
                  </a:cubicBezTo>
                  <a:cubicBezTo>
                    <a:pt x="2696" y="154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38"/>
          <p:cNvGrpSpPr/>
          <p:nvPr/>
        </p:nvGrpSpPr>
        <p:grpSpPr>
          <a:xfrm>
            <a:off x="4863535" y="2788538"/>
            <a:ext cx="272800" cy="339300"/>
            <a:chOff x="4108450" y="3256400"/>
            <a:chExt cx="272800" cy="339300"/>
          </a:xfrm>
        </p:grpSpPr>
        <p:sp>
          <p:nvSpPr>
            <p:cNvPr id="839" name="Google Shape;839;p38"/>
            <p:cNvSpPr/>
            <p:nvPr/>
          </p:nvSpPr>
          <p:spPr>
            <a:xfrm>
              <a:off x="4108450" y="3256400"/>
              <a:ext cx="272800" cy="339300"/>
            </a:xfrm>
            <a:custGeom>
              <a:avLst/>
              <a:gdLst/>
              <a:ahLst/>
              <a:cxnLst/>
              <a:rect l="l" t="t" r="r" b="b"/>
              <a:pathLst>
                <a:path w="10912" h="13572" extrusionOk="0">
                  <a:moveTo>
                    <a:pt x="8714" y="817"/>
                  </a:moveTo>
                  <a:lnTo>
                    <a:pt x="10069" y="2172"/>
                  </a:lnTo>
                  <a:lnTo>
                    <a:pt x="8714" y="2172"/>
                  </a:lnTo>
                  <a:lnTo>
                    <a:pt x="8714" y="817"/>
                  </a:lnTo>
                  <a:close/>
                  <a:moveTo>
                    <a:pt x="8190" y="1564"/>
                  </a:moveTo>
                  <a:lnTo>
                    <a:pt x="8190" y="2451"/>
                  </a:lnTo>
                  <a:cubicBezTo>
                    <a:pt x="8190" y="2587"/>
                    <a:pt x="8299" y="2713"/>
                    <a:pt x="8452" y="2713"/>
                  </a:cubicBezTo>
                  <a:lnTo>
                    <a:pt x="9322" y="2713"/>
                  </a:lnTo>
                  <a:lnTo>
                    <a:pt x="9322" y="10570"/>
                  </a:lnTo>
                  <a:lnTo>
                    <a:pt x="2961" y="10570"/>
                  </a:lnTo>
                  <a:lnTo>
                    <a:pt x="2961" y="1564"/>
                  </a:lnTo>
                  <a:close/>
                  <a:moveTo>
                    <a:pt x="8190" y="542"/>
                  </a:moveTo>
                  <a:lnTo>
                    <a:pt x="8190" y="1066"/>
                  </a:lnTo>
                  <a:lnTo>
                    <a:pt x="2696" y="1066"/>
                  </a:lnTo>
                  <a:cubicBezTo>
                    <a:pt x="2560" y="1066"/>
                    <a:pt x="2433" y="1192"/>
                    <a:pt x="2433" y="1329"/>
                  </a:cubicBezTo>
                  <a:lnTo>
                    <a:pt x="2433" y="10846"/>
                  </a:lnTo>
                  <a:cubicBezTo>
                    <a:pt x="2433" y="10985"/>
                    <a:pt x="2560" y="11108"/>
                    <a:pt x="2696" y="11108"/>
                  </a:cubicBezTo>
                  <a:lnTo>
                    <a:pt x="9584" y="11108"/>
                  </a:lnTo>
                  <a:cubicBezTo>
                    <a:pt x="9737" y="11108"/>
                    <a:pt x="9849" y="10985"/>
                    <a:pt x="9849" y="10846"/>
                  </a:cubicBezTo>
                  <a:lnTo>
                    <a:pt x="9849" y="2713"/>
                  </a:lnTo>
                  <a:lnTo>
                    <a:pt x="10387" y="2713"/>
                  </a:lnTo>
                  <a:lnTo>
                    <a:pt x="10387" y="11633"/>
                  </a:lnTo>
                  <a:lnTo>
                    <a:pt x="1909" y="11633"/>
                  </a:lnTo>
                  <a:lnTo>
                    <a:pt x="1909" y="542"/>
                  </a:lnTo>
                  <a:close/>
                  <a:moveTo>
                    <a:pt x="1368" y="1909"/>
                  </a:moveTo>
                  <a:lnTo>
                    <a:pt x="1368" y="11925"/>
                  </a:lnTo>
                  <a:cubicBezTo>
                    <a:pt x="1368" y="12077"/>
                    <a:pt x="1494" y="12187"/>
                    <a:pt x="1647" y="12187"/>
                  </a:cubicBezTo>
                  <a:lnTo>
                    <a:pt x="9003" y="12187"/>
                  </a:lnTo>
                  <a:lnTo>
                    <a:pt x="9003" y="13043"/>
                  </a:lnTo>
                  <a:lnTo>
                    <a:pt x="525" y="13043"/>
                  </a:lnTo>
                  <a:lnTo>
                    <a:pt x="525" y="1909"/>
                  </a:lnTo>
                  <a:close/>
                  <a:moveTo>
                    <a:pt x="1647" y="1"/>
                  </a:moveTo>
                  <a:cubicBezTo>
                    <a:pt x="1494" y="1"/>
                    <a:pt x="1368" y="127"/>
                    <a:pt x="1368" y="280"/>
                  </a:cubicBezTo>
                  <a:lnTo>
                    <a:pt x="1368" y="1385"/>
                  </a:lnTo>
                  <a:lnTo>
                    <a:pt x="262" y="1385"/>
                  </a:lnTo>
                  <a:cubicBezTo>
                    <a:pt x="110" y="1385"/>
                    <a:pt x="0" y="1508"/>
                    <a:pt x="0" y="1647"/>
                  </a:cubicBezTo>
                  <a:lnTo>
                    <a:pt x="0" y="13309"/>
                  </a:lnTo>
                  <a:cubicBezTo>
                    <a:pt x="0" y="13445"/>
                    <a:pt x="110" y="13571"/>
                    <a:pt x="262" y="13571"/>
                  </a:cubicBezTo>
                  <a:lnTo>
                    <a:pt x="9269" y="13571"/>
                  </a:lnTo>
                  <a:cubicBezTo>
                    <a:pt x="9418" y="13571"/>
                    <a:pt x="9531" y="13445"/>
                    <a:pt x="9531" y="13309"/>
                  </a:cubicBezTo>
                  <a:lnTo>
                    <a:pt x="9531" y="12187"/>
                  </a:lnTo>
                  <a:lnTo>
                    <a:pt x="10829" y="12187"/>
                  </a:lnTo>
                  <a:cubicBezTo>
                    <a:pt x="10872" y="12187"/>
                    <a:pt x="10912" y="12160"/>
                    <a:pt x="10912" y="12117"/>
                  </a:cubicBezTo>
                  <a:lnTo>
                    <a:pt x="10912" y="2228"/>
                  </a:lnTo>
                  <a:cubicBezTo>
                    <a:pt x="10912" y="2215"/>
                    <a:pt x="10898" y="2202"/>
                    <a:pt x="10885" y="2202"/>
                  </a:cubicBezTo>
                  <a:lnTo>
                    <a:pt x="10829" y="2202"/>
                  </a:lnTo>
                  <a:lnTo>
                    <a:pt x="8714" y="84"/>
                  </a:lnTo>
                  <a:cubicBezTo>
                    <a:pt x="8658" y="31"/>
                    <a:pt x="8605" y="1"/>
                    <a:pt x="8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4268525" y="3324075"/>
              <a:ext cx="59525" cy="59650"/>
            </a:xfrm>
            <a:custGeom>
              <a:avLst/>
              <a:gdLst/>
              <a:ahLst/>
              <a:cxnLst/>
              <a:rect l="l" t="t" r="r" b="b"/>
              <a:pathLst>
                <a:path w="2381" h="2386" extrusionOk="0">
                  <a:moveTo>
                    <a:pt x="542" y="560"/>
                  </a:moveTo>
                  <a:cubicBezTo>
                    <a:pt x="1189" y="670"/>
                    <a:pt x="1717" y="1194"/>
                    <a:pt x="1826" y="1858"/>
                  </a:cubicBezTo>
                  <a:lnTo>
                    <a:pt x="542" y="1858"/>
                  </a:lnTo>
                  <a:lnTo>
                    <a:pt x="542" y="560"/>
                  </a:lnTo>
                  <a:close/>
                  <a:moveTo>
                    <a:pt x="213" y="1"/>
                  </a:moveTo>
                  <a:cubicBezTo>
                    <a:pt x="97" y="1"/>
                    <a:pt x="1" y="81"/>
                    <a:pt x="1" y="212"/>
                  </a:cubicBezTo>
                  <a:lnTo>
                    <a:pt x="1" y="2120"/>
                  </a:lnTo>
                  <a:cubicBezTo>
                    <a:pt x="1" y="2260"/>
                    <a:pt x="127" y="2386"/>
                    <a:pt x="263" y="2386"/>
                  </a:cubicBezTo>
                  <a:lnTo>
                    <a:pt x="2119" y="2386"/>
                  </a:lnTo>
                  <a:cubicBezTo>
                    <a:pt x="2268" y="2386"/>
                    <a:pt x="2381" y="2260"/>
                    <a:pt x="2381" y="2120"/>
                  </a:cubicBezTo>
                  <a:cubicBezTo>
                    <a:pt x="2381" y="959"/>
                    <a:pt x="1438" y="6"/>
                    <a:pt x="263" y="6"/>
                  </a:cubicBezTo>
                  <a:cubicBezTo>
                    <a:pt x="246" y="3"/>
                    <a:pt x="229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4178650" y="3350850"/>
              <a:ext cx="123100" cy="105500"/>
            </a:xfrm>
            <a:custGeom>
              <a:avLst/>
              <a:gdLst/>
              <a:ahLst/>
              <a:cxnLst/>
              <a:rect l="l" t="t" r="r" b="b"/>
              <a:pathLst>
                <a:path w="4924" h="4220" extrusionOk="0">
                  <a:moveTo>
                    <a:pt x="2543" y="551"/>
                  </a:moveTo>
                  <a:lnTo>
                    <a:pt x="2543" y="1962"/>
                  </a:lnTo>
                  <a:lnTo>
                    <a:pt x="1328" y="2669"/>
                  </a:lnTo>
                  <a:cubicBezTo>
                    <a:pt x="967" y="1756"/>
                    <a:pt x="1591" y="704"/>
                    <a:pt x="2543" y="551"/>
                  </a:cubicBezTo>
                  <a:close/>
                  <a:moveTo>
                    <a:pt x="4356" y="2377"/>
                  </a:moveTo>
                  <a:cubicBezTo>
                    <a:pt x="4286" y="2752"/>
                    <a:pt x="4094" y="3084"/>
                    <a:pt x="3805" y="3333"/>
                  </a:cubicBezTo>
                  <a:lnTo>
                    <a:pt x="3250" y="2377"/>
                  </a:lnTo>
                  <a:close/>
                  <a:moveTo>
                    <a:pt x="2696" y="2477"/>
                  </a:moveTo>
                  <a:lnTo>
                    <a:pt x="3347" y="3609"/>
                  </a:lnTo>
                  <a:cubicBezTo>
                    <a:pt x="3182" y="3673"/>
                    <a:pt x="3004" y="3703"/>
                    <a:pt x="2825" y="3703"/>
                  </a:cubicBezTo>
                  <a:cubicBezTo>
                    <a:pt x="2346" y="3703"/>
                    <a:pt x="1858" y="3487"/>
                    <a:pt x="1577" y="3124"/>
                  </a:cubicBezTo>
                  <a:lnTo>
                    <a:pt x="2696" y="2477"/>
                  </a:lnTo>
                  <a:close/>
                  <a:moveTo>
                    <a:pt x="2809" y="0"/>
                  </a:moveTo>
                  <a:cubicBezTo>
                    <a:pt x="1" y="97"/>
                    <a:pt x="14" y="4120"/>
                    <a:pt x="2809" y="4220"/>
                  </a:cubicBezTo>
                  <a:cubicBezTo>
                    <a:pt x="3971" y="4220"/>
                    <a:pt x="4924" y="3277"/>
                    <a:pt x="4924" y="2115"/>
                  </a:cubicBezTo>
                  <a:cubicBezTo>
                    <a:pt x="4924" y="1962"/>
                    <a:pt x="4801" y="1839"/>
                    <a:pt x="4648" y="1839"/>
                  </a:cubicBezTo>
                  <a:lnTo>
                    <a:pt x="3071" y="1839"/>
                  </a:lnTo>
                  <a:lnTo>
                    <a:pt x="3071" y="263"/>
                  </a:lnTo>
                  <a:cubicBezTo>
                    <a:pt x="3071" y="110"/>
                    <a:pt x="2945" y="0"/>
                    <a:pt x="2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4195250" y="3310675"/>
              <a:ext cx="61925" cy="13550"/>
            </a:xfrm>
            <a:custGeom>
              <a:avLst/>
              <a:gdLst/>
              <a:ahLst/>
              <a:cxnLst/>
              <a:rect l="l" t="t" r="r" b="b"/>
              <a:pathLst>
                <a:path w="2477" h="542" extrusionOk="0">
                  <a:moveTo>
                    <a:pt x="276" y="1"/>
                  </a:moveTo>
                  <a:cubicBezTo>
                    <a:pt x="123" y="1"/>
                    <a:pt x="1" y="153"/>
                    <a:pt x="27" y="306"/>
                  </a:cubicBezTo>
                  <a:cubicBezTo>
                    <a:pt x="40" y="446"/>
                    <a:pt x="153" y="542"/>
                    <a:pt x="289" y="542"/>
                  </a:cubicBezTo>
                  <a:lnTo>
                    <a:pt x="2128" y="542"/>
                  </a:lnTo>
                  <a:cubicBezTo>
                    <a:pt x="2477" y="529"/>
                    <a:pt x="2477" y="17"/>
                    <a:pt x="2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4193500" y="3495000"/>
              <a:ext cx="62275" cy="13225"/>
            </a:xfrm>
            <a:custGeom>
              <a:avLst/>
              <a:gdLst/>
              <a:ahLst/>
              <a:cxnLst/>
              <a:rect l="l" t="t" r="r" b="b"/>
              <a:pathLst>
                <a:path w="2491" h="529" extrusionOk="0">
                  <a:moveTo>
                    <a:pt x="346" y="1"/>
                  </a:moveTo>
                  <a:cubicBezTo>
                    <a:pt x="1" y="14"/>
                    <a:pt x="1" y="512"/>
                    <a:pt x="346" y="528"/>
                  </a:cubicBezTo>
                  <a:lnTo>
                    <a:pt x="2198" y="528"/>
                  </a:lnTo>
                  <a:cubicBezTo>
                    <a:pt x="2364" y="528"/>
                    <a:pt x="2491" y="389"/>
                    <a:pt x="2464" y="223"/>
                  </a:cubicBezTo>
                  <a:cubicBezTo>
                    <a:pt x="2447" y="97"/>
                    <a:pt x="2325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4193500" y="3468350"/>
              <a:ext cx="62275" cy="13225"/>
            </a:xfrm>
            <a:custGeom>
              <a:avLst/>
              <a:gdLst/>
              <a:ahLst/>
              <a:cxnLst/>
              <a:rect l="l" t="t" r="r" b="b"/>
              <a:pathLst>
                <a:path w="2491" h="529" extrusionOk="0">
                  <a:moveTo>
                    <a:pt x="346" y="1"/>
                  </a:moveTo>
                  <a:cubicBezTo>
                    <a:pt x="1" y="18"/>
                    <a:pt x="1" y="529"/>
                    <a:pt x="346" y="529"/>
                  </a:cubicBezTo>
                  <a:lnTo>
                    <a:pt x="2198" y="529"/>
                  </a:lnTo>
                  <a:cubicBezTo>
                    <a:pt x="2364" y="529"/>
                    <a:pt x="2491" y="389"/>
                    <a:pt x="2464" y="223"/>
                  </a:cubicBezTo>
                  <a:cubicBezTo>
                    <a:pt x="2447" y="101"/>
                    <a:pt x="2325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4266450" y="3495000"/>
              <a:ext cx="62275" cy="13225"/>
            </a:xfrm>
            <a:custGeom>
              <a:avLst/>
              <a:gdLst/>
              <a:ahLst/>
              <a:cxnLst/>
              <a:rect l="l" t="t" r="r" b="b"/>
              <a:pathLst>
                <a:path w="2491" h="529" extrusionOk="0">
                  <a:moveTo>
                    <a:pt x="359" y="1"/>
                  </a:moveTo>
                  <a:cubicBezTo>
                    <a:pt x="1" y="14"/>
                    <a:pt x="1" y="512"/>
                    <a:pt x="359" y="528"/>
                  </a:cubicBezTo>
                  <a:lnTo>
                    <a:pt x="2202" y="528"/>
                  </a:lnTo>
                  <a:cubicBezTo>
                    <a:pt x="2368" y="528"/>
                    <a:pt x="2490" y="389"/>
                    <a:pt x="2464" y="223"/>
                  </a:cubicBezTo>
                  <a:cubicBezTo>
                    <a:pt x="2451" y="97"/>
                    <a:pt x="2324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4266450" y="3468350"/>
              <a:ext cx="62275" cy="13225"/>
            </a:xfrm>
            <a:custGeom>
              <a:avLst/>
              <a:gdLst/>
              <a:ahLst/>
              <a:cxnLst/>
              <a:rect l="l" t="t" r="r" b="b"/>
              <a:pathLst>
                <a:path w="2491" h="529" extrusionOk="0">
                  <a:moveTo>
                    <a:pt x="359" y="1"/>
                  </a:moveTo>
                  <a:cubicBezTo>
                    <a:pt x="1" y="18"/>
                    <a:pt x="1" y="529"/>
                    <a:pt x="359" y="529"/>
                  </a:cubicBezTo>
                  <a:lnTo>
                    <a:pt x="2202" y="529"/>
                  </a:lnTo>
                  <a:cubicBezTo>
                    <a:pt x="2368" y="529"/>
                    <a:pt x="2490" y="389"/>
                    <a:pt x="2464" y="223"/>
                  </a:cubicBezTo>
                  <a:cubicBezTo>
                    <a:pt x="2451" y="101"/>
                    <a:pt x="2324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38"/>
          <p:cNvGrpSpPr/>
          <p:nvPr/>
        </p:nvGrpSpPr>
        <p:grpSpPr>
          <a:xfrm>
            <a:off x="7224810" y="1342988"/>
            <a:ext cx="339275" cy="339300"/>
            <a:chOff x="3277475" y="3256400"/>
            <a:chExt cx="339275" cy="339300"/>
          </a:xfrm>
        </p:grpSpPr>
        <p:sp>
          <p:nvSpPr>
            <p:cNvPr id="848" name="Google Shape;848;p38"/>
            <p:cNvSpPr/>
            <p:nvPr/>
          </p:nvSpPr>
          <p:spPr>
            <a:xfrm>
              <a:off x="3277475" y="3256400"/>
              <a:ext cx="339275" cy="339300"/>
            </a:xfrm>
            <a:custGeom>
              <a:avLst/>
              <a:gdLst/>
              <a:ahLst/>
              <a:cxnLst/>
              <a:rect l="l" t="t" r="r" b="b"/>
              <a:pathLst>
                <a:path w="13571" h="13572" extrusionOk="0">
                  <a:moveTo>
                    <a:pt x="2546" y="2451"/>
                  </a:moveTo>
                  <a:lnTo>
                    <a:pt x="2546" y="2975"/>
                  </a:lnTo>
                  <a:lnTo>
                    <a:pt x="1328" y="2975"/>
                  </a:lnTo>
                  <a:cubicBezTo>
                    <a:pt x="1179" y="2975"/>
                    <a:pt x="1066" y="3085"/>
                    <a:pt x="1066" y="3237"/>
                  </a:cubicBezTo>
                  <a:lnTo>
                    <a:pt x="1066" y="9863"/>
                  </a:lnTo>
                  <a:lnTo>
                    <a:pt x="541" y="9863"/>
                  </a:lnTo>
                  <a:lnTo>
                    <a:pt x="541" y="2713"/>
                  </a:lnTo>
                  <a:cubicBezTo>
                    <a:pt x="541" y="2560"/>
                    <a:pt x="651" y="2451"/>
                    <a:pt x="804" y="2451"/>
                  </a:cubicBezTo>
                  <a:close/>
                  <a:moveTo>
                    <a:pt x="2546" y="3500"/>
                  </a:moveTo>
                  <a:lnTo>
                    <a:pt x="2546" y="9863"/>
                  </a:lnTo>
                  <a:lnTo>
                    <a:pt x="1594" y="9863"/>
                  </a:lnTo>
                  <a:lnTo>
                    <a:pt x="1594" y="3500"/>
                  </a:lnTo>
                  <a:close/>
                  <a:moveTo>
                    <a:pt x="10500" y="542"/>
                  </a:moveTo>
                  <a:lnTo>
                    <a:pt x="10500" y="9863"/>
                  </a:lnTo>
                  <a:lnTo>
                    <a:pt x="3071" y="9863"/>
                  </a:lnTo>
                  <a:lnTo>
                    <a:pt x="3071" y="542"/>
                  </a:lnTo>
                  <a:close/>
                  <a:moveTo>
                    <a:pt x="11981" y="3500"/>
                  </a:moveTo>
                  <a:lnTo>
                    <a:pt x="11981" y="9863"/>
                  </a:lnTo>
                  <a:lnTo>
                    <a:pt x="11025" y="9863"/>
                  </a:lnTo>
                  <a:lnTo>
                    <a:pt x="11025" y="3500"/>
                  </a:lnTo>
                  <a:close/>
                  <a:moveTo>
                    <a:pt x="12767" y="2451"/>
                  </a:moveTo>
                  <a:cubicBezTo>
                    <a:pt x="12920" y="2451"/>
                    <a:pt x="13030" y="2560"/>
                    <a:pt x="13030" y="2713"/>
                  </a:cubicBezTo>
                  <a:lnTo>
                    <a:pt x="13030" y="9863"/>
                  </a:lnTo>
                  <a:lnTo>
                    <a:pt x="12505" y="9863"/>
                  </a:lnTo>
                  <a:lnTo>
                    <a:pt x="12505" y="3237"/>
                  </a:lnTo>
                  <a:cubicBezTo>
                    <a:pt x="12505" y="3085"/>
                    <a:pt x="12396" y="2975"/>
                    <a:pt x="12243" y="2975"/>
                  </a:cubicBezTo>
                  <a:lnTo>
                    <a:pt x="11025" y="2975"/>
                  </a:lnTo>
                  <a:lnTo>
                    <a:pt x="11025" y="2451"/>
                  </a:lnTo>
                  <a:close/>
                  <a:moveTo>
                    <a:pt x="13030" y="10388"/>
                  </a:moveTo>
                  <a:lnTo>
                    <a:pt x="13030" y="10653"/>
                  </a:lnTo>
                  <a:cubicBezTo>
                    <a:pt x="13030" y="10803"/>
                    <a:pt x="12920" y="10915"/>
                    <a:pt x="12767" y="10915"/>
                  </a:cubicBezTo>
                  <a:lnTo>
                    <a:pt x="804" y="10915"/>
                  </a:lnTo>
                  <a:cubicBezTo>
                    <a:pt x="651" y="10915"/>
                    <a:pt x="541" y="10803"/>
                    <a:pt x="541" y="10653"/>
                  </a:cubicBezTo>
                  <a:lnTo>
                    <a:pt x="541" y="10388"/>
                  </a:lnTo>
                  <a:close/>
                  <a:moveTo>
                    <a:pt x="7595" y="11453"/>
                  </a:moveTo>
                  <a:lnTo>
                    <a:pt x="8024" y="13043"/>
                  </a:lnTo>
                  <a:lnTo>
                    <a:pt x="5534" y="13043"/>
                  </a:lnTo>
                  <a:lnTo>
                    <a:pt x="5962" y="11453"/>
                  </a:lnTo>
                  <a:close/>
                  <a:moveTo>
                    <a:pt x="2809" y="1"/>
                  </a:moveTo>
                  <a:cubicBezTo>
                    <a:pt x="2672" y="1"/>
                    <a:pt x="2546" y="127"/>
                    <a:pt x="2546" y="280"/>
                  </a:cubicBezTo>
                  <a:lnTo>
                    <a:pt x="2546" y="1909"/>
                  </a:lnTo>
                  <a:lnTo>
                    <a:pt x="804" y="1909"/>
                  </a:lnTo>
                  <a:cubicBezTo>
                    <a:pt x="362" y="1909"/>
                    <a:pt x="0" y="2271"/>
                    <a:pt x="0" y="2713"/>
                  </a:cubicBezTo>
                  <a:lnTo>
                    <a:pt x="0" y="10653"/>
                  </a:lnTo>
                  <a:cubicBezTo>
                    <a:pt x="0" y="11095"/>
                    <a:pt x="362" y="11453"/>
                    <a:pt x="804" y="11453"/>
                  </a:cubicBezTo>
                  <a:lnTo>
                    <a:pt x="5424" y="11453"/>
                  </a:lnTo>
                  <a:lnTo>
                    <a:pt x="4996" y="13043"/>
                  </a:lnTo>
                  <a:lnTo>
                    <a:pt x="4664" y="13043"/>
                  </a:lnTo>
                  <a:cubicBezTo>
                    <a:pt x="4302" y="13043"/>
                    <a:pt x="4302" y="13558"/>
                    <a:pt x="4664" y="13571"/>
                  </a:cubicBezTo>
                  <a:lnTo>
                    <a:pt x="8897" y="13571"/>
                  </a:lnTo>
                  <a:cubicBezTo>
                    <a:pt x="9242" y="13558"/>
                    <a:pt x="9255" y="13060"/>
                    <a:pt x="8897" y="13043"/>
                  </a:cubicBezTo>
                  <a:lnTo>
                    <a:pt x="8578" y="13043"/>
                  </a:lnTo>
                  <a:lnTo>
                    <a:pt x="8150" y="11453"/>
                  </a:lnTo>
                  <a:lnTo>
                    <a:pt x="12767" y="11453"/>
                  </a:lnTo>
                  <a:cubicBezTo>
                    <a:pt x="13212" y="11453"/>
                    <a:pt x="13571" y="11095"/>
                    <a:pt x="13571" y="10653"/>
                  </a:cubicBezTo>
                  <a:lnTo>
                    <a:pt x="13571" y="2713"/>
                  </a:lnTo>
                  <a:cubicBezTo>
                    <a:pt x="13571" y="2271"/>
                    <a:pt x="13212" y="1909"/>
                    <a:pt x="12767" y="1909"/>
                  </a:cubicBezTo>
                  <a:lnTo>
                    <a:pt x="11025" y="1909"/>
                  </a:lnTo>
                  <a:lnTo>
                    <a:pt x="11025" y="280"/>
                  </a:lnTo>
                  <a:cubicBezTo>
                    <a:pt x="11025" y="127"/>
                    <a:pt x="10902" y="1"/>
                    <a:pt x="10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3374325" y="3341150"/>
              <a:ext cx="145575" cy="145900"/>
            </a:xfrm>
            <a:custGeom>
              <a:avLst/>
              <a:gdLst/>
              <a:ahLst/>
              <a:cxnLst/>
              <a:rect l="l" t="t" r="r" b="b"/>
              <a:pathLst>
                <a:path w="5823" h="5836" extrusionOk="0">
                  <a:moveTo>
                    <a:pt x="3306" y="541"/>
                  </a:moveTo>
                  <a:lnTo>
                    <a:pt x="3306" y="1328"/>
                  </a:lnTo>
                  <a:lnTo>
                    <a:pt x="2516" y="1328"/>
                  </a:lnTo>
                  <a:lnTo>
                    <a:pt x="2516" y="541"/>
                  </a:lnTo>
                  <a:close/>
                  <a:moveTo>
                    <a:pt x="1328" y="2516"/>
                  </a:moveTo>
                  <a:lnTo>
                    <a:pt x="1328" y="3320"/>
                  </a:lnTo>
                  <a:lnTo>
                    <a:pt x="525" y="3320"/>
                  </a:lnTo>
                  <a:lnTo>
                    <a:pt x="525" y="2516"/>
                  </a:lnTo>
                  <a:close/>
                  <a:moveTo>
                    <a:pt x="5298" y="2516"/>
                  </a:moveTo>
                  <a:lnTo>
                    <a:pt x="5298" y="3320"/>
                  </a:lnTo>
                  <a:lnTo>
                    <a:pt x="4495" y="3320"/>
                  </a:lnTo>
                  <a:lnTo>
                    <a:pt x="4495" y="2516"/>
                  </a:lnTo>
                  <a:close/>
                  <a:moveTo>
                    <a:pt x="3306" y="4508"/>
                  </a:moveTo>
                  <a:lnTo>
                    <a:pt x="3306" y="5298"/>
                  </a:lnTo>
                  <a:lnTo>
                    <a:pt x="2516" y="5298"/>
                  </a:lnTo>
                  <a:lnTo>
                    <a:pt x="2516" y="4508"/>
                  </a:lnTo>
                  <a:close/>
                  <a:moveTo>
                    <a:pt x="2254" y="0"/>
                  </a:moveTo>
                  <a:cubicBezTo>
                    <a:pt x="2101" y="0"/>
                    <a:pt x="1979" y="126"/>
                    <a:pt x="1979" y="276"/>
                  </a:cubicBezTo>
                  <a:lnTo>
                    <a:pt x="1979" y="1590"/>
                  </a:lnTo>
                  <a:cubicBezTo>
                    <a:pt x="1979" y="1743"/>
                    <a:pt x="2101" y="1869"/>
                    <a:pt x="2254" y="1869"/>
                  </a:cubicBezTo>
                  <a:lnTo>
                    <a:pt x="2643" y="1869"/>
                  </a:lnTo>
                  <a:lnTo>
                    <a:pt x="2643" y="2656"/>
                  </a:lnTo>
                  <a:lnTo>
                    <a:pt x="1853" y="2656"/>
                  </a:lnTo>
                  <a:lnTo>
                    <a:pt x="1853" y="2254"/>
                  </a:lnTo>
                  <a:cubicBezTo>
                    <a:pt x="1853" y="2118"/>
                    <a:pt x="1730" y="1992"/>
                    <a:pt x="1590" y="1992"/>
                  </a:cubicBezTo>
                  <a:lnTo>
                    <a:pt x="262" y="1992"/>
                  </a:lnTo>
                  <a:cubicBezTo>
                    <a:pt x="110" y="1992"/>
                    <a:pt x="0" y="2118"/>
                    <a:pt x="0" y="2254"/>
                  </a:cubicBezTo>
                  <a:lnTo>
                    <a:pt x="0" y="3582"/>
                  </a:lnTo>
                  <a:cubicBezTo>
                    <a:pt x="0" y="3735"/>
                    <a:pt x="110" y="3844"/>
                    <a:pt x="262" y="3844"/>
                  </a:cubicBezTo>
                  <a:lnTo>
                    <a:pt x="1590" y="3844"/>
                  </a:lnTo>
                  <a:cubicBezTo>
                    <a:pt x="1730" y="3844"/>
                    <a:pt x="1853" y="3735"/>
                    <a:pt x="1853" y="3582"/>
                  </a:cubicBezTo>
                  <a:lnTo>
                    <a:pt x="1853" y="3180"/>
                  </a:lnTo>
                  <a:lnTo>
                    <a:pt x="2643" y="3180"/>
                  </a:lnTo>
                  <a:lnTo>
                    <a:pt x="2643" y="3983"/>
                  </a:lnTo>
                  <a:lnTo>
                    <a:pt x="2254" y="3983"/>
                  </a:lnTo>
                  <a:cubicBezTo>
                    <a:pt x="2101" y="3983"/>
                    <a:pt x="1979" y="4093"/>
                    <a:pt x="1979" y="4246"/>
                  </a:cubicBezTo>
                  <a:lnTo>
                    <a:pt x="1979" y="5574"/>
                  </a:lnTo>
                  <a:cubicBezTo>
                    <a:pt x="1979" y="5713"/>
                    <a:pt x="2101" y="5836"/>
                    <a:pt x="2254" y="5836"/>
                  </a:cubicBezTo>
                  <a:lnTo>
                    <a:pt x="3569" y="5836"/>
                  </a:lnTo>
                  <a:cubicBezTo>
                    <a:pt x="3721" y="5836"/>
                    <a:pt x="3831" y="5713"/>
                    <a:pt x="3831" y="5574"/>
                  </a:cubicBezTo>
                  <a:lnTo>
                    <a:pt x="3831" y="4246"/>
                  </a:lnTo>
                  <a:cubicBezTo>
                    <a:pt x="3831" y="4093"/>
                    <a:pt x="3721" y="3983"/>
                    <a:pt x="3569" y="3983"/>
                  </a:cubicBezTo>
                  <a:lnTo>
                    <a:pt x="3180" y="3983"/>
                  </a:lnTo>
                  <a:lnTo>
                    <a:pt x="3180" y="3180"/>
                  </a:lnTo>
                  <a:lnTo>
                    <a:pt x="3970" y="3180"/>
                  </a:lnTo>
                  <a:lnTo>
                    <a:pt x="3970" y="3582"/>
                  </a:lnTo>
                  <a:cubicBezTo>
                    <a:pt x="3970" y="3735"/>
                    <a:pt x="4093" y="3844"/>
                    <a:pt x="4233" y="3844"/>
                  </a:cubicBezTo>
                  <a:lnTo>
                    <a:pt x="5560" y="3844"/>
                  </a:lnTo>
                  <a:cubicBezTo>
                    <a:pt x="5713" y="3844"/>
                    <a:pt x="5823" y="3735"/>
                    <a:pt x="5823" y="3582"/>
                  </a:cubicBezTo>
                  <a:lnTo>
                    <a:pt x="5823" y="2254"/>
                  </a:lnTo>
                  <a:cubicBezTo>
                    <a:pt x="5823" y="2118"/>
                    <a:pt x="5713" y="1992"/>
                    <a:pt x="5560" y="1992"/>
                  </a:cubicBezTo>
                  <a:lnTo>
                    <a:pt x="4233" y="1992"/>
                  </a:lnTo>
                  <a:cubicBezTo>
                    <a:pt x="4093" y="1992"/>
                    <a:pt x="3970" y="2118"/>
                    <a:pt x="3970" y="2254"/>
                  </a:cubicBezTo>
                  <a:lnTo>
                    <a:pt x="3970" y="2656"/>
                  </a:lnTo>
                  <a:lnTo>
                    <a:pt x="3180" y="2656"/>
                  </a:lnTo>
                  <a:lnTo>
                    <a:pt x="3180" y="1869"/>
                  </a:lnTo>
                  <a:lnTo>
                    <a:pt x="3569" y="1869"/>
                  </a:lnTo>
                  <a:cubicBezTo>
                    <a:pt x="3721" y="1869"/>
                    <a:pt x="3831" y="1743"/>
                    <a:pt x="3831" y="1590"/>
                  </a:cubicBezTo>
                  <a:lnTo>
                    <a:pt x="3831" y="276"/>
                  </a:lnTo>
                  <a:cubicBezTo>
                    <a:pt x="3831" y="126"/>
                    <a:pt x="3721" y="0"/>
                    <a:pt x="3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3371900" y="3313500"/>
              <a:ext cx="65025" cy="13150"/>
            </a:xfrm>
            <a:custGeom>
              <a:avLst/>
              <a:gdLst/>
              <a:ahLst/>
              <a:cxnLst/>
              <a:rect l="l" t="t" r="r" b="b"/>
              <a:pathLst>
                <a:path w="2601" h="526" extrusionOk="0">
                  <a:moveTo>
                    <a:pt x="346" y="1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2338" y="525"/>
                  </a:lnTo>
                  <a:cubicBezTo>
                    <a:pt x="2491" y="525"/>
                    <a:pt x="2600" y="416"/>
                    <a:pt x="2600" y="263"/>
                  </a:cubicBezTo>
                  <a:cubicBezTo>
                    <a:pt x="2600" y="123"/>
                    <a:pt x="2491" y="1"/>
                    <a:pt x="2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3371900" y="3341150"/>
              <a:ext cx="37375" cy="13550"/>
            </a:xfrm>
            <a:custGeom>
              <a:avLst/>
              <a:gdLst/>
              <a:ahLst/>
              <a:cxnLst/>
              <a:rect l="l" t="t" r="r" b="b"/>
              <a:pathLst>
                <a:path w="1495" h="542" extrusionOk="0">
                  <a:moveTo>
                    <a:pt x="346" y="0"/>
                  </a:moveTo>
                  <a:cubicBezTo>
                    <a:pt x="1" y="13"/>
                    <a:pt x="1" y="524"/>
                    <a:pt x="346" y="541"/>
                  </a:cubicBezTo>
                  <a:lnTo>
                    <a:pt x="1203" y="541"/>
                  </a:lnTo>
                  <a:cubicBezTo>
                    <a:pt x="1342" y="541"/>
                    <a:pt x="1452" y="442"/>
                    <a:pt x="1481" y="305"/>
                  </a:cubicBezTo>
                  <a:cubicBezTo>
                    <a:pt x="1495" y="153"/>
                    <a:pt x="1369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3371900" y="3285775"/>
              <a:ext cx="65775" cy="13225"/>
            </a:xfrm>
            <a:custGeom>
              <a:avLst/>
              <a:gdLst/>
              <a:ahLst/>
              <a:cxnLst/>
              <a:rect l="l" t="t" r="r" b="b"/>
              <a:pathLst>
                <a:path w="2631" h="529" extrusionOk="0">
                  <a:moveTo>
                    <a:pt x="346" y="1"/>
                  </a:moveTo>
                  <a:cubicBezTo>
                    <a:pt x="1" y="17"/>
                    <a:pt x="1" y="515"/>
                    <a:pt x="346" y="529"/>
                  </a:cubicBezTo>
                  <a:lnTo>
                    <a:pt x="2325" y="529"/>
                  </a:lnTo>
                  <a:cubicBezTo>
                    <a:pt x="2464" y="529"/>
                    <a:pt x="2587" y="432"/>
                    <a:pt x="2600" y="306"/>
                  </a:cubicBezTo>
                  <a:cubicBezTo>
                    <a:pt x="2630" y="140"/>
                    <a:pt x="2504" y="1"/>
                    <a:pt x="2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3454575" y="3313500"/>
              <a:ext cx="65325" cy="13150"/>
            </a:xfrm>
            <a:custGeom>
              <a:avLst/>
              <a:gdLst/>
              <a:ahLst/>
              <a:cxnLst/>
              <a:rect l="l" t="t" r="r" b="b"/>
              <a:pathLst>
                <a:path w="2613" h="526" extrusionOk="0">
                  <a:moveTo>
                    <a:pt x="359" y="1"/>
                  </a:moveTo>
                  <a:cubicBezTo>
                    <a:pt x="0" y="14"/>
                    <a:pt x="0" y="512"/>
                    <a:pt x="359" y="525"/>
                  </a:cubicBezTo>
                  <a:lnTo>
                    <a:pt x="2337" y="525"/>
                  </a:lnTo>
                  <a:cubicBezTo>
                    <a:pt x="2490" y="525"/>
                    <a:pt x="2613" y="416"/>
                    <a:pt x="2613" y="263"/>
                  </a:cubicBezTo>
                  <a:cubicBezTo>
                    <a:pt x="2613" y="123"/>
                    <a:pt x="2490" y="1"/>
                    <a:pt x="2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3454575" y="3285775"/>
              <a:ext cx="65675" cy="13225"/>
            </a:xfrm>
            <a:custGeom>
              <a:avLst/>
              <a:gdLst/>
              <a:ahLst/>
              <a:cxnLst/>
              <a:rect l="l" t="t" r="r" b="b"/>
              <a:pathLst>
                <a:path w="2627" h="529" extrusionOk="0">
                  <a:moveTo>
                    <a:pt x="359" y="1"/>
                  </a:moveTo>
                  <a:cubicBezTo>
                    <a:pt x="0" y="17"/>
                    <a:pt x="0" y="515"/>
                    <a:pt x="359" y="529"/>
                  </a:cubicBezTo>
                  <a:lnTo>
                    <a:pt x="2337" y="529"/>
                  </a:lnTo>
                  <a:cubicBezTo>
                    <a:pt x="2460" y="529"/>
                    <a:pt x="2586" y="432"/>
                    <a:pt x="2599" y="306"/>
                  </a:cubicBezTo>
                  <a:cubicBezTo>
                    <a:pt x="2626" y="140"/>
                    <a:pt x="2503" y="1"/>
                    <a:pt x="2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3484600" y="3341150"/>
              <a:ext cx="37375" cy="13550"/>
            </a:xfrm>
            <a:custGeom>
              <a:avLst/>
              <a:gdLst/>
              <a:ahLst/>
              <a:cxnLst/>
              <a:rect l="l" t="t" r="r" b="b"/>
              <a:pathLst>
                <a:path w="1495" h="542" extrusionOk="0">
                  <a:moveTo>
                    <a:pt x="293" y="0"/>
                  </a:moveTo>
                  <a:cubicBezTo>
                    <a:pt x="154" y="0"/>
                    <a:pt x="44" y="96"/>
                    <a:pt x="14" y="236"/>
                  </a:cubicBezTo>
                  <a:cubicBezTo>
                    <a:pt x="1" y="402"/>
                    <a:pt x="127" y="541"/>
                    <a:pt x="280" y="541"/>
                  </a:cubicBezTo>
                  <a:lnTo>
                    <a:pt x="1136" y="541"/>
                  </a:lnTo>
                  <a:cubicBezTo>
                    <a:pt x="1495" y="524"/>
                    <a:pt x="1495" y="13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3371900" y="3473600"/>
              <a:ext cx="37375" cy="13450"/>
            </a:xfrm>
            <a:custGeom>
              <a:avLst/>
              <a:gdLst/>
              <a:ahLst/>
              <a:cxnLst/>
              <a:rect l="l" t="t" r="r" b="b"/>
              <a:pathLst>
                <a:path w="1495" h="538" extrusionOk="0">
                  <a:moveTo>
                    <a:pt x="346" y="0"/>
                  </a:moveTo>
                  <a:cubicBezTo>
                    <a:pt x="1" y="13"/>
                    <a:pt x="1" y="525"/>
                    <a:pt x="346" y="538"/>
                  </a:cubicBezTo>
                  <a:lnTo>
                    <a:pt x="1203" y="538"/>
                  </a:lnTo>
                  <a:cubicBezTo>
                    <a:pt x="1342" y="538"/>
                    <a:pt x="1452" y="442"/>
                    <a:pt x="1481" y="305"/>
                  </a:cubicBezTo>
                  <a:cubicBezTo>
                    <a:pt x="1495" y="153"/>
                    <a:pt x="1369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3484600" y="3473600"/>
              <a:ext cx="37375" cy="13450"/>
            </a:xfrm>
            <a:custGeom>
              <a:avLst/>
              <a:gdLst/>
              <a:ahLst/>
              <a:cxnLst/>
              <a:rect l="l" t="t" r="r" b="b"/>
              <a:pathLst>
                <a:path w="1495" h="538" extrusionOk="0">
                  <a:moveTo>
                    <a:pt x="293" y="0"/>
                  </a:moveTo>
                  <a:cubicBezTo>
                    <a:pt x="154" y="0"/>
                    <a:pt x="44" y="96"/>
                    <a:pt x="14" y="236"/>
                  </a:cubicBezTo>
                  <a:cubicBezTo>
                    <a:pt x="1" y="402"/>
                    <a:pt x="127" y="538"/>
                    <a:pt x="280" y="538"/>
                  </a:cubicBezTo>
                  <a:lnTo>
                    <a:pt x="1136" y="538"/>
                  </a:lnTo>
                  <a:cubicBezTo>
                    <a:pt x="1495" y="525"/>
                    <a:pt x="1495" y="13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38"/>
          <p:cNvGrpSpPr/>
          <p:nvPr/>
        </p:nvGrpSpPr>
        <p:grpSpPr>
          <a:xfrm>
            <a:off x="4860647" y="1342988"/>
            <a:ext cx="338875" cy="339300"/>
            <a:chOff x="2518850" y="3256400"/>
            <a:chExt cx="338875" cy="339300"/>
          </a:xfrm>
        </p:grpSpPr>
        <p:sp>
          <p:nvSpPr>
            <p:cNvPr id="859" name="Google Shape;859;p38"/>
            <p:cNvSpPr/>
            <p:nvPr/>
          </p:nvSpPr>
          <p:spPr>
            <a:xfrm>
              <a:off x="2518850" y="3256400"/>
              <a:ext cx="338875" cy="339300"/>
            </a:xfrm>
            <a:custGeom>
              <a:avLst/>
              <a:gdLst/>
              <a:ahLst/>
              <a:cxnLst/>
              <a:rect l="l" t="t" r="r" b="b"/>
              <a:pathLst>
                <a:path w="13555" h="13572" extrusionOk="0">
                  <a:moveTo>
                    <a:pt x="8370" y="2975"/>
                  </a:moveTo>
                  <a:lnTo>
                    <a:pt x="8370" y="3500"/>
                  </a:lnTo>
                  <a:lnTo>
                    <a:pt x="7842" y="3500"/>
                  </a:lnTo>
                  <a:lnTo>
                    <a:pt x="7842" y="2975"/>
                  </a:lnTo>
                  <a:close/>
                  <a:moveTo>
                    <a:pt x="4662" y="5259"/>
                  </a:moveTo>
                  <a:lnTo>
                    <a:pt x="4662" y="7317"/>
                  </a:lnTo>
                  <a:lnTo>
                    <a:pt x="3596" y="7317"/>
                  </a:lnTo>
                  <a:lnTo>
                    <a:pt x="3596" y="5259"/>
                  </a:lnTo>
                  <a:close/>
                  <a:moveTo>
                    <a:pt x="7304" y="542"/>
                  </a:moveTo>
                  <a:lnTo>
                    <a:pt x="7304" y="7317"/>
                  </a:lnTo>
                  <a:lnTo>
                    <a:pt x="6252" y="7317"/>
                  </a:lnTo>
                  <a:lnTo>
                    <a:pt x="6252" y="542"/>
                  </a:lnTo>
                  <a:close/>
                  <a:moveTo>
                    <a:pt x="8370" y="4027"/>
                  </a:moveTo>
                  <a:lnTo>
                    <a:pt x="8370" y="7317"/>
                  </a:lnTo>
                  <a:lnTo>
                    <a:pt x="7842" y="7317"/>
                  </a:lnTo>
                  <a:lnTo>
                    <a:pt x="7842" y="4027"/>
                  </a:lnTo>
                  <a:close/>
                  <a:moveTo>
                    <a:pt x="9960" y="2451"/>
                  </a:moveTo>
                  <a:lnTo>
                    <a:pt x="9960" y="7317"/>
                  </a:lnTo>
                  <a:lnTo>
                    <a:pt x="8894" y="7317"/>
                  </a:lnTo>
                  <a:lnTo>
                    <a:pt x="8894" y="2451"/>
                  </a:lnTo>
                  <a:close/>
                  <a:moveTo>
                    <a:pt x="11440" y="4027"/>
                  </a:moveTo>
                  <a:lnTo>
                    <a:pt x="11440" y="10653"/>
                  </a:lnTo>
                  <a:lnTo>
                    <a:pt x="2115" y="10653"/>
                  </a:lnTo>
                  <a:lnTo>
                    <a:pt x="2115" y="4027"/>
                  </a:lnTo>
                  <a:lnTo>
                    <a:pt x="5727" y="4027"/>
                  </a:lnTo>
                  <a:lnTo>
                    <a:pt x="5727" y="7317"/>
                  </a:lnTo>
                  <a:lnTo>
                    <a:pt x="5186" y="7317"/>
                  </a:lnTo>
                  <a:lnTo>
                    <a:pt x="5186" y="4980"/>
                  </a:lnTo>
                  <a:cubicBezTo>
                    <a:pt x="5186" y="4844"/>
                    <a:pt x="5077" y="4718"/>
                    <a:pt x="4924" y="4718"/>
                  </a:cubicBezTo>
                  <a:lnTo>
                    <a:pt x="3334" y="4718"/>
                  </a:lnTo>
                  <a:cubicBezTo>
                    <a:pt x="3194" y="4718"/>
                    <a:pt x="3071" y="4844"/>
                    <a:pt x="3071" y="4980"/>
                  </a:cubicBezTo>
                  <a:lnTo>
                    <a:pt x="3071" y="7317"/>
                  </a:lnTo>
                  <a:lnTo>
                    <a:pt x="2932" y="7317"/>
                  </a:lnTo>
                  <a:cubicBezTo>
                    <a:pt x="2587" y="7334"/>
                    <a:pt x="2587" y="7832"/>
                    <a:pt x="2932" y="7845"/>
                  </a:cubicBezTo>
                  <a:lnTo>
                    <a:pt x="10624" y="7845"/>
                  </a:lnTo>
                  <a:cubicBezTo>
                    <a:pt x="10969" y="7832"/>
                    <a:pt x="10969" y="7334"/>
                    <a:pt x="10624" y="7317"/>
                  </a:cubicBezTo>
                  <a:lnTo>
                    <a:pt x="10484" y="7317"/>
                  </a:lnTo>
                  <a:lnTo>
                    <a:pt x="10484" y="4027"/>
                  </a:lnTo>
                  <a:close/>
                  <a:moveTo>
                    <a:pt x="12240" y="2975"/>
                  </a:moveTo>
                  <a:cubicBezTo>
                    <a:pt x="12380" y="2975"/>
                    <a:pt x="12502" y="3085"/>
                    <a:pt x="12502" y="3237"/>
                  </a:cubicBezTo>
                  <a:lnTo>
                    <a:pt x="12502" y="11716"/>
                  </a:lnTo>
                  <a:lnTo>
                    <a:pt x="8370" y="11716"/>
                  </a:lnTo>
                  <a:cubicBezTo>
                    <a:pt x="8217" y="11716"/>
                    <a:pt x="8104" y="11828"/>
                    <a:pt x="8104" y="11981"/>
                  </a:cubicBezTo>
                  <a:lnTo>
                    <a:pt x="5448" y="11981"/>
                  </a:lnTo>
                  <a:cubicBezTo>
                    <a:pt x="5448" y="11828"/>
                    <a:pt x="5339" y="11716"/>
                    <a:pt x="5186" y="11716"/>
                  </a:cubicBezTo>
                  <a:lnTo>
                    <a:pt x="1050" y="11716"/>
                  </a:lnTo>
                  <a:lnTo>
                    <a:pt x="1050" y="3237"/>
                  </a:lnTo>
                  <a:cubicBezTo>
                    <a:pt x="1050" y="3085"/>
                    <a:pt x="1176" y="2975"/>
                    <a:pt x="1329" y="2975"/>
                  </a:cubicBezTo>
                  <a:lnTo>
                    <a:pt x="5727" y="2975"/>
                  </a:lnTo>
                  <a:lnTo>
                    <a:pt x="5727" y="3500"/>
                  </a:lnTo>
                  <a:lnTo>
                    <a:pt x="1853" y="3500"/>
                  </a:lnTo>
                  <a:cubicBezTo>
                    <a:pt x="1701" y="3500"/>
                    <a:pt x="1591" y="3626"/>
                    <a:pt x="1591" y="3765"/>
                  </a:cubicBezTo>
                  <a:lnTo>
                    <a:pt x="1591" y="10915"/>
                  </a:lnTo>
                  <a:cubicBezTo>
                    <a:pt x="1591" y="11068"/>
                    <a:pt x="1701" y="11191"/>
                    <a:pt x="1853" y="11191"/>
                  </a:cubicBezTo>
                  <a:lnTo>
                    <a:pt x="11702" y="11191"/>
                  </a:lnTo>
                  <a:cubicBezTo>
                    <a:pt x="11855" y="11191"/>
                    <a:pt x="11965" y="11068"/>
                    <a:pt x="11965" y="10915"/>
                  </a:cubicBezTo>
                  <a:lnTo>
                    <a:pt x="11965" y="3765"/>
                  </a:lnTo>
                  <a:cubicBezTo>
                    <a:pt x="11965" y="3626"/>
                    <a:pt x="11855" y="3500"/>
                    <a:pt x="11702" y="3500"/>
                  </a:cubicBezTo>
                  <a:lnTo>
                    <a:pt x="10484" y="3500"/>
                  </a:lnTo>
                  <a:lnTo>
                    <a:pt x="10484" y="2975"/>
                  </a:lnTo>
                  <a:close/>
                  <a:moveTo>
                    <a:pt x="13030" y="12243"/>
                  </a:moveTo>
                  <a:lnTo>
                    <a:pt x="13030" y="12768"/>
                  </a:lnTo>
                  <a:cubicBezTo>
                    <a:pt x="13030" y="12921"/>
                    <a:pt x="12904" y="13043"/>
                    <a:pt x="12768" y="13043"/>
                  </a:cubicBezTo>
                  <a:lnTo>
                    <a:pt x="788" y="13043"/>
                  </a:lnTo>
                  <a:cubicBezTo>
                    <a:pt x="652" y="13043"/>
                    <a:pt x="525" y="12921"/>
                    <a:pt x="525" y="12768"/>
                  </a:cubicBezTo>
                  <a:lnTo>
                    <a:pt x="525" y="12243"/>
                  </a:lnTo>
                  <a:lnTo>
                    <a:pt x="4994" y="12243"/>
                  </a:lnTo>
                  <a:cubicBezTo>
                    <a:pt x="5090" y="12409"/>
                    <a:pt x="5256" y="12506"/>
                    <a:pt x="5448" y="12506"/>
                  </a:cubicBezTo>
                  <a:lnTo>
                    <a:pt x="8104" y="12506"/>
                  </a:lnTo>
                  <a:cubicBezTo>
                    <a:pt x="8300" y="12506"/>
                    <a:pt x="8466" y="12409"/>
                    <a:pt x="8562" y="12243"/>
                  </a:cubicBezTo>
                  <a:close/>
                  <a:moveTo>
                    <a:pt x="5989" y="1"/>
                  </a:moveTo>
                  <a:cubicBezTo>
                    <a:pt x="5837" y="1"/>
                    <a:pt x="5727" y="127"/>
                    <a:pt x="5727" y="280"/>
                  </a:cubicBezTo>
                  <a:lnTo>
                    <a:pt x="5727" y="2451"/>
                  </a:lnTo>
                  <a:lnTo>
                    <a:pt x="1329" y="2451"/>
                  </a:lnTo>
                  <a:cubicBezTo>
                    <a:pt x="884" y="2451"/>
                    <a:pt x="525" y="2796"/>
                    <a:pt x="525" y="3237"/>
                  </a:cubicBezTo>
                  <a:lnTo>
                    <a:pt x="525" y="11716"/>
                  </a:lnTo>
                  <a:lnTo>
                    <a:pt x="263" y="11716"/>
                  </a:lnTo>
                  <a:cubicBezTo>
                    <a:pt x="110" y="11716"/>
                    <a:pt x="1" y="11828"/>
                    <a:pt x="1" y="11981"/>
                  </a:cubicBezTo>
                  <a:lnTo>
                    <a:pt x="1" y="12768"/>
                  </a:lnTo>
                  <a:cubicBezTo>
                    <a:pt x="1" y="13209"/>
                    <a:pt x="359" y="13571"/>
                    <a:pt x="788" y="13571"/>
                  </a:cubicBezTo>
                  <a:lnTo>
                    <a:pt x="12768" y="13571"/>
                  </a:lnTo>
                  <a:cubicBezTo>
                    <a:pt x="13210" y="13571"/>
                    <a:pt x="13555" y="13209"/>
                    <a:pt x="13555" y="12768"/>
                  </a:cubicBezTo>
                  <a:lnTo>
                    <a:pt x="13555" y="11981"/>
                  </a:lnTo>
                  <a:cubicBezTo>
                    <a:pt x="13555" y="11828"/>
                    <a:pt x="13445" y="11716"/>
                    <a:pt x="13293" y="11716"/>
                  </a:cubicBezTo>
                  <a:lnTo>
                    <a:pt x="13030" y="11716"/>
                  </a:lnTo>
                  <a:lnTo>
                    <a:pt x="13030" y="3237"/>
                  </a:lnTo>
                  <a:cubicBezTo>
                    <a:pt x="13030" y="2796"/>
                    <a:pt x="12668" y="2451"/>
                    <a:pt x="12240" y="2451"/>
                  </a:cubicBezTo>
                  <a:lnTo>
                    <a:pt x="10484" y="2451"/>
                  </a:lnTo>
                  <a:lnTo>
                    <a:pt x="10484" y="2172"/>
                  </a:lnTo>
                  <a:cubicBezTo>
                    <a:pt x="10484" y="2036"/>
                    <a:pt x="10375" y="1909"/>
                    <a:pt x="10222" y="1909"/>
                  </a:cubicBezTo>
                  <a:lnTo>
                    <a:pt x="8632" y="1909"/>
                  </a:lnTo>
                  <a:cubicBezTo>
                    <a:pt x="8492" y="1909"/>
                    <a:pt x="8370" y="2036"/>
                    <a:pt x="8370" y="2172"/>
                  </a:cubicBezTo>
                  <a:lnTo>
                    <a:pt x="8370" y="2451"/>
                  </a:lnTo>
                  <a:lnTo>
                    <a:pt x="7842" y="2451"/>
                  </a:lnTo>
                  <a:lnTo>
                    <a:pt x="7842" y="280"/>
                  </a:lnTo>
                  <a:cubicBezTo>
                    <a:pt x="7842" y="127"/>
                    <a:pt x="7719" y="1"/>
                    <a:pt x="7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2583850" y="3465950"/>
              <a:ext cx="96125" cy="13225"/>
            </a:xfrm>
            <a:custGeom>
              <a:avLst/>
              <a:gdLst/>
              <a:ahLst/>
              <a:cxnLst/>
              <a:rect l="l" t="t" r="r" b="b"/>
              <a:pathLst>
                <a:path w="3845" h="529" extrusionOk="0">
                  <a:moveTo>
                    <a:pt x="345" y="1"/>
                  </a:moveTo>
                  <a:cubicBezTo>
                    <a:pt x="0" y="1"/>
                    <a:pt x="0" y="512"/>
                    <a:pt x="345" y="528"/>
                  </a:cubicBezTo>
                  <a:lnTo>
                    <a:pt x="3542" y="528"/>
                  </a:lnTo>
                  <a:cubicBezTo>
                    <a:pt x="3678" y="528"/>
                    <a:pt x="3804" y="429"/>
                    <a:pt x="3818" y="306"/>
                  </a:cubicBezTo>
                  <a:cubicBezTo>
                    <a:pt x="3844" y="140"/>
                    <a:pt x="3721" y="1"/>
                    <a:pt x="3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2583850" y="3492250"/>
              <a:ext cx="96125" cy="13150"/>
            </a:xfrm>
            <a:custGeom>
              <a:avLst/>
              <a:gdLst/>
              <a:ahLst/>
              <a:cxnLst/>
              <a:rect l="l" t="t" r="r" b="b"/>
              <a:pathLst>
                <a:path w="3845" h="526" extrusionOk="0">
                  <a:moveTo>
                    <a:pt x="345" y="1"/>
                  </a:moveTo>
                  <a:cubicBezTo>
                    <a:pt x="0" y="14"/>
                    <a:pt x="0" y="512"/>
                    <a:pt x="345" y="525"/>
                  </a:cubicBezTo>
                  <a:lnTo>
                    <a:pt x="3542" y="525"/>
                  </a:lnTo>
                  <a:cubicBezTo>
                    <a:pt x="3678" y="525"/>
                    <a:pt x="3804" y="442"/>
                    <a:pt x="3818" y="306"/>
                  </a:cubicBezTo>
                  <a:cubicBezTo>
                    <a:pt x="3844" y="140"/>
                    <a:pt x="3721" y="1"/>
                    <a:pt x="3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2695550" y="3465950"/>
              <a:ext cx="96125" cy="13225"/>
            </a:xfrm>
            <a:custGeom>
              <a:avLst/>
              <a:gdLst/>
              <a:ahLst/>
              <a:cxnLst/>
              <a:rect l="l" t="t" r="r" b="b"/>
              <a:pathLst>
                <a:path w="3845" h="529" extrusionOk="0">
                  <a:moveTo>
                    <a:pt x="359" y="1"/>
                  </a:moveTo>
                  <a:cubicBezTo>
                    <a:pt x="14" y="1"/>
                    <a:pt x="0" y="512"/>
                    <a:pt x="359" y="528"/>
                  </a:cubicBezTo>
                  <a:lnTo>
                    <a:pt x="3556" y="528"/>
                  </a:lnTo>
                  <a:cubicBezTo>
                    <a:pt x="3692" y="528"/>
                    <a:pt x="3805" y="429"/>
                    <a:pt x="3831" y="306"/>
                  </a:cubicBezTo>
                  <a:cubicBezTo>
                    <a:pt x="3844" y="140"/>
                    <a:pt x="3722" y="1"/>
                    <a:pt x="3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2695550" y="3492250"/>
              <a:ext cx="96125" cy="13150"/>
            </a:xfrm>
            <a:custGeom>
              <a:avLst/>
              <a:gdLst/>
              <a:ahLst/>
              <a:cxnLst/>
              <a:rect l="l" t="t" r="r" b="b"/>
              <a:pathLst>
                <a:path w="3845" h="526" extrusionOk="0">
                  <a:moveTo>
                    <a:pt x="359" y="1"/>
                  </a:moveTo>
                  <a:cubicBezTo>
                    <a:pt x="14" y="14"/>
                    <a:pt x="0" y="512"/>
                    <a:pt x="359" y="525"/>
                  </a:cubicBezTo>
                  <a:lnTo>
                    <a:pt x="3556" y="525"/>
                  </a:lnTo>
                  <a:cubicBezTo>
                    <a:pt x="3692" y="525"/>
                    <a:pt x="3805" y="442"/>
                    <a:pt x="3831" y="306"/>
                  </a:cubicBezTo>
                  <a:cubicBezTo>
                    <a:pt x="3844" y="140"/>
                    <a:pt x="3722" y="1"/>
                    <a:pt x="3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38"/>
          <p:cNvGrpSpPr/>
          <p:nvPr/>
        </p:nvGrpSpPr>
        <p:grpSpPr>
          <a:xfrm>
            <a:off x="2435860" y="2805838"/>
            <a:ext cx="339200" cy="304700"/>
            <a:chOff x="2489475" y="2699700"/>
            <a:chExt cx="339200" cy="304700"/>
          </a:xfrm>
        </p:grpSpPr>
        <p:sp>
          <p:nvSpPr>
            <p:cNvPr id="865" name="Google Shape;865;p38"/>
            <p:cNvSpPr/>
            <p:nvPr/>
          </p:nvSpPr>
          <p:spPr>
            <a:xfrm>
              <a:off x="2489475" y="2699700"/>
              <a:ext cx="339200" cy="304700"/>
            </a:xfrm>
            <a:custGeom>
              <a:avLst/>
              <a:gdLst/>
              <a:ahLst/>
              <a:cxnLst/>
              <a:rect l="l" t="t" r="r" b="b"/>
              <a:pathLst>
                <a:path w="13568" h="12188" extrusionOk="0">
                  <a:moveTo>
                    <a:pt x="12765" y="539"/>
                  </a:moveTo>
                  <a:cubicBezTo>
                    <a:pt x="12917" y="539"/>
                    <a:pt x="13043" y="652"/>
                    <a:pt x="13043" y="804"/>
                  </a:cubicBezTo>
                  <a:lnTo>
                    <a:pt x="13043" y="1067"/>
                  </a:lnTo>
                  <a:lnTo>
                    <a:pt x="4509" y="1067"/>
                  </a:lnTo>
                  <a:cubicBezTo>
                    <a:pt x="4356" y="1067"/>
                    <a:pt x="4246" y="1189"/>
                    <a:pt x="4246" y="1329"/>
                  </a:cubicBezTo>
                  <a:cubicBezTo>
                    <a:pt x="4246" y="1770"/>
                    <a:pt x="3885" y="2132"/>
                    <a:pt x="3443" y="2132"/>
                  </a:cubicBezTo>
                  <a:lnTo>
                    <a:pt x="539" y="2132"/>
                  </a:lnTo>
                  <a:lnTo>
                    <a:pt x="539" y="804"/>
                  </a:lnTo>
                  <a:cubicBezTo>
                    <a:pt x="539" y="652"/>
                    <a:pt x="648" y="539"/>
                    <a:pt x="801" y="539"/>
                  </a:cubicBezTo>
                  <a:close/>
                  <a:moveTo>
                    <a:pt x="13043" y="1591"/>
                  </a:moveTo>
                  <a:lnTo>
                    <a:pt x="13043" y="11397"/>
                  </a:lnTo>
                  <a:cubicBezTo>
                    <a:pt x="13043" y="11537"/>
                    <a:pt x="12917" y="11659"/>
                    <a:pt x="12765" y="11659"/>
                  </a:cubicBezTo>
                  <a:lnTo>
                    <a:pt x="801" y="11659"/>
                  </a:lnTo>
                  <a:cubicBezTo>
                    <a:pt x="648" y="11659"/>
                    <a:pt x="539" y="11537"/>
                    <a:pt x="539" y="11397"/>
                  </a:cubicBezTo>
                  <a:lnTo>
                    <a:pt x="539" y="2657"/>
                  </a:lnTo>
                  <a:lnTo>
                    <a:pt x="3443" y="2657"/>
                  </a:lnTo>
                  <a:cubicBezTo>
                    <a:pt x="4094" y="2657"/>
                    <a:pt x="4618" y="2199"/>
                    <a:pt x="4744" y="1591"/>
                  </a:cubicBezTo>
                  <a:close/>
                  <a:moveTo>
                    <a:pt x="801" y="1"/>
                  </a:moveTo>
                  <a:cubicBezTo>
                    <a:pt x="359" y="1"/>
                    <a:pt x="1" y="360"/>
                    <a:pt x="1" y="804"/>
                  </a:cubicBezTo>
                  <a:lnTo>
                    <a:pt x="1" y="11397"/>
                  </a:lnTo>
                  <a:cubicBezTo>
                    <a:pt x="1" y="11842"/>
                    <a:pt x="359" y="12187"/>
                    <a:pt x="801" y="12187"/>
                  </a:cubicBezTo>
                  <a:lnTo>
                    <a:pt x="12765" y="12187"/>
                  </a:lnTo>
                  <a:cubicBezTo>
                    <a:pt x="13209" y="12187"/>
                    <a:pt x="13568" y="11842"/>
                    <a:pt x="13568" y="11397"/>
                  </a:cubicBezTo>
                  <a:lnTo>
                    <a:pt x="13568" y="804"/>
                  </a:lnTo>
                  <a:cubicBezTo>
                    <a:pt x="13568" y="360"/>
                    <a:pt x="13209" y="1"/>
                    <a:pt x="12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2568975" y="2726100"/>
              <a:ext cx="13475" cy="13400"/>
            </a:xfrm>
            <a:custGeom>
              <a:avLst/>
              <a:gdLst/>
              <a:ahLst/>
              <a:cxnLst/>
              <a:rect l="l" t="t" r="r" b="b"/>
              <a:pathLst>
                <a:path w="539" h="536" extrusionOk="0">
                  <a:moveTo>
                    <a:pt x="270" y="1"/>
                  </a:moveTo>
                  <a:cubicBezTo>
                    <a:pt x="139" y="1"/>
                    <a:pt x="8" y="87"/>
                    <a:pt x="1" y="260"/>
                  </a:cubicBezTo>
                  <a:cubicBezTo>
                    <a:pt x="1" y="412"/>
                    <a:pt x="124" y="535"/>
                    <a:pt x="263" y="535"/>
                  </a:cubicBezTo>
                  <a:cubicBezTo>
                    <a:pt x="416" y="535"/>
                    <a:pt x="539" y="412"/>
                    <a:pt x="539" y="260"/>
                  </a:cubicBezTo>
                  <a:cubicBezTo>
                    <a:pt x="532" y="87"/>
                    <a:pt x="401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2542675" y="2726100"/>
              <a:ext cx="13225" cy="13400"/>
            </a:xfrm>
            <a:custGeom>
              <a:avLst/>
              <a:gdLst/>
              <a:ahLst/>
              <a:cxnLst/>
              <a:rect l="l" t="t" r="r" b="b"/>
              <a:pathLst>
                <a:path w="529" h="536" extrusionOk="0">
                  <a:moveTo>
                    <a:pt x="263" y="1"/>
                  </a:moveTo>
                  <a:cubicBezTo>
                    <a:pt x="135" y="1"/>
                    <a:pt x="7" y="87"/>
                    <a:pt x="1" y="260"/>
                  </a:cubicBezTo>
                  <a:cubicBezTo>
                    <a:pt x="1" y="412"/>
                    <a:pt x="113" y="535"/>
                    <a:pt x="263" y="535"/>
                  </a:cubicBezTo>
                  <a:cubicBezTo>
                    <a:pt x="402" y="535"/>
                    <a:pt x="528" y="412"/>
                    <a:pt x="528" y="260"/>
                  </a:cubicBezTo>
                  <a:cubicBezTo>
                    <a:pt x="520" y="87"/>
                    <a:pt x="391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2516050" y="2726100"/>
              <a:ext cx="13200" cy="13400"/>
            </a:xfrm>
            <a:custGeom>
              <a:avLst/>
              <a:gdLst/>
              <a:ahLst/>
              <a:cxnLst/>
              <a:rect l="l" t="t" r="r" b="b"/>
              <a:pathLst>
                <a:path w="528" h="536" extrusionOk="0">
                  <a:moveTo>
                    <a:pt x="265" y="1"/>
                  </a:moveTo>
                  <a:cubicBezTo>
                    <a:pt x="137" y="1"/>
                    <a:pt x="8" y="87"/>
                    <a:pt x="0" y="260"/>
                  </a:cubicBezTo>
                  <a:cubicBezTo>
                    <a:pt x="0" y="412"/>
                    <a:pt x="126" y="535"/>
                    <a:pt x="266" y="535"/>
                  </a:cubicBezTo>
                  <a:cubicBezTo>
                    <a:pt x="415" y="535"/>
                    <a:pt x="528" y="412"/>
                    <a:pt x="528" y="260"/>
                  </a:cubicBezTo>
                  <a:cubicBezTo>
                    <a:pt x="521" y="87"/>
                    <a:pt x="393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2516050" y="2779225"/>
              <a:ext cx="286000" cy="198850"/>
            </a:xfrm>
            <a:custGeom>
              <a:avLst/>
              <a:gdLst/>
              <a:ahLst/>
              <a:cxnLst/>
              <a:rect l="l" t="t" r="r" b="b"/>
              <a:pathLst>
                <a:path w="11440" h="7954" extrusionOk="0">
                  <a:moveTo>
                    <a:pt x="10915" y="528"/>
                  </a:moveTo>
                  <a:lnTo>
                    <a:pt x="10915" y="7416"/>
                  </a:lnTo>
                  <a:lnTo>
                    <a:pt x="528" y="7416"/>
                  </a:lnTo>
                  <a:lnTo>
                    <a:pt x="528" y="528"/>
                  </a:lnTo>
                  <a:close/>
                  <a:moveTo>
                    <a:pt x="266" y="0"/>
                  </a:moveTo>
                  <a:cubicBezTo>
                    <a:pt x="126" y="0"/>
                    <a:pt x="0" y="126"/>
                    <a:pt x="0" y="262"/>
                  </a:cubicBezTo>
                  <a:lnTo>
                    <a:pt x="0" y="7678"/>
                  </a:lnTo>
                  <a:cubicBezTo>
                    <a:pt x="0" y="7831"/>
                    <a:pt x="126" y="7954"/>
                    <a:pt x="266" y="7954"/>
                  </a:cubicBezTo>
                  <a:lnTo>
                    <a:pt x="11177" y="7954"/>
                  </a:lnTo>
                  <a:cubicBezTo>
                    <a:pt x="11330" y="7954"/>
                    <a:pt x="11439" y="7831"/>
                    <a:pt x="11439" y="7678"/>
                  </a:cubicBezTo>
                  <a:lnTo>
                    <a:pt x="11439" y="262"/>
                  </a:lnTo>
                  <a:cubicBezTo>
                    <a:pt x="11439" y="126"/>
                    <a:pt x="11330" y="0"/>
                    <a:pt x="11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2538525" y="2805850"/>
              <a:ext cx="235225" cy="145600"/>
            </a:xfrm>
            <a:custGeom>
              <a:avLst/>
              <a:gdLst/>
              <a:ahLst/>
              <a:cxnLst/>
              <a:rect l="l" t="t" r="r" b="b"/>
              <a:pathLst>
                <a:path w="9409" h="5824" extrusionOk="0">
                  <a:moveTo>
                    <a:pt x="6032" y="512"/>
                  </a:moveTo>
                  <a:cubicBezTo>
                    <a:pt x="6225" y="512"/>
                    <a:pt x="6378" y="665"/>
                    <a:pt x="6378" y="857"/>
                  </a:cubicBezTo>
                  <a:cubicBezTo>
                    <a:pt x="6371" y="1086"/>
                    <a:pt x="6205" y="1201"/>
                    <a:pt x="6039" y="1201"/>
                  </a:cubicBezTo>
                  <a:cubicBezTo>
                    <a:pt x="5873" y="1201"/>
                    <a:pt x="5707" y="1086"/>
                    <a:pt x="5700" y="857"/>
                  </a:cubicBezTo>
                  <a:cubicBezTo>
                    <a:pt x="5700" y="665"/>
                    <a:pt x="5853" y="512"/>
                    <a:pt x="6032" y="512"/>
                  </a:cubicBezTo>
                  <a:close/>
                  <a:moveTo>
                    <a:pt x="1192" y="1481"/>
                  </a:moveTo>
                  <a:cubicBezTo>
                    <a:pt x="1385" y="1481"/>
                    <a:pt x="1538" y="1647"/>
                    <a:pt x="1538" y="1826"/>
                  </a:cubicBezTo>
                  <a:cubicBezTo>
                    <a:pt x="1531" y="2056"/>
                    <a:pt x="1365" y="2170"/>
                    <a:pt x="1199" y="2170"/>
                  </a:cubicBezTo>
                  <a:cubicBezTo>
                    <a:pt x="1033" y="2170"/>
                    <a:pt x="867" y="2056"/>
                    <a:pt x="860" y="1826"/>
                  </a:cubicBezTo>
                  <a:cubicBezTo>
                    <a:pt x="844" y="1647"/>
                    <a:pt x="1010" y="1481"/>
                    <a:pt x="1192" y="1481"/>
                  </a:cubicBezTo>
                  <a:close/>
                  <a:moveTo>
                    <a:pt x="3612" y="2949"/>
                  </a:moveTo>
                  <a:cubicBezTo>
                    <a:pt x="3805" y="2949"/>
                    <a:pt x="3958" y="3098"/>
                    <a:pt x="3958" y="3280"/>
                  </a:cubicBezTo>
                  <a:cubicBezTo>
                    <a:pt x="3951" y="3508"/>
                    <a:pt x="3785" y="3622"/>
                    <a:pt x="3619" y="3622"/>
                  </a:cubicBezTo>
                  <a:cubicBezTo>
                    <a:pt x="3453" y="3622"/>
                    <a:pt x="3287" y="3508"/>
                    <a:pt x="3280" y="3280"/>
                  </a:cubicBezTo>
                  <a:cubicBezTo>
                    <a:pt x="3280" y="3098"/>
                    <a:pt x="3433" y="2949"/>
                    <a:pt x="3612" y="2949"/>
                  </a:cubicBezTo>
                  <a:close/>
                  <a:moveTo>
                    <a:pt x="8452" y="2949"/>
                  </a:moveTo>
                  <a:cubicBezTo>
                    <a:pt x="8645" y="2949"/>
                    <a:pt x="8798" y="3098"/>
                    <a:pt x="8798" y="3280"/>
                  </a:cubicBezTo>
                  <a:cubicBezTo>
                    <a:pt x="8798" y="3473"/>
                    <a:pt x="8645" y="3626"/>
                    <a:pt x="8452" y="3626"/>
                  </a:cubicBezTo>
                  <a:cubicBezTo>
                    <a:pt x="8011" y="3612"/>
                    <a:pt x="8011" y="2962"/>
                    <a:pt x="8452" y="2949"/>
                  </a:cubicBezTo>
                  <a:close/>
                  <a:moveTo>
                    <a:pt x="1773" y="2490"/>
                  </a:moveTo>
                  <a:lnTo>
                    <a:pt x="2769" y="3085"/>
                  </a:lnTo>
                  <a:cubicBezTo>
                    <a:pt x="2656" y="3529"/>
                    <a:pt x="2935" y="3997"/>
                    <a:pt x="3333" y="4124"/>
                  </a:cubicBezTo>
                  <a:lnTo>
                    <a:pt x="3333" y="5299"/>
                  </a:lnTo>
                  <a:lnTo>
                    <a:pt x="1468" y="5299"/>
                  </a:lnTo>
                  <a:lnTo>
                    <a:pt x="1468" y="2670"/>
                  </a:lnTo>
                  <a:cubicBezTo>
                    <a:pt x="1577" y="2630"/>
                    <a:pt x="1674" y="2573"/>
                    <a:pt x="1773" y="2490"/>
                  </a:cubicBezTo>
                  <a:close/>
                  <a:moveTo>
                    <a:pt x="5644" y="1647"/>
                  </a:moveTo>
                  <a:cubicBezTo>
                    <a:pt x="5687" y="1661"/>
                    <a:pt x="5727" y="1687"/>
                    <a:pt x="5783" y="1704"/>
                  </a:cubicBezTo>
                  <a:lnTo>
                    <a:pt x="5783" y="5299"/>
                  </a:lnTo>
                  <a:lnTo>
                    <a:pt x="3901" y="5299"/>
                  </a:lnTo>
                  <a:lnTo>
                    <a:pt x="3901" y="4124"/>
                  </a:lnTo>
                  <a:cubicBezTo>
                    <a:pt x="4246" y="4011"/>
                    <a:pt x="4495" y="3679"/>
                    <a:pt x="4495" y="3294"/>
                  </a:cubicBezTo>
                  <a:cubicBezTo>
                    <a:pt x="4495" y="3141"/>
                    <a:pt x="4469" y="3015"/>
                    <a:pt x="4399" y="2892"/>
                  </a:cubicBezTo>
                  <a:lnTo>
                    <a:pt x="5644" y="1647"/>
                  </a:lnTo>
                  <a:close/>
                  <a:moveTo>
                    <a:pt x="6447" y="1647"/>
                  </a:moveTo>
                  <a:lnTo>
                    <a:pt x="7679" y="2892"/>
                  </a:lnTo>
                  <a:cubicBezTo>
                    <a:pt x="7430" y="3363"/>
                    <a:pt x="7692" y="3971"/>
                    <a:pt x="8190" y="4124"/>
                  </a:cubicBezTo>
                  <a:lnTo>
                    <a:pt x="8190" y="5299"/>
                  </a:lnTo>
                  <a:lnTo>
                    <a:pt x="6308" y="5299"/>
                  </a:lnTo>
                  <a:lnTo>
                    <a:pt x="6308" y="1704"/>
                  </a:lnTo>
                  <a:cubicBezTo>
                    <a:pt x="6351" y="1687"/>
                    <a:pt x="6404" y="1661"/>
                    <a:pt x="6447" y="1647"/>
                  </a:cubicBezTo>
                  <a:close/>
                  <a:moveTo>
                    <a:pt x="6015" y="1"/>
                  </a:moveTo>
                  <a:cubicBezTo>
                    <a:pt x="5387" y="1"/>
                    <a:pt x="4956" y="713"/>
                    <a:pt x="5259" y="1259"/>
                  </a:cubicBezTo>
                  <a:lnTo>
                    <a:pt x="4014" y="2517"/>
                  </a:lnTo>
                  <a:cubicBezTo>
                    <a:pt x="3894" y="2452"/>
                    <a:pt x="3757" y="2421"/>
                    <a:pt x="3620" y="2421"/>
                  </a:cubicBezTo>
                  <a:cubicBezTo>
                    <a:pt x="3408" y="2421"/>
                    <a:pt x="3196" y="2495"/>
                    <a:pt x="3045" y="2630"/>
                  </a:cubicBezTo>
                  <a:lnTo>
                    <a:pt x="2049" y="2036"/>
                  </a:lnTo>
                  <a:cubicBezTo>
                    <a:pt x="2170" y="1501"/>
                    <a:pt x="1754" y="970"/>
                    <a:pt x="1212" y="970"/>
                  </a:cubicBezTo>
                  <a:cubicBezTo>
                    <a:pt x="1206" y="970"/>
                    <a:pt x="1199" y="970"/>
                    <a:pt x="1192" y="970"/>
                  </a:cubicBezTo>
                  <a:cubicBezTo>
                    <a:pt x="196" y="983"/>
                    <a:pt x="1" y="2351"/>
                    <a:pt x="927" y="2670"/>
                  </a:cubicBezTo>
                  <a:lnTo>
                    <a:pt x="927" y="5299"/>
                  </a:lnTo>
                  <a:lnTo>
                    <a:pt x="595" y="5299"/>
                  </a:lnTo>
                  <a:cubicBezTo>
                    <a:pt x="236" y="5312"/>
                    <a:pt x="236" y="5810"/>
                    <a:pt x="595" y="5823"/>
                  </a:cubicBezTo>
                  <a:lnTo>
                    <a:pt x="9060" y="5823"/>
                  </a:lnTo>
                  <a:cubicBezTo>
                    <a:pt x="9408" y="5810"/>
                    <a:pt x="9408" y="5312"/>
                    <a:pt x="9060" y="5299"/>
                  </a:cubicBezTo>
                  <a:lnTo>
                    <a:pt x="8715" y="5299"/>
                  </a:lnTo>
                  <a:lnTo>
                    <a:pt x="8715" y="4124"/>
                  </a:lnTo>
                  <a:cubicBezTo>
                    <a:pt x="9076" y="4011"/>
                    <a:pt x="9325" y="3679"/>
                    <a:pt x="9325" y="3294"/>
                  </a:cubicBezTo>
                  <a:cubicBezTo>
                    <a:pt x="9336" y="2789"/>
                    <a:pt x="8905" y="2418"/>
                    <a:pt x="8446" y="2418"/>
                  </a:cubicBezTo>
                  <a:cubicBezTo>
                    <a:pt x="8313" y="2418"/>
                    <a:pt x="8178" y="2449"/>
                    <a:pt x="8051" y="2517"/>
                  </a:cubicBezTo>
                  <a:lnTo>
                    <a:pt x="6806" y="1259"/>
                  </a:lnTo>
                  <a:cubicBezTo>
                    <a:pt x="7108" y="713"/>
                    <a:pt x="6678" y="1"/>
                    <a:pt x="6050" y="1"/>
                  </a:cubicBezTo>
                  <a:cubicBezTo>
                    <a:pt x="6044" y="1"/>
                    <a:pt x="6038" y="1"/>
                    <a:pt x="6032" y="1"/>
                  </a:cubicBezTo>
                  <a:cubicBezTo>
                    <a:pt x="6027" y="1"/>
                    <a:pt x="6021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4" name="Google Shape;824;p38"/>
          <p:cNvSpPr txBox="1">
            <a:spLocks noGrp="1"/>
          </p:cNvSpPr>
          <p:nvPr>
            <p:ph type="title" idx="8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20" name="Google Shape;820;p38"/>
          <p:cNvSpPr txBox="1">
            <a:spLocks noGrp="1"/>
          </p:cNvSpPr>
          <p:nvPr>
            <p:ph type="title" idx="9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27" name="Google Shape;827;p38"/>
          <p:cNvSpPr txBox="1">
            <a:spLocks noGrp="1"/>
          </p:cNvSpPr>
          <p:nvPr>
            <p:ph type="title" idx="13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71" name="Google Shape;871;p38"/>
          <p:cNvSpPr txBox="1">
            <a:spLocks noGrp="1"/>
          </p:cNvSpPr>
          <p:nvPr>
            <p:ph type="title" idx="14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72" name="Google Shape;872;p38"/>
          <p:cNvSpPr txBox="1">
            <a:spLocks noGrp="1"/>
          </p:cNvSpPr>
          <p:nvPr>
            <p:ph type="title" idx="15"/>
          </p:nvPr>
        </p:nvSpPr>
        <p:spPr>
          <a:xfrm>
            <a:off x="6239100" y="2674703"/>
            <a:ext cx="567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17" name="Google Shape;817;p38"/>
          <p:cNvSpPr txBox="1">
            <a:spLocks noGrp="1"/>
          </p:cNvSpPr>
          <p:nvPr>
            <p:ph type="title" idx="7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873" name="Google Shape;873;p38"/>
          <p:cNvCxnSpPr>
            <a:stCxn id="872" idx="3"/>
            <a:endCxn id="828" idx="1"/>
          </p:cNvCxnSpPr>
          <p:nvPr/>
        </p:nvCxnSpPr>
        <p:spPr>
          <a:xfrm rot="10800000" flipH="1">
            <a:off x="6806100" y="2958053"/>
            <a:ext cx="304800" cy="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874" name="Google Shape;874;p38"/>
          <p:cNvCxnSpPr>
            <a:stCxn id="871" idx="3"/>
            <a:endCxn id="821" idx="1"/>
          </p:cNvCxnSpPr>
          <p:nvPr/>
        </p:nvCxnSpPr>
        <p:spPr>
          <a:xfrm rot="10800000" flipH="1">
            <a:off x="6806100" y="1512502"/>
            <a:ext cx="304800" cy="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41;p41">
            <a:extLst>
              <a:ext uri="{FF2B5EF4-FFF2-40B4-BE49-F238E27FC236}">
                <a16:creationId xmlns:a16="http://schemas.microsoft.com/office/drawing/2014/main" id="{82BF7271-7584-AD6D-4D09-B5761CA5952C}"/>
              </a:ext>
            </a:extLst>
          </p:cNvPr>
          <p:cNvSpPr txBox="1">
            <a:spLocks/>
          </p:cNvSpPr>
          <p:nvPr/>
        </p:nvSpPr>
        <p:spPr>
          <a:xfrm>
            <a:off x="592676" y="772322"/>
            <a:ext cx="8146209" cy="4112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b="1" dirty="0">
                <a:solidFill>
                  <a:schemeClr val="dk1"/>
                </a:solidFill>
                <a:latin typeface="Barlow"/>
                <a:sym typeface="Barlow"/>
              </a:rPr>
              <a:t>Challenges:</a:t>
            </a:r>
          </a:p>
          <a:p>
            <a:pPr algn="l"/>
            <a:endParaRPr lang="en-US" dirty="0">
              <a:solidFill>
                <a:schemeClr val="dk1"/>
              </a:solidFill>
              <a:latin typeface="Barlow"/>
              <a:sym typeface="Barlow"/>
            </a:endParaRPr>
          </a:p>
          <a:p>
            <a:pPr algn="l"/>
            <a:r>
              <a:rPr lang="en-US" b="1" dirty="0">
                <a:solidFill>
                  <a:schemeClr val="dk1"/>
                </a:solidFill>
                <a:latin typeface="Barlow"/>
                <a:sym typeface="Barlow"/>
              </a:rPr>
              <a:t>Data Variability: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Barlow"/>
                <a:sym typeface="Barlow"/>
              </a:rPr>
              <a:t>Varied emotional expressions and accents in real-world speech may pose challenges for model generalization.</a:t>
            </a:r>
          </a:p>
          <a:p>
            <a:pPr algn="l"/>
            <a:r>
              <a:rPr lang="en-US" b="1" dirty="0">
                <a:solidFill>
                  <a:schemeClr val="dk1"/>
                </a:solidFill>
                <a:latin typeface="Barlow"/>
                <a:sym typeface="Barlow"/>
              </a:rPr>
              <a:t>Labeling Subjectivity: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Barlow"/>
                <a:sym typeface="Barlow"/>
              </a:rPr>
              <a:t>Emotion annotation subjectivity can lead to variations in labeled data, impacting model training.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Barlow"/>
              <a:sym typeface="Barlow"/>
            </a:endParaRPr>
          </a:p>
          <a:p>
            <a:pPr algn="l"/>
            <a:r>
              <a:rPr lang="en-US" sz="1600" b="1" dirty="0">
                <a:solidFill>
                  <a:schemeClr val="dk1"/>
                </a:solidFill>
                <a:latin typeface="Barlow"/>
                <a:sym typeface="Barlow"/>
              </a:rPr>
              <a:t>Limitations:</a:t>
            </a:r>
          </a:p>
          <a:p>
            <a:pPr algn="l"/>
            <a:endParaRPr lang="en-US" dirty="0">
              <a:solidFill>
                <a:schemeClr val="dk1"/>
              </a:solidFill>
              <a:latin typeface="Barlow"/>
              <a:sym typeface="Barlow"/>
            </a:endParaRPr>
          </a:p>
          <a:p>
            <a:pPr algn="l"/>
            <a:r>
              <a:rPr lang="en-US" b="1" dirty="0">
                <a:solidFill>
                  <a:schemeClr val="dk1"/>
                </a:solidFill>
                <a:latin typeface="Barlow"/>
                <a:sym typeface="Barlow"/>
              </a:rPr>
              <a:t>Data Size: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Barlow"/>
                <a:sym typeface="Barlow"/>
              </a:rPr>
              <a:t>Limited dataset size may hinder the models' ability to capture the full spectrum of emotional expressions.</a:t>
            </a:r>
          </a:p>
          <a:p>
            <a:pPr algn="l"/>
            <a:r>
              <a:rPr lang="en-US" b="1" dirty="0">
                <a:solidFill>
                  <a:schemeClr val="dk1"/>
                </a:solidFill>
                <a:latin typeface="Barlow"/>
                <a:sym typeface="Barlow"/>
              </a:rPr>
              <a:t>Computational Resources: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Barlow"/>
                <a:sym typeface="Barlow"/>
              </a:rPr>
              <a:t>Complex models like CNN and RNN require substantial computational resources, potentially limiting scalability.</a:t>
            </a:r>
          </a:p>
          <a:p>
            <a:endParaRPr lang="en-US" dirty="0">
              <a:solidFill>
                <a:schemeClr val="dk1"/>
              </a:solidFill>
              <a:latin typeface="Barlow"/>
              <a:sym typeface="Barlow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861943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1787;p70">
            <a:extLst>
              <a:ext uri="{FF2B5EF4-FFF2-40B4-BE49-F238E27FC236}">
                <a16:creationId xmlns:a16="http://schemas.microsoft.com/office/drawing/2014/main" id="{870FD366-F8E2-E217-3AFE-7F39C6D52799}"/>
              </a:ext>
            </a:extLst>
          </p:cNvPr>
          <p:cNvSpPr txBox="1">
            <a:spLocks/>
          </p:cNvSpPr>
          <p:nvPr/>
        </p:nvSpPr>
        <p:spPr>
          <a:xfrm>
            <a:off x="2327779" y="1823419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9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915" name="Google Shape;915;p40"/>
          <p:cNvSpPr txBox="1">
            <a:spLocks noGrp="1"/>
          </p:cNvSpPr>
          <p:nvPr>
            <p:ph type="title" idx="2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SER and Importance?</a:t>
            </a:r>
            <a:endParaRPr dirty="0"/>
          </a:p>
        </p:txBody>
      </p:sp>
      <p:sp>
        <p:nvSpPr>
          <p:cNvPr id="940" name="Google Shape;940;p41"/>
          <p:cNvSpPr txBox="1">
            <a:spLocks noGrp="1"/>
          </p:cNvSpPr>
          <p:nvPr>
            <p:ph type="subTitle" idx="1"/>
          </p:nvPr>
        </p:nvSpPr>
        <p:spPr>
          <a:xfrm>
            <a:off x="4572000" y="1216213"/>
            <a:ext cx="4027990" cy="3332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dirty="0"/>
              <a:t>Introduction to SER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Importance of Personalization: Personalizing digital experiences by understanding user emotions.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Technological Advances: Exploring emotions in speech with AI and machine learning.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Voice as an Indicator: The human voice as a powerful indicator of feelings.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SER Intersection: Operating at the intersection of linguistics, psychology, and computer science.</a:t>
            </a:r>
          </a:p>
          <a:p>
            <a:pPr algn="l"/>
            <a:r>
              <a:rPr lang="en-US" b="1" dirty="0"/>
              <a:t>SER's Nuances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Beyond Transcription: Focusing on voice nuances beyond word transcription.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Nuances in Voice: Voice inflections, pace, and pauses convey a range of emotions.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Emotional State Representation: SER aims to paint a clearer picture of emotional states.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1" name="Google Shape;941;p41"/>
          <p:cNvSpPr txBox="1">
            <a:spLocks noGrp="1"/>
          </p:cNvSpPr>
          <p:nvPr>
            <p:ph type="subTitle" idx="2"/>
          </p:nvPr>
        </p:nvSpPr>
        <p:spPr>
          <a:xfrm>
            <a:off x="719999" y="1216213"/>
            <a:ext cx="3354289" cy="3332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dirty="0"/>
              <a:t>Background: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Evolution of Communication: From vocal cues in history to global digital interactions.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Emotional Gap: Despite connectivity, digital communication lacks a personal touch.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Digital Age Challenge: Devices need to understand emotions for deeper connections.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Emergence of SER: Aiming to bridge the gap between human emotions and machine understanding.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Tool Utilization: RNNs, SVMs, and CNNs at the forefront for empathetic human-machine interactions.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8" name="Google Shape;948;p4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60000"/>
          </a:blip>
          <a:srcRect l="-427" r="2791" b="17280"/>
          <a:stretch/>
        </p:blipFill>
        <p:spPr>
          <a:xfrm>
            <a:off x="4572000" y="1701479"/>
            <a:ext cx="4213184" cy="2766349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Objectives &amp; Models</a:t>
            </a:r>
            <a:endParaRPr dirty="0"/>
          </a:p>
        </p:txBody>
      </p:sp>
      <p:sp>
        <p:nvSpPr>
          <p:cNvPr id="947" name="Google Shape;947;p42"/>
          <p:cNvSpPr txBox="1">
            <a:spLocks noGrp="1"/>
          </p:cNvSpPr>
          <p:nvPr>
            <p:ph type="subTitle" idx="1"/>
          </p:nvPr>
        </p:nvSpPr>
        <p:spPr>
          <a:xfrm>
            <a:off x="393539" y="1017725"/>
            <a:ext cx="4039566" cy="3450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Models Used:</a:t>
            </a:r>
          </a:p>
          <a:p>
            <a:pPr marL="152400" indent="0" algn="l">
              <a:buNone/>
            </a:pP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RNN, SVM, CNN: Introduction of Recurrent Neural Networks, Support Vector Machines, and Convolutional Neural Networks.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Strengths of Each Model: Unique strengths of RNN, SVM, and CNN models.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marL="152400" indent="0" algn="l"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Project Aim: </a:t>
            </a:r>
          </a:p>
          <a:p>
            <a:pPr marL="152400" indent="0" algn="l"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marL="152400" indent="0" algn="l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Determining the best model for recognizing emotions from speech.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915" name="Google Shape;915;p40"/>
          <p:cNvSpPr txBox="1">
            <a:spLocks noGrp="1"/>
          </p:cNvSpPr>
          <p:nvPr>
            <p:ph type="title" idx="2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429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0" dirty="0">
                <a:latin typeface="Poppins Black"/>
                <a:ea typeface="Poppins Black"/>
                <a:cs typeface="Poppins Black"/>
                <a:sym typeface="Poppins Black"/>
              </a:rPr>
              <a:t>Dataset Description</a:t>
            </a:r>
            <a:endParaRPr sz="2600" b="0" dirty="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955" name="Google Shape;955;p43"/>
          <p:cNvSpPr txBox="1">
            <a:spLocks noGrp="1"/>
          </p:cNvSpPr>
          <p:nvPr>
            <p:ph type="subTitle" idx="2"/>
          </p:nvPr>
        </p:nvSpPr>
        <p:spPr>
          <a:xfrm>
            <a:off x="720000" y="1016878"/>
            <a:ext cx="4603581" cy="3680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Dataset Characteristics: RAVDESS</a:t>
            </a:r>
          </a:p>
          <a:p>
            <a:pPr algn="l"/>
            <a:endParaRPr lang="en-US" b="1" dirty="0">
              <a:solidFill>
                <a:schemeClr val="tx1"/>
              </a:solidFill>
            </a:endParaRPr>
          </a:p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Source &amp; Accessibility</a:t>
            </a:r>
            <a:r>
              <a:rPr lang="en-US" dirty="0">
                <a:solidFill>
                  <a:schemeClr val="tx1"/>
                </a:solidFill>
              </a:rPr>
              <a:t>: Sourced from Kaggle, easily accessible. [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Volume: </a:t>
            </a:r>
            <a:r>
              <a:rPr lang="en-US" dirty="0">
                <a:solidFill>
                  <a:schemeClr val="tx1"/>
                </a:solidFill>
              </a:rPr>
              <a:t>Over 1,400 audio clips.</a:t>
            </a:r>
          </a:p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Contributors: </a:t>
            </a:r>
            <a:r>
              <a:rPr lang="en-US" dirty="0">
                <a:solidFill>
                  <a:schemeClr val="tx1"/>
                </a:solidFill>
              </a:rPr>
              <a:t>24 professional actors provided speech and song recordings.</a:t>
            </a:r>
          </a:p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Diversity in Emotion: </a:t>
            </a:r>
            <a:r>
              <a:rPr lang="en-US" dirty="0">
                <a:solidFill>
                  <a:schemeClr val="tx1"/>
                </a:solidFill>
              </a:rPr>
              <a:t>Spans emotions like neutral, calm, happy, sad, angry, fearful, disgusted, and surprised for versatile research.</a:t>
            </a:r>
          </a:p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Data Identification: </a:t>
            </a:r>
            <a:r>
              <a:rPr lang="en-US" dirty="0">
                <a:solidFill>
                  <a:schemeClr val="tx1"/>
                </a:solidFill>
              </a:rPr>
              <a:t>Unique 7-part numerical identifier in each audio file for detailed insights, including conveyed emotion.</a:t>
            </a:r>
          </a:p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Emotional Categories</a:t>
            </a:r>
            <a:r>
              <a:rPr lang="en-US" dirty="0">
                <a:solidFill>
                  <a:schemeClr val="tx1"/>
                </a:solidFill>
              </a:rPr>
              <a:t>: RAVDESS classifies emotions into eight distinct categories, enabling nuanced vocal emotion expression study.</a:t>
            </a:r>
          </a:p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Audio Features: </a:t>
            </a:r>
            <a:r>
              <a:rPr lang="en-US" dirty="0">
                <a:solidFill>
                  <a:schemeClr val="tx1"/>
                </a:solidFill>
              </a:rPr>
              <a:t>Key features include pitch, intensity, and spectrogram data crucial for emotion recognition modeling.</a:t>
            </a:r>
          </a:p>
          <a:p>
            <a:pPr marL="152400" indent="0" algn="l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5DA1CC-BD2D-F843-F180-438D8EF3B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214" y="1028453"/>
            <a:ext cx="3452143" cy="37033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</a:t>
            </a:r>
            <a:endParaRPr dirty="0"/>
          </a:p>
        </p:txBody>
      </p:sp>
      <p:sp>
        <p:nvSpPr>
          <p:cNvPr id="915" name="Google Shape;915;p40"/>
          <p:cNvSpPr txBox="1">
            <a:spLocks noGrp="1"/>
          </p:cNvSpPr>
          <p:nvPr>
            <p:ph type="title" idx="2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664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 of Our Project</a:t>
            </a:r>
            <a:endParaRPr dirty="0"/>
          </a:p>
        </p:txBody>
      </p:sp>
      <p:sp>
        <p:nvSpPr>
          <p:cNvPr id="1334" name="Google Shape;1334;p58"/>
          <p:cNvSpPr/>
          <p:nvPr/>
        </p:nvSpPr>
        <p:spPr>
          <a:xfrm>
            <a:off x="1335796" y="11830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58"/>
          <p:cNvSpPr/>
          <p:nvPr/>
        </p:nvSpPr>
        <p:spPr>
          <a:xfrm>
            <a:off x="3299696" y="11830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58"/>
          <p:cNvSpPr/>
          <p:nvPr/>
        </p:nvSpPr>
        <p:spPr>
          <a:xfrm>
            <a:off x="5263596" y="11830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58"/>
          <p:cNvSpPr/>
          <p:nvPr/>
        </p:nvSpPr>
        <p:spPr>
          <a:xfrm>
            <a:off x="7227496" y="11830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58"/>
          <p:cNvSpPr txBox="1"/>
          <p:nvPr/>
        </p:nvSpPr>
        <p:spPr>
          <a:xfrm flipH="1">
            <a:off x="713150" y="1926175"/>
            <a:ext cx="18123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Step 1</a:t>
            </a:r>
            <a:endParaRPr sz="20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39" name="Google Shape;1339;p58"/>
          <p:cNvSpPr txBox="1"/>
          <p:nvPr/>
        </p:nvSpPr>
        <p:spPr>
          <a:xfrm flipH="1">
            <a:off x="713146" y="2286723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Barlow"/>
              </a:rPr>
              <a:t>Mount Google Drive</a:t>
            </a:r>
            <a:endParaRPr sz="1200"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sp>
        <p:nvSpPr>
          <p:cNvPr id="1340" name="Google Shape;1340;p58"/>
          <p:cNvSpPr txBox="1"/>
          <p:nvPr/>
        </p:nvSpPr>
        <p:spPr>
          <a:xfrm flipH="1">
            <a:off x="2677050" y="1926175"/>
            <a:ext cx="18123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Step 2</a:t>
            </a:r>
            <a:endParaRPr sz="20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41" name="Google Shape;1341;p58"/>
          <p:cNvSpPr txBox="1"/>
          <p:nvPr/>
        </p:nvSpPr>
        <p:spPr>
          <a:xfrm flipH="1">
            <a:off x="2677046" y="2286723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Audio Visualization</a:t>
            </a: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42" name="Google Shape;1342;p58"/>
          <p:cNvSpPr txBox="1"/>
          <p:nvPr/>
        </p:nvSpPr>
        <p:spPr>
          <a:xfrm flipH="1">
            <a:off x="4640950" y="1926175"/>
            <a:ext cx="18123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Step 3</a:t>
            </a:r>
            <a:endParaRPr sz="20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43" name="Google Shape;1343;p58"/>
          <p:cNvSpPr txBox="1"/>
          <p:nvPr/>
        </p:nvSpPr>
        <p:spPr>
          <a:xfrm flipH="1">
            <a:off x="4640946" y="2286723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Dataset Connection</a:t>
            </a: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44" name="Google Shape;1344;p58"/>
          <p:cNvSpPr txBox="1"/>
          <p:nvPr/>
        </p:nvSpPr>
        <p:spPr>
          <a:xfrm flipH="1">
            <a:off x="6604850" y="1926175"/>
            <a:ext cx="18123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Step 4</a:t>
            </a:r>
            <a:endParaRPr sz="20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45" name="Google Shape;1345;p58"/>
          <p:cNvSpPr txBox="1"/>
          <p:nvPr/>
        </p:nvSpPr>
        <p:spPr>
          <a:xfrm flipH="1">
            <a:off x="6604846" y="2286723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Visualizing Emotion Distribution</a:t>
            </a: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346" name="Google Shape;1346;p58"/>
          <p:cNvCxnSpPr>
            <a:stCxn id="1334" idx="3"/>
            <a:endCxn id="1335" idx="1"/>
          </p:cNvCxnSpPr>
          <p:nvPr/>
        </p:nvCxnSpPr>
        <p:spPr>
          <a:xfrm>
            <a:off x="1902796" y="1466575"/>
            <a:ext cx="139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47" name="Google Shape;1347;p58"/>
          <p:cNvCxnSpPr>
            <a:stCxn id="1335" idx="3"/>
            <a:endCxn id="1336" idx="1"/>
          </p:cNvCxnSpPr>
          <p:nvPr/>
        </p:nvCxnSpPr>
        <p:spPr>
          <a:xfrm>
            <a:off x="3866696" y="1466575"/>
            <a:ext cx="139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48" name="Google Shape;1348;p58"/>
          <p:cNvCxnSpPr>
            <a:stCxn id="1336" idx="3"/>
            <a:endCxn id="1337" idx="1"/>
          </p:cNvCxnSpPr>
          <p:nvPr/>
        </p:nvCxnSpPr>
        <p:spPr>
          <a:xfrm>
            <a:off x="5830596" y="1466575"/>
            <a:ext cx="139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49" name="Google Shape;1349;p58"/>
          <p:cNvCxnSpPr>
            <a:stCxn id="1334" idx="2"/>
            <a:endCxn id="1338" idx="0"/>
          </p:cNvCxnSpPr>
          <p:nvPr/>
        </p:nvCxnSpPr>
        <p:spPr>
          <a:xfrm>
            <a:off x="1619296" y="1750075"/>
            <a:ext cx="0" cy="176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0" name="Google Shape;1350;p58"/>
          <p:cNvCxnSpPr>
            <a:stCxn id="1335" idx="2"/>
            <a:endCxn id="1340" idx="0"/>
          </p:cNvCxnSpPr>
          <p:nvPr/>
        </p:nvCxnSpPr>
        <p:spPr>
          <a:xfrm>
            <a:off x="3583196" y="1750075"/>
            <a:ext cx="0" cy="176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1" name="Google Shape;1351;p58"/>
          <p:cNvCxnSpPr>
            <a:stCxn id="1336" idx="2"/>
            <a:endCxn id="1342" idx="0"/>
          </p:cNvCxnSpPr>
          <p:nvPr/>
        </p:nvCxnSpPr>
        <p:spPr>
          <a:xfrm>
            <a:off x="5547096" y="1750075"/>
            <a:ext cx="0" cy="176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2" name="Google Shape;1352;p58"/>
          <p:cNvCxnSpPr>
            <a:stCxn id="1337" idx="2"/>
            <a:endCxn id="1344" idx="0"/>
          </p:cNvCxnSpPr>
          <p:nvPr/>
        </p:nvCxnSpPr>
        <p:spPr>
          <a:xfrm>
            <a:off x="7510996" y="1750075"/>
            <a:ext cx="0" cy="176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3" name="Google Shape;1353;p58"/>
          <p:cNvSpPr/>
          <p:nvPr/>
        </p:nvSpPr>
        <p:spPr>
          <a:xfrm>
            <a:off x="1335796" y="303892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58"/>
          <p:cNvSpPr/>
          <p:nvPr/>
        </p:nvSpPr>
        <p:spPr>
          <a:xfrm>
            <a:off x="3299696" y="303892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58"/>
          <p:cNvSpPr/>
          <p:nvPr/>
        </p:nvSpPr>
        <p:spPr>
          <a:xfrm>
            <a:off x="5263596" y="303892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58"/>
          <p:cNvSpPr/>
          <p:nvPr/>
        </p:nvSpPr>
        <p:spPr>
          <a:xfrm>
            <a:off x="7227496" y="303892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58"/>
          <p:cNvSpPr txBox="1"/>
          <p:nvPr/>
        </p:nvSpPr>
        <p:spPr>
          <a:xfrm flipH="1">
            <a:off x="713150" y="3760550"/>
            <a:ext cx="18123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Step 5</a:t>
            </a:r>
            <a:endParaRPr sz="20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58" name="Google Shape;1358;p58"/>
          <p:cNvSpPr txBox="1"/>
          <p:nvPr/>
        </p:nvSpPr>
        <p:spPr>
          <a:xfrm flipH="1">
            <a:off x="713146" y="4121173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algn="ctr"/>
            <a:r>
              <a:rPr lang="en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MFCC Feature Extraction</a:t>
            </a: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59" name="Google Shape;1359;p58"/>
          <p:cNvSpPr txBox="1"/>
          <p:nvPr/>
        </p:nvSpPr>
        <p:spPr>
          <a:xfrm flipH="1">
            <a:off x="2677050" y="3760550"/>
            <a:ext cx="18123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Step 6</a:t>
            </a:r>
            <a:endParaRPr sz="20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60" name="Google Shape;1360;p58"/>
          <p:cNvSpPr txBox="1"/>
          <p:nvPr/>
        </p:nvSpPr>
        <p:spPr>
          <a:xfrm flipH="1">
            <a:off x="2677046" y="4121173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</a:t>
            </a:r>
            <a:r>
              <a:rPr lang="en-US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</a:t>
            </a:r>
            <a:r>
              <a:rPr lang="en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del Training</a:t>
            </a: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61" name="Google Shape;1361;p58"/>
          <p:cNvSpPr txBox="1"/>
          <p:nvPr/>
        </p:nvSpPr>
        <p:spPr>
          <a:xfrm flipH="1">
            <a:off x="4640950" y="3760550"/>
            <a:ext cx="18123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Step 7</a:t>
            </a:r>
            <a:endParaRPr sz="20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62" name="Google Shape;1362;p58"/>
          <p:cNvSpPr txBox="1"/>
          <p:nvPr/>
        </p:nvSpPr>
        <p:spPr>
          <a:xfrm flipH="1">
            <a:off x="4640946" y="4121173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Model Comparsion</a:t>
            </a: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63" name="Google Shape;1363;p58"/>
          <p:cNvSpPr txBox="1"/>
          <p:nvPr/>
        </p:nvSpPr>
        <p:spPr>
          <a:xfrm flipH="1">
            <a:off x="6604850" y="3760550"/>
            <a:ext cx="18123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Step 8</a:t>
            </a:r>
            <a:endParaRPr sz="20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64" name="Google Shape;1364;p58"/>
          <p:cNvSpPr txBox="1"/>
          <p:nvPr/>
        </p:nvSpPr>
        <p:spPr>
          <a:xfrm flipH="1">
            <a:off x="6604846" y="4121173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Results</a:t>
            </a: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365" name="Google Shape;1365;p58"/>
          <p:cNvCxnSpPr>
            <a:stCxn id="1353" idx="3"/>
            <a:endCxn id="1354" idx="1"/>
          </p:cNvCxnSpPr>
          <p:nvPr/>
        </p:nvCxnSpPr>
        <p:spPr>
          <a:xfrm>
            <a:off x="1902796" y="3322425"/>
            <a:ext cx="139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66" name="Google Shape;1366;p58"/>
          <p:cNvCxnSpPr>
            <a:stCxn id="1354" idx="3"/>
            <a:endCxn id="1355" idx="1"/>
          </p:cNvCxnSpPr>
          <p:nvPr/>
        </p:nvCxnSpPr>
        <p:spPr>
          <a:xfrm>
            <a:off x="3866696" y="3322425"/>
            <a:ext cx="139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67" name="Google Shape;1367;p58"/>
          <p:cNvCxnSpPr>
            <a:stCxn id="1355" idx="3"/>
            <a:endCxn id="1356" idx="1"/>
          </p:cNvCxnSpPr>
          <p:nvPr/>
        </p:nvCxnSpPr>
        <p:spPr>
          <a:xfrm>
            <a:off x="5830596" y="3322425"/>
            <a:ext cx="139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68" name="Google Shape;1368;p58"/>
          <p:cNvCxnSpPr>
            <a:stCxn id="1353" idx="2"/>
            <a:endCxn id="1357" idx="0"/>
          </p:cNvCxnSpPr>
          <p:nvPr/>
        </p:nvCxnSpPr>
        <p:spPr>
          <a:xfrm>
            <a:off x="1619296" y="3605925"/>
            <a:ext cx="0" cy="15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9" name="Google Shape;1369;p58"/>
          <p:cNvCxnSpPr>
            <a:stCxn id="1354" idx="2"/>
            <a:endCxn id="1359" idx="0"/>
          </p:cNvCxnSpPr>
          <p:nvPr/>
        </p:nvCxnSpPr>
        <p:spPr>
          <a:xfrm>
            <a:off x="3583196" y="3605925"/>
            <a:ext cx="0" cy="15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0" name="Google Shape;1370;p58"/>
          <p:cNvCxnSpPr>
            <a:stCxn id="1355" idx="2"/>
            <a:endCxn id="1361" idx="0"/>
          </p:cNvCxnSpPr>
          <p:nvPr/>
        </p:nvCxnSpPr>
        <p:spPr>
          <a:xfrm>
            <a:off x="5547096" y="3605925"/>
            <a:ext cx="0" cy="15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1" name="Google Shape;1371;p58"/>
          <p:cNvCxnSpPr>
            <a:stCxn id="1356" idx="2"/>
            <a:endCxn id="1363" idx="0"/>
          </p:cNvCxnSpPr>
          <p:nvPr/>
        </p:nvCxnSpPr>
        <p:spPr>
          <a:xfrm>
            <a:off x="7510996" y="3605925"/>
            <a:ext cx="0" cy="15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2" name="Google Shape;1372;p58"/>
          <p:cNvCxnSpPr>
            <a:stCxn id="1337" idx="3"/>
            <a:endCxn id="1353" idx="1"/>
          </p:cNvCxnSpPr>
          <p:nvPr/>
        </p:nvCxnSpPr>
        <p:spPr>
          <a:xfrm flipH="1">
            <a:off x="1335796" y="1466575"/>
            <a:ext cx="6458700" cy="1855800"/>
          </a:xfrm>
          <a:prstGeom prst="bentConnector5">
            <a:avLst>
              <a:gd name="adj1" fmla="val -10079"/>
              <a:gd name="adj2" fmla="val 70386"/>
              <a:gd name="adj3" fmla="val 1098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373" name="Google Shape;1373;p58"/>
          <p:cNvGrpSpPr/>
          <p:nvPr/>
        </p:nvGrpSpPr>
        <p:grpSpPr>
          <a:xfrm>
            <a:off x="3413538" y="1297138"/>
            <a:ext cx="339200" cy="338875"/>
            <a:chOff x="2489475" y="2118450"/>
            <a:chExt cx="339200" cy="338875"/>
          </a:xfrm>
        </p:grpSpPr>
        <p:sp>
          <p:nvSpPr>
            <p:cNvPr id="1374" name="Google Shape;1374;p58"/>
            <p:cNvSpPr/>
            <p:nvPr/>
          </p:nvSpPr>
          <p:spPr>
            <a:xfrm>
              <a:off x="2489475" y="2118450"/>
              <a:ext cx="339200" cy="338875"/>
            </a:xfrm>
            <a:custGeom>
              <a:avLst/>
              <a:gdLst/>
              <a:ahLst/>
              <a:cxnLst/>
              <a:rect l="l" t="t" r="r" b="b"/>
              <a:pathLst>
                <a:path w="13568" h="13555" extrusionOk="0">
                  <a:moveTo>
                    <a:pt x="7151" y="525"/>
                  </a:moveTo>
                  <a:lnTo>
                    <a:pt x="7164" y="844"/>
                  </a:lnTo>
                  <a:cubicBezTo>
                    <a:pt x="7164" y="967"/>
                    <a:pt x="7247" y="1066"/>
                    <a:pt x="7357" y="1093"/>
                  </a:cubicBezTo>
                  <a:cubicBezTo>
                    <a:pt x="7536" y="1149"/>
                    <a:pt x="7719" y="1216"/>
                    <a:pt x="7885" y="1315"/>
                  </a:cubicBezTo>
                  <a:cubicBezTo>
                    <a:pt x="7930" y="1337"/>
                    <a:pt x="7977" y="1348"/>
                    <a:pt x="8023" y="1348"/>
                  </a:cubicBezTo>
                  <a:cubicBezTo>
                    <a:pt x="8089" y="1348"/>
                    <a:pt x="8151" y="1326"/>
                    <a:pt x="8200" y="1285"/>
                  </a:cubicBezTo>
                  <a:lnTo>
                    <a:pt x="8436" y="1066"/>
                  </a:lnTo>
                  <a:lnTo>
                    <a:pt x="8947" y="1577"/>
                  </a:lnTo>
                  <a:lnTo>
                    <a:pt x="8741" y="1813"/>
                  </a:lnTo>
                  <a:cubicBezTo>
                    <a:pt x="8658" y="1896"/>
                    <a:pt x="8645" y="2032"/>
                    <a:pt x="8698" y="2129"/>
                  </a:cubicBezTo>
                  <a:cubicBezTo>
                    <a:pt x="8798" y="2294"/>
                    <a:pt x="8864" y="2477"/>
                    <a:pt x="8920" y="2656"/>
                  </a:cubicBezTo>
                  <a:cubicBezTo>
                    <a:pt x="8947" y="2766"/>
                    <a:pt x="9047" y="2849"/>
                    <a:pt x="9169" y="2849"/>
                  </a:cubicBezTo>
                  <a:lnTo>
                    <a:pt x="9488" y="2862"/>
                  </a:lnTo>
                  <a:lnTo>
                    <a:pt x="9488" y="3596"/>
                  </a:lnTo>
                  <a:lnTo>
                    <a:pt x="9169" y="3609"/>
                  </a:lnTo>
                  <a:cubicBezTo>
                    <a:pt x="9047" y="3609"/>
                    <a:pt x="8947" y="3692"/>
                    <a:pt x="8920" y="3805"/>
                  </a:cubicBezTo>
                  <a:cubicBezTo>
                    <a:pt x="8864" y="3984"/>
                    <a:pt x="8798" y="4163"/>
                    <a:pt x="8698" y="4329"/>
                  </a:cubicBezTo>
                  <a:cubicBezTo>
                    <a:pt x="8645" y="4426"/>
                    <a:pt x="8658" y="4565"/>
                    <a:pt x="8741" y="4648"/>
                  </a:cubicBezTo>
                  <a:lnTo>
                    <a:pt x="8947" y="4884"/>
                  </a:lnTo>
                  <a:lnTo>
                    <a:pt x="8436" y="5395"/>
                  </a:lnTo>
                  <a:lnTo>
                    <a:pt x="8200" y="5173"/>
                  </a:lnTo>
                  <a:cubicBezTo>
                    <a:pt x="8152" y="5132"/>
                    <a:pt x="8091" y="5111"/>
                    <a:pt x="8026" y="5111"/>
                  </a:cubicBezTo>
                  <a:cubicBezTo>
                    <a:pt x="7980" y="5111"/>
                    <a:pt x="7931" y="5122"/>
                    <a:pt x="7885" y="5146"/>
                  </a:cubicBezTo>
                  <a:cubicBezTo>
                    <a:pt x="7719" y="5242"/>
                    <a:pt x="7536" y="5312"/>
                    <a:pt x="7357" y="5365"/>
                  </a:cubicBezTo>
                  <a:cubicBezTo>
                    <a:pt x="7247" y="5395"/>
                    <a:pt x="7164" y="5491"/>
                    <a:pt x="7164" y="5601"/>
                  </a:cubicBezTo>
                  <a:lnTo>
                    <a:pt x="7151" y="5933"/>
                  </a:lnTo>
                  <a:lnTo>
                    <a:pt x="6418" y="5933"/>
                  </a:lnTo>
                  <a:lnTo>
                    <a:pt x="6404" y="5601"/>
                  </a:lnTo>
                  <a:cubicBezTo>
                    <a:pt x="6404" y="5491"/>
                    <a:pt x="6321" y="5395"/>
                    <a:pt x="6208" y="5365"/>
                  </a:cubicBezTo>
                  <a:cubicBezTo>
                    <a:pt x="6029" y="5312"/>
                    <a:pt x="5850" y="5242"/>
                    <a:pt x="5684" y="5146"/>
                  </a:cubicBezTo>
                  <a:cubicBezTo>
                    <a:pt x="5643" y="5122"/>
                    <a:pt x="5597" y="5111"/>
                    <a:pt x="5552" y="5111"/>
                  </a:cubicBezTo>
                  <a:cubicBezTo>
                    <a:pt x="5489" y="5111"/>
                    <a:pt x="5426" y="5132"/>
                    <a:pt x="5378" y="5173"/>
                  </a:cubicBezTo>
                  <a:lnTo>
                    <a:pt x="5130" y="5395"/>
                  </a:lnTo>
                  <a:lnTo>
                    <a:pt x="4618" y="4884"/>
                  </a:lnTo>
                  <a:lnTo>
                    <a:pt x="4841" y="4635"/>
                  </a:lnTo>
                  <a:cubicBezTo>
                    <a:pt x="4924" y="4552"/>
                    <a:pt x="4937" y="4426"/>
                    <a:pt x="4867" y="4329"/>
                  </a:cubicBezTo>
                  <a:cubicBezTo>
                    <a:pt x="4771" y="4163"/>
                    <a:pt x="4701" y="3984"/>
                    <a:pt x="4661" y="3805"/>
                  </a:cubicBezTo>
                  <a:cubicBezTo>
                    <a:pt x="4618" y="3692"/>
                    <a:pt x="4522" y="3609"/>
                    <a:pt x="4412" y="3609"/>
                  </a:cubicBezTo>
                  <a:lnTo>
                    <a:pt x="4081" y="3596"/>
                  </a:lnTo>
                  <a:lnTo>
                    <a:pt x="4081" y="2862"/>
                  </a:lnTo>
                  <a:lnTo>
                    <a:pt x="4412" y="2849"/>
                  </a:lnTo>
                  <a:cubicBezTo>
                    <a:pt x="4522" y="2849"/>
                    <a:pt x="4618" y="2766"/>
                    <a:pt x="4661" y="2656"/>
                  </a:cubicBezTo>
                  <a:cubicBezTo>
                    <a:pt x="4701" y="2477"/>
                    <a:pt x="4771" y="2294"/>
                    <a:pt x="4867" y="2129"/>
                  </a:cubicBezTo>
                  <a:cubicBezTo>
                    <a:pt x="4937" y="2032"/>
                    <a:pt x="4924" y="1896"/>
                    <a:pt x="4841" y="1813"/>
                  </a:cubicBezTo>
                  <a:lnTo>
                    <a:pt x="4618" y="1577"/>
                  </a:lnTo>
                  <a:lnTo>
                    <a:pt x="5130" y="1066"/>
                  </a:lnTo>
                  <a:lnTo>
                    <a:pt x="5378" y="1285"/>
                  </a:lnTo>
                  <a:cubicBezTo>
                    <a:pt x="5427" y="1326"/>
                    <a:pt x="5491" y="1348"/>
                    <a:pt x="5555" y="1348"/>
                  </a:cubicBezTo>
                  <a:cubicBezTo>
                    <a:pt x="5599" y="1348"/>
                    <a:pt x="5644" y="1337"/>
                    <a:pt x="5684" y="1315"/>
                  </a:cubicBezTo>
                  <a:cubicBezTo>
                    <a:pt x="5850" y="1216"/>
                    <a:pt x="6029" y="1149"/>
                    <a:pt x="6208" y="1093"/>
                  </a:cubicBezTo>
                  <a:cubicBezTo>
                    <a:pt x="6321" y="1066"/>
                    <a:pt x="6404" y="967"/>
                    <a:pt x="6404" y="857"/>
                  </a:cubicBezTo>
                  <a:lnTo>
                    <a:pt x="6418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9" y="10650"/>
                  </a:lnTo>
                  <a:lnTo>
                    <a:pt x="2129" y="4024"/>
                  </a:lnTo>
                  <a:lnTo>
                    <a:pt x="3622" y="4024"/>
                  </a:lnTo>
                  <a:cubicBezTo>
                    <a:pt x="3666" y="4080"/>
                    <a:pt x="3735" y="4107"/>
                    <a:pt x="3802" y="4107"/>
                  </a:cubicBezTo>
                  <a:lnTo>
                    <a:pt x="4203" y="4120"/>
                  </a:lnTo>
                  <a:cubicBezTo>
                    <a:pt x="4233" y="4233"/>
                    <a:pt x="4273" y="4329"/>
                    <a:pt x="4329" y="4426"/>
                  </a:cubicBezTo>
                  <a:lnTo>
                    <a:pt x="4051" y="4718"/>
                  </a:lnTo>
                  <a:cubicBezTo>
                    <a:pt x="3954" y="4814"/>
                    <a:pt x="3968" y="4980"/>
                    <a:pt x="4067" y="5076"/>
                  </a:cubicBezTo>
                  <a:lnTo>
                    <a:pt x="4937" y="5946"/>
                  </a:lnTo>
                  <a:cubicBezTo>
                    <a:pt x="4987" y="6005"/>
                    <a:pt x="5056" y="6033"/>
                    <a:pt x="5126" y="6033"/>
                  </a:cubicBezTo>
                  <a:cubicBezTo>
                    <a:pt x="5191" y="6033"/>
                    <a:pt x="5258" y="6009"/>
                    <a:pt x="5312" y="5963"/>
                  </a:cubicBezTo>
                  <a:lnTo>
                    <a:pt x="5588" y="5697"/>
                  </a:lnTo>
                  <a:cubicBezTo>
                    <a:pt x="5684" y="5740"/>
                    <a:pt x="5780" y="5780"/>
                    <a:pt x="5893" y="5810"/>
                  </a:cubicBezTo>
                  <a:lnTo>
                    <a:pt x="5906" y="6212"/>
                  </a:lnTo>
                  <a:cubicBezTo>
                    <a:pt x="5906" y="6348"/>
                    <a:pt x="6029" y="6461"/>
                    <a:pt x="6169" y="6461"/>
                  </a:cubicBezTo>
                  <a:lnTo>
                    <a:pt x="7400" y="6461"/>
                  </a:lnTo>
                  <a:cubicBezTo>
                    <a:pt x="7553" y="6461"/>
                    <a:pt x="7662" y="6348"/>
                    <a:pt x="7676" y="6212"/>
                  </a:cubicBezTo>
                  <a:lnTo>
                    <a:pt x="7689" y="5810"/>
                  </a:lnTo>
                  <a:cubicBezTo>
                    <a:pt x="7785" y="5780"/>
                    <a:pt x="7885" y="5740"/>
                    <a:pt x="7981" y="5697"/>
                  </a:cubicBezTo>
                  <a:lnTo>
                    <a:pt x="8270" y="5963"/>
                  </a:lnTo>
                  <a:cubicBezTo>
                    <a:pt x="8316" y="6009"/>
                    <a:pt x="8378" y="6033"/>
                    <a:pt x="8442" y="6033"/>
                  </a:cubicBezTo>
                  <a:cubicBezTo>
                    <a:pt x="8510" y="6033"/>
                    <a:pt x="8580" y="6005"/>
                    <a:pt x="8632" y="5946"/>
                  </a:cubicBezTo>
                  <a:lnTo>
                    <a:pt x="9501" y="5076"/>
                  </a:lnTo>
                  <a:cubicBezTo>
                    <a:pt x="9611" y="4980"/>
                    <a:pt x="9611" y="4814"/>
                    <a:pt x="9515" y="4718"/>
                  </a:cubicBezTo>
                  <a:lnTo>
                    <a:pt x="9252" y="4426"/>
                  </a:lnTo>
                  <a:cubicBezTo>
                    <a:pt x="9296" y="4329"/>
                    <a:pt x="9335" y="4233"/>
                    <a:pt x="9379" y="4120"/>
                  </a:cubicBezTo>
                  <a:lnTo>
                    <a:pt x="9764" y="4107"/>
                  </a:lnTo>
                  <a:cubicBezTo>
                    <a:pt x="9833" y="4107"/>
                    <a:pt x="9903" y="4080"/>
                    <a:pt x="9943" y="4024"/>
                  </a:cubicBezTo>
                  <a:close/>
                  <a:moveTo>
                    <a:pt x="12240" y="2958"/>
                  </a:moveTo>
                  <a:cubicBezTo>
                    <a:pt x="12393" y="2958"/>
                    <a:pt x="12502" y="3085"/>
                    <a:pt x="12502" y="3224"/>
                  </a:cubicBezTo>
                  <a:lnTo>
                    <a:pt x="12502" y="11702"/>
                  </a:lnTo>
                  <a:lnTo>
                    <a:pt x="8383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1" y="11964"/>
                  </a:lnTo>
                  <a:cubicBezTo>
                    <a:pt x="5461" y="11825"/>
                    <a:pt x="5339" y="11702"/>
                    <a:pt x="5199" y="11702"/>
                  </a:cubicBezTo>
                  <a:lnTo>
                    <a:pt x="1063" y="11702"/>
                  </a:lnTo>
                  <a:lnTo>
                    <a:pt x="1063" y="3224"/>
                  </a:lnTo>
                  <a:cubicBezTo>
                    <a:pt x="1063" y="3085"/>
                    <a:pt x="1189" y="2958"/>
                    <a:pt x="1329" y="2958"/>
                  </a:cubicBezTo>
                  <a:lnTo>
                    <a:pt x="3553" y="2958"/>
                  </a:lnTo>
                  <a:lnTo>
                    <a:pt x="3553" y="3500"/>
                  </a:lnTo>
                  <a:lnTo>
                    <a:pt x="1866" y="3500"/>
                  </a:lnTo>
                  <a:cubicBezTo>
                    <a:pt x="1714" y="3500"/>
                    <a:pt x="1591" y="3609"/>
                    <a:pt x="1591" y="3762"/>
                  </a:cubicBezTo>
                  <a:lnTo>
                    <a:pt x="1591" y="10912"/>
                  </a:lnTo>
                  <a:cubicBezTo>
                    <a:pt x="1591" y="11052"/>
                    <a:pt x="1714" y="11174"/>
                    <a:pt x="1866" y="11174"/>
                  </a:cubicBezTo>
                  <a:lnTo>
                    <a:pt x="11716" y="11174"/>
                  </a:lnTo>
                  <a:cubicBezTo>
                    <a:pt x="11852" y="11174"/>
                    <a:pt x="11978" y="11052"/>
                    <a:pt x="11978" y="10912"/>
                  </a:cubicBezTo>
                  <a:lnTo>
                    <a:pt x="11978" y="3762"/>
                  </a:lnTo>
                  <a:cubicBezTo>
                    <a:pt x="11978" y="3609"/>
                    <a:pt x="11852" y="3500"/>
                    <a:pt x="11716" y="3500"/>
                  </a:cubicBezTo>
                  <a:lnTo>
                    <a:pt x="10013" y="3500"/>
                  </a:lnTo>
                  <a:lnTo>
                    <a:pt x="10013" y="2958"/>
                  </a:lnTo>
                  <a:close/>
                  <a:moveTo>
                    <a:pt x="13043" y="12240"/>
                  </a:moveTo>
                  <a:lnTo>
                    <a:pt x="13043" y="12768"/>
                  </a:lnTo>
                  <a:cubicBezTo>
                    <a:pt x="13043" y="12904"/>
                    <a:pt x="12917" y="13030"/>
                    <a:pt x="12765" y="13030"/>
                  </a:cubicBezTo>
                  <a:lnTo>
                    <a:pt x="801" y="13030"/>
                  </a:lnTo>
                  <a:cubicBezTo>
                    <a:pt x="648" y="13030"/>
                    <a:pt x="539" y="12904"/>
                    <a:pt x="539" y="12768"/>
                  </a:cubicBezTo>
                  <a:lnTo>
                    <a:pt x="539" y="12240"/>
                  </a:lnTo>
                  <a:lnTo>
                    <a:pt x="5007" y="12240"/>
                  </a:lnTo>
                  <a:cubicBezTo>
                    <a:pt x="5090" y="12393"/>
                    <a:pt x="5269" y="12502"/>
                    <a:pt x="5461" y="12502"/>
                  </a:cubicBezTo>
                  <a:lnTo>
                    <a:pt x="8104" y="12502"/>
                  </a:lnTo>
                  <a:cubicBezTo>
                    <a:pt x="8313" y="12502"/>
                    <a:pt x="8479" y="12393"/>
                    <a:pt x="8575" y="12240"/>
                  </a:cubicBezTo>
                  <a:close/>
                  <a:moveTo>
                    <a:pt x="6169" y="1"/>
                  </a:moveTo>
                  <a:cubicBezTo>
                    <a:pt x="6029" y="1"/>
                    <a:pt x="5906" y="110"/>
                    <a:pt x="5906" y="250"/>
                  </a:cubicBezTo>
                  <a:lnTo>
                    <a:pt x="5893" y="651"/>
                  </a:lnTo>
                  <a:cubicBezTo>
                    <a:pt x="5780" y="678"/>
                    <a:pt x="5684" y="718"/>
                    <a:pt x="5588" y="761"/>
                  </a:cubicBezTo>
                  <a:lnTo>
                    <a:pt x="5312" y="499"/>
                  </a:lnTo>
                  <a:cubicBezTo>
                    <a:pt x="5257" y="452"/>
                    <a:pt x="5190" y="428"/>
                    <a:pt x="5125" y="428"/>
                  </a:cubicBezTo>
                  <a:cubicBezTo>
                    <a:pt x="5055" y="428"/>
                    <a:pt x="4987" y="455"/>
                    <a:pt x="4937" y="512"/>
                  </a:cubicBezTo>
                  <a:lnTo>
                    <a:pt x="4067" y="1382"/>
                  </a:lnTo>
                  <a:cubicBezTo>
                    <a:pt x="3968" y="1481"/>
                    <a:pt x="3954" y="1647"/>
                    <a:pt x="4051" y="1743"/>
                  </a:cubicBezTo>
                  <a:lnTo>
                    <a:pt x="4329" y="2032"/>
                  </a:lnTo>
                  <a:cubicBezTo>
                    <a:pt x="4273" y="2129"/>
                    <a:pt x="4233" y="2228"/>
                    <a:pt x="4203" y="2324"/>
                  </a:cubicBezTo>
                  <a:lnTo>
                    <a:pt x="3802" y="2351"/>
                  </a:lnTo>
                  <a:cubicBezTo>
                    <a:pt x="3735" y="2351"/>
                    <a:pt x="3666" y="2377"/>
                    <a:pt x="3622" y="2434"/>
                  </a:cubicBezTo>
                  <a:lnTo>
                    <a:pt x="1329" y="2434"/>
                  </a:lnTo>
                  <a:cubicBezTo>
                    <a:pt x="884" y="2434"/>
                    <a:pt x="539" y="2792"/>
                    <a:pt x="539" y="3224"/>
                  </a:cubicBezTo>
                  <a:lnTo>
                    <a:pt x="539" y="11702"/>
                  </a:lnTo>
                  <a:lnTo>
                    <a:pt x="276" y="11702"/>
                  </a:lnTo>
                  <a:cubicBezTo>
                    <a:pt x="124" y="11702"/>
                    <a:pt x="1" y="11825"/>
                    <a:pt x="1" y="11964"/>
                  </a:cubicBezTo>
                  <a:lnTo>
                    <a:pt x="1" y="12768"/>
                  </a:lnTo>
                  <a:cubicBezTo>
                    <a:pt x="1" y="13209"/>
                    <a:pt x="359" y="13555"/>
                    <a:pt x="801" y="13555"/>
                  </a:cubicBezTo>
                  <a:lnTo>
                    <a:pt x="13306" y="13555"/>
                  </a:lnTo>
                  <a:cubicBezTo>
                    <a:pt x="13445" y="13555"/>
                    <a:pt x="13568" y="13445"/>
                    <a:pt x="13568" y="13292"/>
                  </a:cubicBezTo>
                  <a:lnTo>
                    <a:pt x="13568" y="11798"/>
                  </a:lnTo>
                  <a:cubicBezTo>
                    <a:pt x="13568" y="11742"/>
                    <a:pt x="13528" y="11702"/>
                    <a:pt x="13485" y="11702"/>
                  </a:cubicBezTo>
                  <a:lnTo>
                    <a:pt x="13043" y="11702"/>
                  </a:lnTo>
                  <a:lnTo>
                    <a:pt x="13043" y="3224"/>
                  </a:lnTo>
                  <a:cubicBezTo>
                    <a:pt x="13043" y="2792"/>
                    <a:pt x="12682" y="2434"/>
                    <a:pt x="12240" y="2434"/>
                  </a:cubicBezTo>
                  <a:lnTo>
                    <a:pt x="9943" y="2434"/>
                  </a:lnTo>
                  <a:cubicBezTo>
                    <a:pt x="9903" y="2377"/>
                    <a:pt x="9833" y="2351"/>
                    <a:pt x="9764" y="2351"/>
                  </a:cubicBezTo>
                  <a:lnTo>
                    <a:pt x="9379" y="2324"/>
                  </a:lnTo>
                  <a:cubicBezTo>
                    <a:pt x="9335" y="2228"/>
                    <a:pt x="9296" y="2129"/>
                    <a:pt x="9252" y="2032"/>
                  </a:cubicBezTo>
                  <a:lnTo>
                    <a:pt x="9515" y="1743"/>
                  </a:lnTo>
                  <a:cubicBezTo>
                    <a:pt x="9611" y="1647"/>
                    <a:pt x="9611" y="1481"/>
                    <a:pt x="9515" y="1382"/>
                  </a:cubicBezTo>
                  <a:lnTo>
                    <a:pt x="8632" y="512"/>
                  </a:lnTo>
                  <a:cubicBezTo>
                    <a:pt x="8580" y="455"/>
                    <a:pt x="8511" y="428"/>
                    <a:pt x="8443" y="428"/>
                  </a:cubicBezTo>
                  <a:cubicBezTo>
                    <a:pt x="8379" y="428"/>
                    <a:pt x="8316" y="452"/>
                    <a:pt x="8270" y="499"/>
                  </a:cubicBezTo>
                  <a:lnTo>
                    <a:pt x="7981" y="761"/>
                  </a:lnTo>
                  <a:cubicBezTo>
                    <a:pt x="7885" y="718"/>
                    <a:pt x="7785" y="678"/>
                    <a:pt x="7689" y="651"/>
                  </a:cubicBezTo>
                  <a:lnTo>
                    <a:pt x="7676" y="250"/>
                  </a:lnTo>
                  <a:cubicBezTo>
                    <a:pt x="7662" y="110"/>
                    <a:pt x="7553" y="1"/>
                    <a:pt x="7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8"/>
            <p:cNvSpPr/>
            <p:nvPr/>
          </p:nvSpPr>
          <p:spPr>
            <a:xfrm>
              <a:off x="2619450" y="2159900"/>
              <a:ext cx="79600" cy="79250"/>
            </a:xfrm>
            <a:custGeom>
              <a:avLst/>
              <a:gdLst/>
              <a:ahLst/>
              <a:cxnLst/>
              <a:rect l="l" t="t" r="r" b="b"/>
              <a:pathLst>
                <a:path w="3184" h="3170" extrusionOk="0">
                  <a:moveTo>
                    <a:pt x="1590" y="527"/>
                  </a:moveTo>
                  <a:cubicBezTo>
                    <a:pt x="2171" y="527"/>
                    <a:pt x="2643" y="998"/>
                    <a:pt x="2643" y="1579"/>
                  </a:cubicBezTo>
                  <a:cubicBezTo>
                    <a:pt x="2614" y="2285"/>
                    <a:pt x="2099" y="2637"/>
                    <a:pt x="1584" y="2637"/>
                  </a:cubicBezTo>
                  <a:cubicBezTo>
                    <a:pt x="1069" y="2637"/>
                    <a:pt x="555" y="2285"/>
                    <a:pt x="528" y="1579"/>
                  </a:cubicBezTo>
                  <a:cubicBezTo>
                    <a:pt x="528" y="998"/>
                    <a:pt x="996" y="527"/>
                    <a:pt x="1590" y="527"/>
                  </a:cubicBezTo>
                  <a:close/>
                  <a:moveTo>
                    <a:pt x="1592" y="1"/>
                  </a:moveTo>
                  <a:cubicBezTo>
                    <a:pt x="817" y="1"/>
                    <a:pt x="42" y="527"/>
                    <a:pt x="0" y="1579"/>
                  </a:cubicBezTo>
                  <a:cubicBezTo>
                    <a:pt x="0" y="2462"/>
                    <a:pt x="707" y="3169"/>
                    <a:pt x="1590" y="3169"/>
                  </a:cubicBezTo>
                  <a:cubicBezTo>
                    <a:pt x="2463" y="3169"/>
                    <a:pt x="3184" y="2462"/>
                    <a:pt x="3184" y="1579"/>
                  </a:cubicBezTo>
                  <a:cubicBezTo>
                    <a:pt x="3142" y="527"/>
                    <a:pt x="2367" y="1"/>
                    <a:pt x="1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8"/>
            <p:cNvSpPr/>
            <p:nvPr/>
          </p:nvSpPr>
          <p:spPr>
            <a:xfrm>
              <a:off x="2560025" y="2282350"/>
              <a:ext cx="198375" cy="92325"/>
            </a:xfrm>
            <a:custGeom>
              <a:avLst/>
              <a:gdLst/>
              <a:ahLst/>
              <a:cxnLst/>
              <a:rect l="l" t="t" r="r" b="b"/>
              <a:pathLst>
                <a:path w="7935" h="3693" extrusionOk="0">
                  <a:moveTo>
                    <a:pt x="7138" y="525"/>
                  </a:moveTo>
                  <a:cubicBezTo>
                    <a:pt x="7274" y="525"/>
                    <a:pt x="7400" y="651"/>
                    <a:pt x="7400" y="788"/>
                  </a:cubicBezTo>
                  <a:cubicBezTo>
                    <a:pt x="7393" y="966"/>
                    <a:pt x="7268" y="1053"/>
                    <a:pt x="7142" y="1053"/>
                  </a:cubicBezTo>
                  <a:cubicBezTo>
                    <a:pt x="7012" y="1053"/>
                    <a:pt x="6880" y="962"/>
                    <a:pt x="6872" y="788"/>
                  </a:cubicBezTo>
                  <a:cubicBezTo>
                    <a:pt x="6872" y="651"/>
                    <a:pt x="6985" y="525"/>
                    <a:pt x="7138" y="525"/>
                  </a:cubicBezTo>
                  <a:close/>
                  <a:moveTo>
                    <a:pt x="3041" y="788"/>
                  </a:moveTo>
                  <a:cubicBezTo>
                    <a:pt x="3181" y="788"/>
                    <a:pt x="3303" y="914"/>
                    <a:pt x="3303" y="1050"/>
                  </a:cubicBezTo>
                  <a:cubicBezTo>
                    <a:pt x="3297" y="1231"/>
                    <a:pt x="3169" y="1321"/>
                    <a:pt x="3041" y="1321"/>
                  </a:cubicBezTo>
                  <a:cubicBezTo>
                    <a:pt x="2913" y="1321"/>
                    <a:pt x="2786" y="1231"/>
                    <a:pt x="2779" y="1050"/>
                  </a:cubicBezTo>
                  <a:cubicBezTo>
                    <a:pt x="2779" y="914"/>
                    <a:pt x="2888" y="788"/>
                    <a:pt x="3041" y="788"/>
                  </a:cubicBezTo>
                  <a:close/>
                  <a:moveTo>
                    <a:pt x="800" y="1797"/>
                  </a:moveTo>
                  <a:cubicBezTo>
                    <a:pt x="940" y="1797"/>
                    <a:pt x="1063" y="1910"/>
                    <a:pt x="1063" y="2062"/>
                  </a:cubicBezTo>
                  <a:cubicBezTo>
                    <a:pt x="1056" y="2235"/>
                    <a:pt x="928" y="2321"/>
                    <a:pt x="800" y="2321"/>
                  </a:cubicBezTo>
                  <a:cubicBezTo>
                    <a:pt x="673" y="2321"/>
                    <a:pt x="545" y="2235"/>
                    <a:pt x="538" y="2062"/>
                  </a:cubicBezTo>
                  <a:cubicBezTo>
                    <a:pt x="538" y="1910"/>
                    <a:pt x="648" y="1797"/>
                    <a:pt x="800" y="1797"/>
                  </a:cubicBezTo>
                  <a:close/>
                  <a:moveTo>
                    <a:pt x="5020" y="2643"/>
                  </a:moveTo>
                  <a:cubicBezTo>
                    <a:pt x="5159" y="2643"/>
                    <a:pt x="5282" y="2753"/>
                    <a:pt x="5282" y="2905"/>
                  </a:cubicBezTo>
                  <a:cubicBezTo>
                    <a:pt x="5282" y="3042"/>
                    <a:pt x="5159" y="3168"/>
                    <a:pt x="5020" y="3168"/>
                  </a:cubicBezTo>
                  <a:cubicBezTo>
                    <a:pt x="4674" y="3154"/>
                    <a:pt x="4674" y="2656"/>
                    <a:pt x="5020" y="2643"/>
                  </a:cubicBezTo>
                  <a:close/>
                  <a:moveTo>
                    <a:pt x="7120" y="1"/>
                  </a:moveTo>
                  <a:cubicBezTo>
                    <a:pt x="6548" y="1"/>
                    <a:pt x="6158" y="627"/>
                    <a:pt x="6417" y="1133"/>
                  </a:cubicBezTo>
                  <a:lnTo>
                    <a:pt x="5365" y="2185"/>
                  </a:lnTo>
                  <a:cubicBezTo>
                    <a:pt x="5262" y="2137"/>
                    <a:pt x="5141" y="2113"/>
                    <a:pt x="5020" y="2113"/>
                  </a:cubicBezTo>
                  <a:cubicBezTo>
                    <a:pt x="4898" y="2113"/>
                    <a:pt x="4777" y="2137"/>
                    <a:pt x="4674" y="2185"/>
                  </a:cubicBezTo>
                  <a:lnTo>
                    <a:pt x="3775" y="1368"/>
                  </a:lnTo>
                  <a:cubicBezTo>
                    <a:pt x="3995" y="863"/>
                    <a:pt x="3604" y="263"/>
                    <a:pt x="3059" y="263"/>
                  </a:cubicBezTo>
                  <a:cubicBezTo>
                    <a:pt x="3053" y="263"/>
                    <a:pt x="3047" y="263"/>
                    <a:pt x="3041" y="263"/>
                  </a:cubicBezTo>
                  <a:cubicBezTo>
                    <a:pt x="2600" y="263"/>
                    <a:pt x="2225" y="635"/>
                    <a:pt x="2254" y="1093"/>
                  </a:cubicBezTo>
                  <a:lnTo>
                    <a:pt x="1312" y="1465"/>
                  </a:lnTo>
                  <a:cubicBezTo>
                    <a:pt x="1161" y="1331"/>
                    <a:pt x="980" y="1270"/>
                    <a:pt x="803" y="1270"/>
                  </a:cubicBezTo>
                  <a:cubicBezTo>
                    <a:pt x="395" y="1270"/>
                    <a:pt x="0" y="1588"/>
                    <a:pt x="0" y="2062"/>
                  </a:cubicBezTo>
                  <a:cubicBezTo>
                    <a:pt x="0" y="2504"/>
                    <a:pt x="359" y="2849"/>
                    <a:pt x="800" y="2849"/>
                  </a:cubicBezTo>
                  <a:cubicBezTo>
                    <a:pt x="807" y="2849"/>
                    <a:pt x="814" y="2849"/>
                    <a:pt x="821" y="2849"/>
                  </a:cubicBezTo>
                  <a:cubicBezTo>
                    <a:pt x="1296" y="2849"/>
                    <a:pt x="1659" y="2401"/>
                    <a:pt x="1577" y="1923"/>
                  </a:cubicBezTo>
                  <a:lnTo>
                    <a:pt x="2447" y="1578"/>
                  </a:lnTo>
                  <a:cubicBezTo>
                    <a:pt x="2590" y="1754"/>
                    <a:pt x="2822" y="1852"/>
                    <a:pt x="3051" y="1852"/>
                  </a:cubicBezTo>
                  <a:cubicBezTo>
                    <a:pt x="3180" y="1852"/>
                    <a:pt x="3307" y="1821"/>
                    <a:pt x="3416" y="1757"/>
                  </a:cubicBezTo>
                  <a:lnTo>
                    <a:pt x="4299" y="2574"/>
                  </a:lnTo>
                  <a:cubicBezTo>
                    <a:pt x="4053" y="3079"/>
                    <a:pt x="4444" y="3692"/>
                    <a:pt x="5002" y="3692"/>
                  </a:cubicBezTo>
                  <a:cubicBezTo>
                    <a:pt x="5008" y="3692"/>
                    <a:pt x="5014" y="3692"/>
                    <a:pt x="5020" y="3692"/>
                  </a:cubicBezTo>
                  <a:cubicBezTo>
                    <a:pt x="5025" y="3692"/>
                    <a:pt x="5031" y="3692"/>
                    <a:pt x="5037" y="3692"/>
                  </a:cubicBezTo>
                  <a:cubicBezTo>
                    <a:pt x="5595" y="3692"/>
                    <a:pt x="5986" y="3066"/>
                    <a:pt x="5740" y="2560"/>
                  </a:cubicBezTo>
                  <a:lnTo>
                    <a:pt x="6789" y="1508"/>
                  </a:lnTo>
                  <a:cubicBezTo>
                    <a:pt x="6897" y="1560"/>
                    <a:pt x="7011" y="1585"/>
                    <a:pt x="7123" y="1585"/>
                  </a:cubicBezTo>
                  <a:cubicBezTo>
                    <a:pt x="7542" y="1585"/>
                    <a:pt x="7935" y="1246"/>
                    <a:pt x="7924" y="788"/>
                  </a:cubicBezTo>
                  <a:cubicBezTo>
                    <a:pt x="7924" y="359"/>
                    <a:pt x="7566" y="1"/>
                    <a:pt x="7138" y="1"/>
                  </a:cubicBezTo>
                  <a:cubicBezTo>
                    <a:pt x="7132" y="1"/>
                    <a:pt x="7126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7" name="Google Shape;1377;p58"/>
          <p:cNvGrpSpPr/>
          <p:nvPr/>
        </p:nvGrpSpPr>
        <p:grpSpPr>
          <a:xfrm>
            <a:off x="5376213" y="1297038"/>
            <a:ext cx="341675" cy="339075"/>
            <a:chOff x="4026125" y="2118350"/>
            <a:chExt cx="341675" cy="339075"/>
          </a:xfrm>
        </p:grpSpPr>
        <p:sp>
          <p:nvSpPr>
            <p:cNvPr id="1378" name="Google Shape;1378;p58"/>
            <p:cNvSpPr/>
            <p:nvPr/>
          </p:nvSpPr>
          <p:spPr>
            <a:xfrm>
              <a:off x="4026125" y="2118350"/>
              <a:ext cx="341675" cy="339075"/>
            </a:xfrm>
            <a:custGeom>
              <a:avLst/>
              <a:gdLst/>
              <a:ahLst/>
              <a:cxnLst/>
              <a:rect l="l" t="t" r="r" b="b"/>
              <a:pathLst>
                <a:path w="13667" h="13563" extrusionOk="0">
                  <a:moveTo>
                    <a:pt x="1655" y="0"/>
                  </a:moveTo>
                  <a:cubicBezTo>
                    <a:pt x="1511" y="0"/>
                    <a:pt x="1398" y="117"/>
                    <a:pt x="1398" y="267"/>
                  </a:cubicBezTo>
                  <a:lnTo>
                    <a:pt x="1398" y="1220"/>
                  </a:lnTo>
                  <a:lnTo>
                    <a:pt x="292" y="1220"/>
                  </a:lnTo>
                  <a:cubicBezTo>
                    <a:pt x="166" y="1220"/>
                    <a:pt x="43" y="1319"/>
                    <a:pt x="30" y="1442"/>
                  </a:cubicBezTo>
                  <a:cubicBezTo>
                    <a:pt x="0" y="1608"/>
                    <a:pt x="126" y="1747"/>
                    <a:pt x="292" y="1747"/>
                  </a:cubicBezTo>
                  <a:lnTo>
                    <a:pt x="1398" y="1747"/>
                  </a:lnTo>
                  <a:lnTo>
                    <a:pt x="1398" y="2813"/>
                  </a:lnTo>
                  <a:lnTo>
                    <a:pt x="913" y="2813"/>
                  </a:lnTo>
                  <a:cubicBezTo>
                    <a:pt x="790" y="2813"/>
                    <a:pt x="664" y="2909"/>
                    <a:pt x="651" y="3032"/>
                  </a:cubicBezTo>
                  <a:cubicBezTo>
                    <a:pt x="624" y="3198"/>
                    <a:pt x="747" y="3338"/>
                    <a:pt x="913" y="3338"/>
                  </a:cubicBezTo>
                  <a:lnTo>
                    <a:pt x="1398" y="3338"/>
                  </a:lnTo>
                  <a:lnTo>
                    <a:pt x="1398" y="4403"/>
                  </a:lnTo>
                  <a:lnTo>
                    <a:pt x="913" y="4403"/>
                  </a:lnTo>
                  <a:cubicBezTo>
                    <a:pt x="790" y="4403"/>
                    <a:pt x="664" y="4499"/>
                    <a:pt x="651" y="4622"/>
                  </a:cubicBezTo>
                  <a:cubicBezTo>
                    <a:pt x="624" y="4788"/>
                    <a:pt x="747" y="4928"/>
                    <a:pt x="913" y="4928"/>
                  </a:cubicBezTo>
                  <a:lnTo>
                    <a:pt x="1398" y="4928"/>
                  </a:lnTo>
                  <a:lnTo>
                    <a:pt x="1398" y="5993"/>
                  </a:lnTo>
                  <a:lnTo>
                    <a:pt x="292" y="5993"/>
                  </a:lnTo>
                  <a:cubicBezTo>
                    <a:pt x="166" y="5993"/>
                    <a:pt x="43" y="6076"/>
                    <a:pt x="30" y="6216"/>
                  </a:cubicBezTo>
                  <a:cubicBezTo>
                    <a:pt x="0" y="6382"/>
                    <a:pt x="126" y="6518"/>
                    <a:pt x="292" y="6518"/>
                  </a:cubicBezTo>
                  <a:lnTo>
                    <a:pt x="1398" y="6518"/>
                  </a:lnTo>
                  <a:lnTo>
                    <a:pt x="1398" y="7583"/>
                  </a:lnTo>
                  <a:lnTo>
                    <a:pt x="913" y="7583"/>
                  </a:lnTo>
                  <a:cubicBezTo>
                    <a:pt x="790" y="7583"/>
                    <a:pt x="664" y="7666"/>
                    <a:pt x="651" y="7806"/>
                  </a:cubicBezTo>
                  <a:cubicBezTo>
                    <a:pt x="624" y="7972"/>
                    <a:pt x="747" y="8108"/>
                    <a:pt x="913" y="8108"/>
                  </a:cubicBezTo>
                  <a:lnTo>
                    <a:pt x="1398" y="8108"/>
                  </a:lnTo>
                  <a:lnTo>
                    <a:pt x="1398" y="9160"/>
                  </a:lnTo>
                  <a:lnTo>
                    <a:pt x="913" y="9160"/>
                  </a:lnTo>
                  <a:cubicBezTo>
                    <a:pt x="790" y="9160"/>
                    <a:pt x="664" y="9256"/>
                    <a:pt x="651" y="9396"/>
                  </a:cubicBezTo>
                  <a:cubicBezTo>
                    <a:pt x="624" y="9562"/>
                    <a:pt x="747" y="9701"/>
                    <a:pt x="913" y="9701"/>
                  </a:cubicBezTo>
                  <a:lnTo>
                    <a:pt x="1398" y="9701"/>
                  </a:lnTo>
                  <a:lnTo>
                    <a:pt x="1398" y="10750"/>
                  </a:lnTo>
                  <a:lnTo>
                    <a:pt x="292" y="10750"/>
                  </a:lnTo>
                  <a:cubicBezTo>
                    <a:pt x="166" y="10750"/>
                    <a:pt x="43" y="10846"/>
                    <a:pt x="30" y="10986"/>
                  </a:cubicBezTo>
                  <a:cubicBezTo>
                    <a:pt x="0" y="11139"/>
                    <a:pt x="126" y="11291"/>
                    <a:pt x="292" y="11291"/>
                  </a:cubicBezTo>
                  <a:lnTo>
                    <a:pt x="1398" y="11291"/>
                  </a:lnTo>
                  <a:lnTo>
                    <a:pt x="1398" y="11925"/>
                  </a:lnTo>
                  <a:cubicBezTo>
                    <a:pt x="1398" y="12065"/>
                    <a:pt x="1524" y="12191"/>
                    <a:pt x="1660" y="12191"/>
                  </a:cubicBezTo>
                  <a:lnTo>
                    <a:pt x="2988" y="12191"/>
                  </a:lnTo>
                  <a:lnTo>
                    <a:pt x="2988" y="13296"/>
                  </a:lnTo>
                  <a:cubicBezTo>
                    <a:pt x="2988" y="13419"/>
                    <a:pt x="3084" y="13545"/>
                    <a:pt x="3210" y="13559"/>
                  </a:cubicBezTo>
                  <a:cubicBezTo>
                    <a:pt x="3226" y="13561"/>
                    <a:pt x="3241" y="13562"/>
                    <a:pt x="3255" y="13562"/>
                  </a:cubicBezTo>
                  <a:cubicBezTo>
                    <a:pt x="3401" y="13562"/>
                    <a:pt x="3516" y="13447"/>
                    <a:pt x="3516" y="13296"/>
                  </a:cubicBezTo>
                  <a:lnTo>
                    <a:pt x="3516" y="12191"/>
                  </a:lnTo>
                  <a:lnTo>
                    <a:pt x="4578" y="12191"/>
                  </a:lnTo>
                  <a:lnTo>
                    <a:pt x="4578" y="12672"/>
                  </a:lnTo>
                  <a:cubicBezTo>
                    <a:pt x="4578" y="12798"/>
                    <a:pt x="4678" y="12921"/>
                    <a:pt x="4800" y="12938"/>
                  </a:cubicBezTo>
                  <a:cubicBezTo>
                    <a:pt x="4815" y="12940"/>
                    <a:pt x="4830" y="12941"/>
                    <a:pt x="4844" y="12941"/>
                  </a:cubicBezTo>
                  <a:cubicBezTo>
                    <a:pt x="4990" y="12941"/>
                    <a:pt x="5106" y="12823"/>
                    <a:pt x="5106" y="12672"/>
                  </a:cubicBezTo>
                  <a:lnTo>
                    <a:pt x="5106" y="12191"/>
                  </a:lnTo>
                  <a:lnTo>
                    <a:pt x="6171" y="12191"/>
                  </a:lnTo>
                  <a:lnTo>
                    <a:pt x="6171" y="12672"/>
                  </a:lnTo>
                  <a:cubicBezTo>
                    <a:pt x="6171" y="12798"/>
                    <a:pt x="6268" y="12921"/>
                    <a:pt x="6390" y="12938"/>
                  </a:cubicBezTo>
                  <a:cubicBezTo>
                    <a:pt x="6405" y="12940"/>
                    <a:pt x="6420" y="12941"/>
                    <a:pt x="6434" y="12941"/>
                  </a:cubicBezTo>
                  <a:cubicBezTo>
                    <a:pt x="6580" y="12941"/>
                    <a:pt x="6696" y="12823"/>
                    <a:pt x="6696" y="12672"/>
                  </a:cubicBezTo>
                  <a:lnTo>
                    <a:pt x="6696" y="12191"/>
                  </a:lnTo>
                  <a:lnTo>
                    <a:pt x="7761" y="12191"/>
                  </a:lnTo>
                  <a:lnTo>
                    <a:pt x="7761" y="13296"/>
                  </a:lnTo>
                  <a:cubicBezTo>
                    <a:pt x="7761" y="13419"/>
                    <a:pt x="7844" y="13545"/>
                    <a:pt x="7980" y="13559"/>
                  </a:cubicBezTo>
                  <a:cubicBezTo>
                    <a:pt x="7996" y="13561"/>
                    <a:pt x="8011" y="13562"/>
                    <a:pt x="8025" y="13562"/>
                  </a:cubicBezTo>
                  <a:cubicBezTo>
                    <a:pt x="8171" y="13562"/>
                    <a:pt x="8286" y="13447"/>
                    <a:pt x="8286" y="13296"/>
                  </a:cubicBezTo>
                  <a:lnTo>
                    <a:pt x="8286" y="12191"/>
                  </a:lnTo>
                  <a:lnTo>
                    <a:pt x="9351" y="12191"/>
                  </a:lnTo>
                  <a:lnTo>
                    <a:pt x="9351" y="12672"/>
                  </a:lnTo>
                  <a:cubicBezTo>
                    <a:pt x="9351" y="12798"/>
                    <a:pt x="9434" y="12921"/>
                    <a:pt x="9574" y="12938"/>
                  </a:cubicBezTo>
                  <a:cubicBezTo>
                    <a:pt x="9589" y="12940"/>
                    <a:pt x="9604" y="12941"/>
                    <a:pt x="9618" y="12941"/>
                  </a:cubicBezTo>
                  <a:cubicBezTo>
                    <a:pt x="9763" y="12941"/>
                    <a:pt x="9876" y="12823"/>
                    <a:pt x="9876" y="12672"/>
                  </a:cubicBezTo>
                  <a:lnTo>
                    <a:pt x="9876" y="12191"/>
                  </a:lnTo>
                  <a:lnTo>
                    <a:pt x="10928" y="12191"/>
                  </a:lnTo>
                  <a:lnTo>
                    <a:pt x="10928" y="12672"/>
                  </a:lnTo>
                  <a:cubicBezTo>
                    <a:pt x="10928" y="12798"/>
                    <a:pt x="11025" y="12921"/>
                    <a:pt x="11164" y="12938"/>
                  </a:cubicBezTo>
                  <a:cubicBezTo>
                    <a:pt x="11179" y="12940"/>
                    <a:pt x="11194" y="12941"/>
                    <a:pt x="11208" y="12941"/>
                  </a:cubicBezTo>
                  <a:cubicBezTo>
                    <a:pt x="11353" y="12941"/>
                    <a:pt x="11466" y="12823"/>
                    <a:pt x="11466" y="12672"/>
                  </a:cubicBezTo>
                  <a:lnTo>
                    <a:pt x="11466" y="12191"/>
                  </a:lnTo>
                  <a:lnTo>
                    <a:pt x="12518" y="12191"/>
                  </a:lnTo>
                  <a:lnTo>
                    <a:pt x="12518" y="13296"/>
                  </a:lnTo>
                  <a:cubicBezTo>
                    <a:pt x="12518" y="13419"/>
                    <a:pt x="12615" y="13545"/>
                    <a:pt x="12754" y="13559"/>
                  </a:cubicBezTo>
                  <a:cubicBezTo>
                    <a:pt x="12769" y="13561"/>
                    <a:pt x="12784" y="13562"/>
                    <a:pt x="12799" y="13562"/>
                  </a:cubicBezTo>
                  <a:cubicBezTo>
                    <a:pt x="12944" y="13562"/>
                    <a:pt x="13059" y="13447"/>
                    <a:pt x="13059" y="13296"/>
                  </a:cubicBezTo>
                  <a:lnTo>
                    <a:pt x="13059" y="12191"/>
                  </a:lnTo>
                  <a:lnTo>
                    <a:pt x="13322" y="12191"/>
                  </a:lnTo>
                  <a:cubicBezTo>
                    <a:pt x="13667" y="12174"/>
                    <a:pt x="13667" y="11663"/>
                    <a:pt x="13322" y="11650"/>
                  </a:cubicBezTo>
                  <a:lnTo>
                    <a:pt x="1922" y="11650"/>
                  </a:lnTo>
                  <a:lnTo>
                    <a:pt x="1922" y="280"/>
                  </a:lnTo>
                  <a:cubicBezTo>
                    <a:pt x="1922" y="141"/>
                    <a:pt x="1839" y="18"/>
                    <a:pt x="1703" y="5"/>
                  </a:cubicBezTo>
                  <a:cubicBezTo>
                    <a:pt x="1687" y="2"/>
                    <a:pt x="1670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8"/>
            <p:cNvSpPr/>
            <p:nvPr/>
          </p:nvSpPr>
          <p:spPr>
            <a:xfrm>
              <a:off x="4120550" y="2148750"/>
              <a:ext cx="53225" cy="212175"/>
            </a:xfrm>
            <a:custGeom>
              <a:avLst/>
              <a:gdLst/>
              <a:ahLst/>
              <a:cxnLst/>
              <a:rect l="l" t="t" r="r" b="b"/>
              <a:pathLst>
                <a:path w="2129" h="8487" extrusionOk="0">
                  <a:moveTo>
                    <a:pt x="1591" y="2122"/>
                  </a:moveTo>
                  <a:lnTo>
                    <a:pt x="1591" y="6367"/>
                  </a:lnTo>
                  <a:lnTo>
                    <a:pt x="539" y="6367"/>
                  </a:lnTo>
                  <a:lnTo>
                    <a:pt x="539" y="2122"/>
                  </a:lnTo>
                  <a:close/>
                  <a:moveTo>
                    <a:pt x="1066" y="0"/>
                  </a:moveTo>
                  <a:cubicBezTo>
                    <a:pt x="918" y="0"/>
                    <a:pt x="801" y="129"/>
                    <a:pt x="801" y="269"/>
                  </a:cubicBezTo>
                  <a:lnTo>
                    <a:pt x="801" y="1597"/>
                  </a:lnTo>
                  <a:lnTo>
                    <a:pt x="276" y="1597"/>
                  </a:lnTo>
                  <a:cubicBezTo>
                    <a:pt x="124" y="1597"/>
                    <a:pt x="1" y="1707"/>
                    <a:pt x="1" y="1859"/>
                  </a:cubicBezTo>
                  <a:lnTo>
                    <a:pt x="1" y="6630"/>
                  </a:lnTo>
                  <a:cubicBezTo>
                    <a:pt x="1" y="6769"/>
                    <a:pt x="124" y="6892"/>
                    <a:pt x="276" y="6892"/>
                  </a:cubicBezTo>
                  <a:lnTo>
                    <a:pt x="801" y="6892"/>
                  </a:lnTo>
                  <a:lnTo>
                    <a:pt x="801" y="8206"/>
                  </a:lnTo>
                  <a:cubicBezTo>
                    <a:pt x="801" y="8346"/>
                    <a:pt x="901" y="8455"/>
                    <a:pt x="1023" y="8485"/>
                  </a:cubicBezTo>
                  <a:cubicBezTo>
                    <a:pt x="1031" y="8486"/>
                    <a:pt x="1039" y="8486"/>
                    <a:pt x="1047" y="8486"/>
                  </a:cubicBezTo>
                  <a:cubicBezTo>
                    <a:pt x="1203" y="8486"/>
                    <a:pt x="1329" y="8365"/>
                    <a:pt x="1329" y="8220"/>
                  </a:cubicBezTo>
                  <a:lnTo>
                    <a:pt x="1329" y="6892"/>
                  </a:lnTo>
                  <a:lnTo>
                    <a:pt x="1853" y="6892"/>
                  </a:lnTo>
                  <a:cubicBezTo>
                    <a:pt x="2006" y="6892"/>
                    <a:pt x="2129" y="6769"/>
                    <a:pt x="2129" y="6630"/>
                  </a:cubicBezTo>
                  <a:lnTo>
                    <a:pt x="2129" y="1859"/>
                  </a:lnTo>
                  <a:cubicBezTo>
                    <a:pt x="2129" y="1707"/>
                    <a:pt x="2006" y="1597"/>
                    <a:pt x="1853" y="1597"/>
                  </a:cubicBezTo>
                  <a:lnTo>
                    <a:pt x="1329" y="1597"/>
                  </a:lnTo>
                  <a:lnTo>
                    <a:pt x="1329" y="282"/>
                  </a:lnTo>
                  <a:cubicBezTo>
                    <a:pt x="1329" y="143"/>
                    <a:pt x="1232" y="34"/>
                    <a:pt x="1106" y="4"/>
                  </a:cubicBezTo>
                  <a:cubicBezTo>
                    <a:pt x="1093" y="1"/>
                    <a:pt x="107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8"/>
            <p:cNvSpPr/>
            <p:nvPr/>
          </p:nvSpPr>
          <p:spPr>
            <a:xfrm>
              <a:off x="4200075" y="2188550"/>
              <a:ext cx="52950" cy="211850"/>
            </a:xfrm>
            <a:custGeom>
              <a:avLst/>
              <a:gdLst/>
              <a:ahLst/>
              <a:cxnLst/>
              <a:rect l="l" t="t" r="r" b="b"/>
              <a:pathLst>
                <a:path w="2118" h="8474" extrusionOk="0">
                  <a:moveTo>
                    <a:pt x="1590" y="2120"/>
                  </a:moveTo>
                  <a:lnTo>
                    <a:pt x="1590" y="6352"/>
                  </a:lnTo>
                  <a:lnTo>
                    <a:pt x="541" y="6352"/>
                  </a:lnTo>
                  <a:lnTo>
                    <a:pt x="541" y="2120"/>
                  </a:lnTo>
                  <a:close/>
                  <a:moveTo>
                    <a:pt x="1057" y="1"/>
                  </a:moveTo>
                  <a:cubicBezTo>
                    <a:pt x="914" y="1"/>
                    <a:pt x="803" y="118"/>
                    <a:pt x="803" y="267"/>
                  </a:cubicBezTo>
                  <a:lnTo>
                    <a:pt x="803" y="1595"/>
                  </a:lnTo>
                  <a:lnTo>
                    <a:pt x="262" y="1595"/>
                  </a:lnTo>
                  <a:cubicBezTo>
                    <a:pt x="126" y="1595"/>
                    <a:pt x="0" y="1705"/>
                    <a:pt x="0" y="1857"/>
                  </a:cubicBezTo>
                  <a:lnTo>
                    <a:pt x="0" y="6628"/>
                  </a:lnTo>
                  <a:cubicBezTo>
                    <a:pt x="0" y="6767"/>
                    <a:pt x="126" y="6893"/>
                    <a:pt x="262" y="6893"/>
                  </a:cubicBezTo>
                  <a:lnTo>
                    <a:pt x="803" y="6893"/>
                  </a:lnTo>
                  <a:lnTo>
                    <a:pt x="803" y="8204"/>
                  </a:lnTo>
                  <a:cubicBezTo>
                    <a:pt x="803" y="8331"/>
                    <a:pt x="886" y="8453"/>
                    <a:pt x="1022" y="8470"/>
                  </a:cubicBezTo>
                  <a:cubicBezTo>
                    <a:pt x="1037" y="8472"/>
                    <a:pt x="1052" y="8473"/>
                    <a:pt x="1067" y="8473"/>
                  </a:cubicBezTo>
                  <a:cubicBezTo>
                    <a:pt x="1212" y="8473"/>
                    <a:pt x="1328" y="8355"/>
                    <a:pt x="1328" y="8204"/>
                  </a:cubicBezTo>
                  <a:lnTo>
                    <a:pt x="1328" y="6893"/>
                  </a:lnTo>
                  <a:lnTo>
                    <a:pt x="1852" y="6893"/>
                  </a:lnTo>
                  <a:cubicBezTo>
                    <a:pt x="2005" y="6893"/>
                    <a:pt x="2118" y="6767"/>
                    <a:pt x="2118" y="6628"/>
                  </a:cubicBezTo>
                  <a:lnTo>
                    <a:pt x="2118" y="1857"/>
                  </a:lnTo>
                  <a:cubicBezTo>
                    <a:pt x="2118" y="1705"/>
                    <a:pt x="2005" y="1595"/>
                    <a:pt x="1852" y="1595"/>
                  </a:cubicBezTo>
                  <a:lnTo>
                    <a:pt x="1328" y="1595"/>
                  </a:lnTo>
                  <a:lnTo>
                    <a:pt x="1328" y="281"/>
                  </a:lnTo>
                  <a:cubicBezTo>
                    <a:pt x="1328" y="141"/>
                    <a:pt x="1232" y="18"/>
                    <a:pt x="1105" y="5"/>
                  </a:cubicBezTo>
                  <a:cubicBezTo>
                    <a:pt x="1089" y="2"/>
                    <a:pt x="1073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8"/>
            <p:cNvSpPr/>
            <p:nvPr/>
          </p:nvSpPr>
          <p:spPr>
            <a:xfrm>
              <a:off x="4279575" y="2148750"/>
              <a:ext cx="52975" cy="172350"/>
            </a:xfrm>
            <a:custGeom>
              <a:avLst/>
              <a:gdLst/>
              <a:ahLst/>
              <a:cxnLst/>
              <a:rect l="l" t="t" r="r" b="b"/>
              <a:pathLst>
                <a:path w="2119" h="6894" extrusionOk="0">
                  <a:moveTo>
                    <a:pt x="1594" y="2122"/>
                  </a:moveTo>
                  <a:lnTo>
                    <a:pt x="1594" y="4777"/>
                  </a:lnTo>
                  <a:lnTo>
                    <a:pt x="528" y="4777"/>
                  </a:lnTo>
                  <a:lnTo>
                    <a:pt x="528" y="2122"/>
                  </a:lnTo>
                  <a:close/>
                  <a:moveTo>
                    <a:pt x="1058" y="0"/>
                  </a:moveTo>
                  <a:cubicBezTo>
                    <a:pt x="919" y="0"/>
                    <a:pt x="790" y="129"/>
                    <a:pt x="790" y="269"/>
                  </a:cubicBezTo>
                  <a:lnTo>
                    <a:pt x="790" y="1597"/>
                  </a:lnTo>
                  <a:lnTo>
                    <a:pt x="266" y="1597"/>
                  </a:lnTo>
                  <a:cubicBezTo>
                    <a:pt x="126" y="1597"/>
                    <a:pt x="0" y="1707"/>
                    <a:pt x="0" y="1859"/>
                  </a:cubicBezTo>
                  <a:lnTo>
                    <a:pt x="0" y="5039"/>
                  </a:lnTo>
                  <a:cubicBezTo>
                    <a:pt x="0" y="5179"/>
                    <a:pt x="126" y="5302"/>
                    <a:pt x="266" y="5302"/>
                  </a:cubicBezTo>
                  <a:lnTo>
                    <a:pt x="790" y="5302"/>
                  </a:lnTo>
                  <a:lnTo>
                    <a:pt x="790" y="6616"/>
                  </a:lnTo>
                  <a:cubicBezTo>
                    <a:pt x="790" y="6756"/>
                    <a:pt x="887" y="6865"/>
                    <a:pt x="1026" y="6892"/>
                  </a:cubicBezTo>
                  <a:cubicBezTo>
                    <a:pt x="1036" y="6893"/>
                    <a:pt x="1046" y="6893"/>
                    <a:pt x="1055" y="6893"/>
                  </a:cubicBezTo>
                  <a:cubicBezTo>
                    <a:pt x="1208" y="6893"/>
                    <a:pt x="1328" y="6773"/>
                    <a:pt x="1328" y="6630"/>
                  </a:cubicBezTo>
                  <a:lnTo>
                    <a:pt x="1328" y="5302"/>
                  </a:lnTo>
                  <a:lnTo>
                    <a:pt x="1856" y="5302"/>
                  </a:lnTo>
                  <a:cubicBezTo>
                    <a:pt x="2009" y="5302"/>
                    <a:pt x="2118" y="5179"/>
                    <a:pt x="2118" y="5039"/>
                  </a:cubicBezTo>
                  <a:lnTo>
                    <a:pt x="2118" y="1859"/>
                  </a:lnTo>
                  <a:cubicBezTo>
                    <a:pt x="2118" y="1707"/>
                    <a:pt x="2009" y="1597"/>
                    <a:pt x="1856" y="1597"/>
                  </a:cubicBezTo>
                  <a:lnTo>
                    <a:pt x="1328" y="1597"/>
                  </a:lnTo>
                  <a:lnTo>
                    <a:pt x="1328" y="282"/>
                  </a:lnTo>
                  <a:cubicBezTo>
                    <a:pt x="1328" y="143"/>
                    <a:pt x="1232" y="34"/>
                    <a:pt x="1096" y="4"/>
                  </a:cubicBezTo>
                  <a:cubicBezTo>
                    <a:pt x="1083" y="1"/>
                    <a:pt x="1070" y="0"/>
                    <a:pt x="1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2" name="Google Shape;1382;p58"/>
          <p:cNvSpPr/>
          <p:nvPr/>
        </p:nvSpPr>
        <p:spPr>
          <a:xfrm>
            <a:off x="1449688" y="1296938"/>
            <a:ext cx="339200" cy="339275"/>
          </a:xfrm>
          <a:custGeom>
            <a:avLst/>
            <a:gdLst/>
            <a:ahLst/>
            <a:cxnLst/>
            <a:rect l="l" t="t" r="r" b="b"/>
            <a:pathLst>
              <a:path w="13568" h="13571" extrusionOk="0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3" name="Google Shape;1383;p58"/>
          <p:cNvGrpSpPr/>
          <p:nvPr/>
        </p:nvGrpSpPr>
        <p:grpSpPr>
          <a:xfrm>
            <a:off x="7340088" y="1297138"/>
            <a:ext cx="339200" cy="338875"/>
            <a:chOff x="4016825" y="3801400"/>
            <a:chExt cx="339200" cy="338875"/>
          </a:xfrm>
        </p:grpSpPr>
        <p:sp>
          <p:nvSpPr>
            <p:cNvPr id="1384" name="Google Shape;1384;p58"/>
            <p:cNvSpPr/>
            <p:nvPr/>
          </p:nvSpPr>
          <p:spPr>
            <a:xfrm>
              <a:off x="4016825" y="3801400"/>
              <a:ext cx="339200" cy="338875"/>
            </a:xfrm>
            <a:custGeom>
              <a:avLst/>
              <a:gdLst/>
              <a:ahLst/>
              <a:cxnLst/>
              <a:rect l="l" t="t" r="r" b="b"/>
              <a:pathLst>
                <a:path w="13568" h="13555" extrusionOk="0">
                  <a:moveTo>
                    <a:pt x="10125" y="525"/>
                  </a:moveTo>
                  <a:lnTo>
                    <a:pt x="10125" y="4233"/>
                  </a:lnTo>
                  <a:lnTo>
                    <a:pt x="8767" y="4233"/>
                  </a:lnTo>
                  <a:cubicBezTo>
                    <a:pt x="8701" y="4233"/>
                    <a:pt x="8645" y="4259"/>
                    <a:pt x="8588" y="4316"/>
                  </a:cubicBezTo>
                  <a:lnTo>
                    <a:pt x="8133" y="4771"/>
                  </a:lnTo>
                  <a:lnTo>
                    <a:pt x="7675" y="4316"/>
                  </a:lnTo>
                  <a:cubicBezTo>
                    <a:pt x="7635" y="4259"/>
                    <a:pt x="7566" y="4233"/>
                    <a:pt x="7496" y="4233"/>
                  </a:cubicBezTo>
                  <a:lnTo>
                    <a:pt x="6155" y="4233"/>
                  </a:lnTo>
                  <a:lnTo>
                    <a:pt x="6155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8" y="10650"/>
                  </a:lnTo>
                  <a:lnTo>
                    <a:pt x="2128" y="4024"/>
                  </a:lnTo>
                  <a:lnTo>
                    <a:pt x="5614" y="4024"/>
                  </a:lnTo>
                  <a:lnTo>
                    <a:pt x="5614" y="4233"/>
                  </a:lnTo>
                  <a:cubicBezTo>
                    <a:pt x="5614" y="4522"/>
                    <a:pt x="5850" y="4771"/>
                    <a:pt x="6155" y="4771"/>
                  </a:cubicBezTo>
                  <a:lnTo>
                    <a:pt x="7386" y="4771"/>
                  </a:lnTo>
                  <a:lnTo>
                    <a:pt x="7758" y="5146"/>
                  </a:lnTo>
                  <a:cubicBezTo>
                    <a:pt x="7855" y="5242"/>
                    <a:pt x="7994" y="5298"/>
                    <a:pt x="8133" y="5298"/>
                  </a:cubicBezTo>
                  <a:cubicBezTo>
                    <a:pt x="8270" y="5298"/>
                    <a:pt x="8409" y="5242"/>
                    <a:pt x="8505" y="5146"/>
                  </a:cubicBezTo>
                  <a:lnTo>
                    <a:pt x="8880" y="4771"/>
                  </a:lnTo>
                  <a:lnTo>
                    <a:pt x="10125" y="4771"/>
                  </a:lnTo>
                  <a:cubicBezTo>
                    <a:pt x="10414" y="4771"/>
                    <a:pt x="10650" y="4522"/>
                    <a:pt x="10650" y="4233"/>
                  </a:cubicBezTo>
                  <a:lnTo>
                    <a:pt x="10650" y="4024"/>
                  </a:lnTo>
                  <a:close/>
                  <a:moveTo>
                    <a:pt x="12240" y="2961"/>
                  </a:moveTo>
                  <a:cubicBezTo>
                    <a:pt x="12392" y="2961"/>
                    <a:pt x="12502" y="3084"/>
                    <a:pt x="12502" y="3224"/>
                  </a:cubicBezTo>
                  <a:lnTo>
                    <a:pt x="12502" y="11702"/>
                  </a:lnTo>
                  <a:lnTo>
                    <a:pt x="8369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4" y="11964"/>
                  </a:lnTo>
                  <a:cubicBezTo>
                    <a:pt x="5464" y="11825"/>
                    <a:pt x="5338" y="11702"/>
                    <a:pt x="5199" y="11702"/>
                  </a:cubicBezTo>
                  <a:lnTo>
                    <a:pt x="1066" y="11702"/>
                  </a:lnTo>
                  <a:lnTo>
                    <a:pt x="1066" y="3224"/>
                  </a:lnTo>
                  <a:cubicBezTo>
                    <a:pt x="1066" y="3084"/>
                    <a:pt x="1176" y="2961"/>
                    <a:pt x="1328" y="2961"/>
                  </a:cubicBezTo>
                  <a:lnTo>
                    <a:pt x="5614" y="2961"/>
                  </a:lnTo>
                  <a:lnTo>
                    <a:pt x="5614" y="3499"/>
                  </a:lnTo>
                  <a:lnTo>
                    <a:pt x="1853" y="3499"/>
                  </a:lnTo>
                  <a:cubicBezTo>
                    <a:pt x="1713" y="3499"/>
                    <a:pt x="1590" y="3609"/>
                    <a:pt x="1590" y="3761"/>
                  </a:cubicBezTo>
                  <a:lnTo>
                    <a:pt x="1590" y="10912"/>
                  </a:lnTo>
                  <a:cubicBezTo>
                    <a:pt x="1590" y="11051"/>
                    <a:pt x="1713" y="11177"/>
                    <a:pt x="1853" y="11177"/>
                  </a:cubicBezTo>
                  <a:lnTo>
                    <a:pt x="11715" y="11177"/>
                  </a:lnTo>
                  <a:cubicBezTo>
                    <a:pt x="11855" y="11177"/>
                    <a:pt x="11977" y="11051"/>
                    <a:pt x="11977" y="10912"/>
                  </a:cubicBezTo>
                  <a:lnTo>
                    <a:pt x="11977" y="3761"/>
                  </a:lnTo>
                  <a:cubicBezTo>
                    <a:pt x="11977" y="3609"/>
                    <a:pt x="11855" y="3499"/>
                    <a:pt x="11715" y="3499"/>
                  </a:cubicBezTo>
                  <a:lnTo>
                    <a:pt x="10650" y="3499"/>
                  </a:lnTo>
                  <a:lnTo>
                    <a:pt x="10650" y="2961"/>
                  </a:lnTo>
                  <a:close/>
                  <a:moveTo>
                    <a:pt x="13030" y="12240"/>
                  </a:moveTo>
                  <a:lnTo>
                    <a:pt x="13030" y="12767"/>
                  </a:lnTo>
                  <a:cubicBezTo>
                    <a:pt x="13030" y="12904"/>
                    <a:pt x="12917" y="13030"/>
                    <a:pt x="12768" y="13030"/>
                  </a:cubicBezTo>
                  <a:lnTo>
                    <a:pt x="800" y="13030"/>
                  </a:lnTo>
                  <a:cubicBezTo>
                    <a:pt x="651" y="13030"/>
                    <a:pt x="538" y="12904"/>
                    <a:pt x="538" y="12767"/>
                  </a:cubicBezTo>
                  <a:lnTo>
                    <a:pt x="538" y="12240"/>
                  </a:lnTo>
                  <a:lnTo>
                    <a:pt x="5006" y="12240"/>
                  </a:lnTo>
                  <a:cubicBezTo>
                    <a:pt x="5089" y="12392"/>
                    <a:pt x="5269" y="12505"/>
                    <a:pt x="5464" y="12505"/>
                  </a:cubicBezTo>
                  <a:lnTo>
                    <a:pt x="8104" y="12505"/>
                  </a:lnTo>
                  <a:cubicBezTo>
                    <a:pt x="8299" y="12505"/>
                    <a:pt x="8479" y="12392"/>
                    <a:pt x="8562" y="12240"/>
                  </a:cubicBezTo>
                  <a:close/>
                  <a:moveTo>
                    <a:pt x="6155" y="0"/>
                  </a:moveTo>
                  <a:cubicBezTo>
                    <a:pt x="5850" y="0"/>
                    <a:pt x="5614" y="236"/>
                    <a:pt x="5614" y="525"/>
                  </a:cubicBezTo>
                  <a:lnTo>
                    <a:pt x="5614" y="2434"/>
                  </a:lnTo>
                  <a:lnTo>
                    <a:pt x="1328" y="2434"/>
                  </a:lnTo>
                  <a:cubicBezTo>
                    <a:pt x="883" y="2434"/>
                    <a:pt x="538" y="2795"/>
                    <a:pt x="538" y="3224"/>
                  </a:cubicBezTo>
                  <a:lnTo>
                    <a:pt x="538" y="11702"/>
                  </a:lnTo>
                  <a:lnTo>
                    <a:pt x="263" y="11702"/>
                  </a:lnTo>
                  <a:cubicBezTo>
                    <a:pt x="123" y="11702"/>
                    <a:pt x="0" y="11825"/>
                    <a:pt x="0" y="11964"/>
                  </a:cubicBezTo>
                  <a:lnTo>
                    <a:pt x="0" y="12767"/>
                  </a:lnTo>
                  <a:cubicBezTo>
                    <a:pt x="0" y="13209"/>
                    <a:pt x="359" y="13554"/>
                    <a:pt x="800" y="13554"/>
                  </a:cubicBezTo>
                  <a:lnTo>
                    <a:pt x="12768" y="13554"/>
                  </a:lnTo>
                  <a:cubicBezTo>
                    <a:pt x="13209" y="13554"/>
                    <a:pt x="13568" y="13209"/>
                    <a:pt x="13568" y="12767"/>
                  </a:cubicBezTo>
                  <a:lnTo>
                    <a:pt x="13568" y="11964"/>
                  </a:lnTo>
                  <a:cubicBezTo>
                    <a:pt x="13568" y="11825"/>
                    <a:pt x="13445" y="11702"/>
                    <a:pt x="13305" y="11702"/>
                  </a:cubicBezTo>
                  <a:lnTo>
                    <a:pt x="13030" y="11702"/>
                  </a:lnTo>
                  <a:lnTo>
                    <a:pt x="13030" y="3224"/>
                  </a:lnTo>
                  <a:cubicBezTo>
                    <a:pt x="13030" y="2795"/>
                    <a:pt x="12685" y="2434"/>
                    <a:pt x="12240" y="2434"/>
                  </a:cubicBezTo>
                  <a:lnTo>
                    <a:pt x="10650" y="2434"/>
                  </a:lnTo>
                  <a:lnTo>
                    <a:pt x="10650" y="525"/>
                  </a:lnTo>
                  <a:cubicBezTo>
                    <a:pt x="10650" y="236"/>
                    <a:pt x="10414" y="0"/>
                    <a:pt x="10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8"/>
            <p:cNvSpPr/>
            <p:nvPr/>
          </p:nvSpPr>
          <p:spPr>
            <a:xfrm>
              <a:off x="4186625" y="3828025"/>
              <a:ext cx="67000" cy="66150"/>
            </a:xfrm>
            <a:custGeom>
              <a:avLst/>
              <a:gdLst/>
              <a:ahLst/>
              <a:cxnLst/>
              <a:rect l="l" t="t" r="r" b="b"/>
              <a:pathLst>
                <a:path w="2680" h="2646" extrusionOk="0">
                  <a:moveTo>
                    <a:pt x="1617" y="525"/>
                  </a:moveTo>
                  <a:cubicBezTo>
                    <a:pt x="1909" y="525"/>
                    <a:pt x="2141" y="761"/>
                    <a:pt x="2141" y="1067"/>
                  </a:cubicBezTo>
                  <a:cubicBezTo>
                    <a:pt x="2128" y="1412"/>
                    <a:pt x="1869" y="1584"/>
                    <a:pt x="1610" y="1584"/>
                  </a:cubicBezTo>
                  <a:cubicBezTo>
                    <a:pt x="1351" y="1584"/>
                    <a:pt x="1092" y="1412"/>
                    <a:pt x="1079" y="1067"/>
                  </a:cubicBezTo>
                  <a:cubicBezTo>
                    <a:pt x="1079" y="761"/>
                    <a:pt x="1312" y="525"/>
                    <a:pt x="1617" y="525"/>
                  </a:cubicBezTo>
                  <a:close/>
                  <a:moveTo>
                    <a:pt x="1600" y="1"/>
                  </a:moveTo>
                  <a:cubicBezTo>
                    <a:pt x="793" y="1"/>
                    <a:pt x="279" y="919"/>
                    <a:pt x="704" y="1604"/>
                  </a:cubicBezTo>
                  <a:lnTo>
                    <a:pt x="97" y="2199"/>
                  </a:lnTo>
                  <a:cubicBezTo>
                    <a:pt x="0" y="2295"/>
                    <a:pt x="0" y="2461"/>
                    <a:pt x="97" y="2574"/>
                  </a:cubicBezTo>
                  <a:cubicBezTo>
                    <a:pt x="151" y="2622"/>
                    <a:pt x="220" y="2646"/>
                    <a:pt x="287" y="2646"/>
                  </a:cubicBezTo>
                  <a:cubicBezTo>
                    <a:pt x="355" y="2646"/>
                    <a:pt x="420" y="2622"/>
                    <a:pt x="468" y="2574"/>
                  </a:cubicBezTo>
                  <a:lnTo>
                    <a:pt x="1079" y="1979"/>
                  </a:lnTo>
                  <a:cubicBezTo>
                    <a:pt x="1242" y="2079"/>
                    <a:pt x="1420" y="2125"/>
                    <a:pt x="1595" y="2125"/>
                  </a:cubicBezTo>
                  <a:cubicBezTo>
                    <a:pt x="2148" y="2125"/>
                    <a:pt x="2679" y="1674"/>
                    <a:pt x="2669" y="1067"/>
                  </a:cubicBezTo>
                  <a:cubicBezTo>
                    <a:pt x="2669" y="469"/>
                    <a:pt x="2198" y="1"/>
                    <a:pt x="1617" y="1"/>
                  </a:cubicBezTo>
                  <a:cubicBezTo>
                    <a:pt x="1611" y="1"/>
                    <a:pt x="1605" y="1"/>
                    <a:pt x="1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8"/>
            <p:cNvSpPr/>
            <p:nvPr/>
          </p:nvSpPr>
          <p:spPr>
            <a:xfrm>
              <a:off x="4083225" y="3928100"/>
              <a:ext cx="119275" cy="126100"/>
            </a:xfrm>
            <a:custGeom>
              <a:avLst/>
              <a:gdLst/>
              <a:ahLst/>
              <a:cxnLst/>
              <a:rect l="l" t="t" r="r" b="b"/>
              <a:pathLst>
                <a:path w="4771" h="5044" extrusionOk="0">
                  <a:moveTo>
                    <a:pt x="2390" y="541"/>
                  </a:moveTo>
                  <a:cubicBezTo>
                    <a:pt x="3188" y="541"/>
                    <a:pt x="3984" y="672"/>
                    <a:pt x="4233" y="934"/>
                  </a:cubicBezTo>
                  <a:cubicBezTo>
                    <a:pt x="3977" y="1190"/>
                    <a:pt x="3178" y="1318"/>
                    <a:pt x="2380" y="1318"/>
                  </a:cubicBezTo>
                  <a:cubicBezTo>
                    <a:pt x="1583" y="1318"/>
                    <a:pt x="787" y="1190"/>
                    <a:pt x="538" y="934"/>
                  </a:cubicBezTo>
                  <a:cubicBezTo>
                    <a:pt x="793" y="672"/>
                    <a:pt x="1593" y="541"/>
                    <a:pt x="2390" y="541"/>
                  </a:cubicBezTo>
                  <a:close/>
                  <a:moveTo>
                    <a:pt x="4233" y="1545"/>
                  </a:moveTo>
                  <a:lnTo>
                    <a:pt x="4233" y="1986"/>
                  </a:lnTo>
                  <a:cubicBezTo>
                    <a:pt x="3997" y="2249"/>
                    <a:pt x="3188" y="2380"/>
                    <a:pt x="2379" y="2380"/>
                  </a:cubicBezTo>
                  <a:cubicBezTo>
                    <a:pt x="1569" y="2380"/>
                    <a:pt x="760" y="2249"/>
                    <a:pt x="525" y="1986"/>
                  </a:cubicBezTo>
                  <a:lnTo>
                    <a:pt x="525" y="1545"/>
                  </a:lnTo>
                  <a:cubicBezTo>
                    <a:pt x="1057" y="1759"/>
                    <a:pt x="1721" y="1866"/>
                    <a:pt x="2384" y="1866"/>
                  </a:cubicBezTo>
                  <a:cubicBezTo>
                    <a:pt x="3046" y="1866"/>
                    <a:pt x="3706" y="1759"/>
                    <a:pt x="4233" y="1545"/>
                  </a:cubicBezTo>
                  <a:close/>
                  <a:moveTo>
                    <a:pt x="4233" y="2607"/>
                  </a:moveTo>
                  <a:lnTo>
                    <a:pt x="4233" y="3039"/>
                  </a:lnTo>
                  <a:cubicBezTo>
                    <a:pt x="3997" y="3308"/>
                    <a:pt x="3188" y="3442"/>
                    <a:pt x="2379" y="3442"/>
                  </a:cubicBezTo>
                  <a:cubicBezTo>
                    <a:pt x="1569" y="3442"/>
                    <a:pt x="760" y="3308"/>
                    <a:pt x="525" y="3039"/>
                  </a:cubicBezTo>
                  <a:lnTo>
                    <a:pt x="525" y="2607"/>
                  </a:lnTo>
                  <a:cubicBezTo>
                    <a:pt x="1057" y="2815"/>
                    <a:pt x="1721" y="2918"/>
                    <a:pt x="2384" y="2918"/>
                  </a:cubicBezTo>
                  <a:cubicBezTo>
                    <a:pt x="3046" y="2918"/>
                    <a:pt x="3706" y="2815"/>
                    <a:pt x="4233" y="2607"/>
                  </a:cubicBezTo>
                  <a:close/>
                  <a:moveTo>
                    <a:pt x="4233" y="3673"/>
                  </a:moveTo>
                  <a:lnTo>
                    <a:pt x="4233" y="4101"/>
                  </a:lnTo>
                  <a:cubicBezTo>
                    <a:pt x="4163" y="4214"/>
                    <a:pt x="3539" y="4503"/>
                    <a:pt x="2377" y="4503"/>
                  </a:cubicBezTo>
                  <a:cubicBezTo>
                    <a:pt x="1215" y="4503"/>
                    <a:pt x="594" y="4214"/>
                    <a:pt x="525" y="4101"/>
                  </a:cubicBezTo>
                  <a:lnTo>
                    <a:pt x="525" y="3673"/>
                  </a:lnTo>
                  <a:cubicBezTo>
                    <a:pt x="1057" y="3880"/>
                    <a:pt x="1721" y="3984"/>
                    <a:pt x="2384" y="3984"/>
                  </a:cubicBezTo>
                  <a:cubicBezTo>
                    <a:pt x="3046" y="3984"/>
                    <a:pt x="3706" y="3880"/>
                    <a:pt x="4233" y="3673"/>
                  </a:cubicBezTo>
                  <a:close/>
                  <a:moveTo>
                    <a:pt x="2380" y="1"/>
                  </a:moveTo>
                  <a:cubicBezTo>
                    <a:pt x="1189" y="1"/>
                    <a:pt x="0" y="312"/>
                    <a:pt x="0" y="934"/>
                  </a:cubicBezTo>
                  <a:lnTo>
                    <a:pt x="0" y="4101"/>
                  </a:lnTo>
                  <a:cubicBezTo>
                    <a:pt x="0" y="4835"/>
                    <a:pt x="1494" y="5044"/>
                    <a:pt x="2377" y="5044"/>
                  </a:cubicBezTo>
                  <a:cubicBezTo>
                    <a:pt x="3263" y="5044"/>
                    <a:pt x="4770" y="4835"/>
                    <a:pt x="4770" y="4101"/>
                  </a:cubicBezTo>
                  <a:lnTo>
                    <a:pt x="4770" y="934"/>
                  </a:lnTo>
                  <a:cubicBezTo>
                    <a:pt x="4764" y="312"/>
                    <a:pt x="3571" y="1"/>
                    <a:pt x="2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8"/>
            <p:cNvSpPr/>
            <p:nvPr/>
          </p:nvSpPr>
          <p:spPr>
            <a:xfrm>
              <a:off x="4216325" y="4024400"/>
              <a:ext cx="67425" cy="13200"/>
            </a:xfrm>
            <a:custGeom>
              <a:avLst/>
              <a:gdLst/>
              <a:ahLst/>
              <a:cxnLst/>
              <a:rect l="l" t="t" r="r" b="b"/>
              <a:pathLst>
                <a:path w="2697" h="528" extrusionOk="0">
                  <a:moveTo>
                    <a:pt x="346" y="0"/>
                  </a:moveTo>
                  <a:cubicBezTo>
                    <a:pt x="1" y="17"/>
                    <a:pt x="1" y="528"/>
                    <a:pt x="346" y="528"/>
                  </a:cubicBezTo>
                  <a:lnTo>
                    <a:pt x="2407" y="528"/>
                  </a:lnTo>
                  <a:cubicBezTo>
                    <a:pt x="2530" y="528"/>
                    <a:pt x="2656" y="445"/>
                    <a:pt x="2670" y="305"/>
                  </a:cubicBezTo>
                  <a:cubicBezTo>
                    <a:pt x="2696" y="140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8"/>
            <p:cNvSpPr/>
            <p:nvPr/>
          </p:nvSpPr>
          <p:spPr>
            <a:xfrm>
              <a:off x="4216325" y="3998175"/>
              <a:ext cx="67425" cy="13125"/>
            </a:xfrm>
            <a:custGeom>
              <a:avLst/>
              <a:gdLst/>
              <a:ahLst/>
              <a:cxnLst/>
              <a:rect l="l" t="t" r="r" b="b"/>
              <a:pathLst>
                <a:path w="2697" h="525" extrusionOk="0">
                  <a:moveTo>
                    <a:pt x="346" y="0"/>
                  </a:moveTo>
                  <a:cubicBezTo>
                    <a:pt x="1" y="0"/>
                    <a:pt x="1" y="511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8"/>
                    <a:pt x="2670" y="302"/>
                  </a:cubicBezTo>
                  <a:cubicBezTo>
                    <a:pt x="2696" y="136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8"/>
            <p:cNvSpPr/>
            <p:nvPr/>
          </p:nvSpPr>
          <p:spPr>
            <a:xfrm>
              <a:off x="4216325" y="3971525"/>
              <a:ext cx="67425" cy="13125"/>
            </a:xfrm>
            <a:custGeom>
              <a:avLst/>
              <a:gdLst/>
              <a:ahLst/>
              <a:cxnLst/>
              <a:rect l="l" t="t" r="r" b="b"/>
              <a:pathLst>
                <a:path w="2697" h="525" extrusionOk="0">
                  <a:moveTo>
                    <a:pt x="346" y="1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9"/>
                    <a:pt x="2670" y="306"/>
                  </a:cubicBezTo>
                  <a:cubicBezTo>
                    <a:pt x="2696" y="140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8"/>
            <p:cNvSpPr/>
            <p:nvPr/>
          </p:nvSpPr>
          <p:spPr>
            <a:xfrm>
              <a:off x="4216325" y="3944875"/>
              <a:ext cx="67425" cy="13575"/>
            </a:xfrm>
            <a:custGeom>
              <a:avLst/>
              <a:gdLst/>
              <a:ahLst/>
              <a:cxnLst/>
              <a:rect l="l" t="t" r="r" b="b"/>
              <a:pathLst>
                <a:path w="2697" h="543" extrusionOk="0">
                  <a:moveTo>
                    <a:pt x="346" y="1"/>
                  </a:moveTo>
                  <a:cubicBezTo>
                    <a:pt x="1" y="14"/>
                    <a:pt x="1" y="525"/>
                    <a:pt x="346" y="542"/>
                  </a:cubicBezTo>
                  <a:lnTo>
                    <a:pt x="2407" y="542"/>
                  </a:lnTo>
                  <a:cubicBezTo>
                    <a:pt x="2530" y="542"/>
                    <a:pt x="2656" y="442"/>
                    <a:pt x="2670" y="306"/>
                  </a:cubicBezTo>
                  <a:cubicBezTo>
                    <a:pt x="2696" y="154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1" name="Google Shape;1391;p58"/>
          <p:cNvGrpSpPr/>
          <p:nvPr/>
        </p:nvGrpSpPr>
        <p:grpSpPr>
          <a:xfrm>
            <a:off x="5376025" y="3183400"/>
            <a:ext cx="342025" cy="278050"/>
            <a:chOff x="3306175" y="3831850"/>
            <a:chExt cx="342025" cy="278050"/>
          </a:xfrm>
        </p:grpSpPr>
        <p:sp>
          <p:nvSpPr>
            <p:cNvPr id="1392" name="Google Shape;1392;p58"/>
            <p:cNvSpPr/>
            <p:nvPr/>
          </p:nvSpPr>
          <p:spPr>
            <a:xfrm>
              <a:off x="3306175" y="3937675"/>
              <a:ext cx="342025" cy="172225"/>
            </a:xfrm>
            <a:custGeom>
              <a:avLst/>
              <a:gdLst/>
              <a:ahLst/>
              <a:cxnLst/>
              <a:rect l="l" t="t" r="r" b="b"/>
              <a:pathLst>
                <a:path w="13681" h="6889" extrusionOk="0">
                  <a:moveTo>
                    <a:pt x="2036" y="2115"/>
                  </a:moveTo>
                  <a:lnTo>
                    <a:pt x="2036" y="6360"/>
                  </a:lnTo>
                  <a:lnTo>
                    <a:pt x="983" y="6360"/>
                  </a:lnTo>
                  <a:lnTo>
                    <a:pt x="983" y="2115"/>
                  </a:lnTo>
                  <a:close/>
                  <a:moveTo>
                    <a:pt x="4691" y="538"/>
                  </a:moveTo>
                  <a:lnTo>
                    <a:pt x="4691" y="6360"/>
                  </a:lnTo>
                  <a:lnTo>
                    <a:pt x="3626" y="6360"/>
                  </a:lnTo>
                  <a:lnTo>
                    <a:pt x="3626" y="538"/>
                  </a:lnTo>
                  <a:close/>
                  <a:moveTo>
                    <a:pt x="7334" y="3180"/>
                  </a:moveTo>
                  <a:lnTo>
                    <a:pt x="7334" y="6360"/>
                  </a:lnTo>
                  <a:lnTo>
                    <a:pt x="6281" y="6360"/>
                  </a:lnTo>
                  <a:lnTo>
                    <a:pt x="6281" y="3180"/>
                  </a:lnTo>
                  <a:close/>
                  <a:moveTo>
                    <a:pt x="9989" y="538"/>
                  </a:moveTo>
                  <a:lnTo>
                    <a:pt x="9989" y="6360"/>
                  </a:lnTo>
                  <a:lnTo>
                    <a:pt x="8924" y="6360"/>
                  </a:lnTo>
                  <a:lnTo>
                    <a:pt x="8924" y="538"/>
                  </a:lnTo>
                  <a:close/>
                  <a:moveTo>
                    <a:pt x="12629" y="2115"/>
                  </a:moveTo>
                  <a:lnTo>
                    <a:pt x="12629" y="6360"/>
                  </a:lnTo>
                  <a:lnTo>
                    <a:pt x="11580" y="6360"/>
                  </a:lnTo>
                  <a:lnTo>
                    <a:pt x="11580" y="2115"/>
                  </a:lnTo>
                  <a:close/>
                  <a:moveTo>
                    <a:pt x="3364" y="0"/>
                  </a:moveTo>
                  <a:cubicBezTo>
                    <a:pt x="3211" y="0"/>
                    <a:pt x="3101" y="123"/>
                    <a:pt x="3101" y="262"/>
                  </a:cubicBezTo>
                  <a:lnTo>
                    <a:pt x="3101" y="6360"/>
                  </a:lnTo>
                  <a:lnTo>
                    <a:pt x="2573" y="6360"/>
                  </a:lnTo>
                  <a:lnTo>
                    <a:pt x="2573" y="1852"/>
                  </a:lnTo>
                  <a:cubicBezTo>
                    <a:pt x="2573" y="1713"/>
                    <a:pt x="2451" y="1590"/>
                    <a:pt x="2298" y="1590"/>
                  </a:cubicBezTo>
                  <a:lnTo>
                    <a:pt x="708" y="1590"/>
                  </a:lnTo>
                  <a:cubicBezTo>
                    <a:pt x="568" y="1590"/>
                    <a:pt x="446" y="1713"/>
                    <a:pt x="446" y="1852"/>
                  </a:cubicBezTo>
                  <a:lnTo>
                    <a:pt x="446" y="6360"/>
                  </a:lnTo>
                  <a:lnTo>
                    <a:pt x="293" y="6360"/>
                  </a:lnTo>
                  <a:cubicBezTo>
                    <a:pt x="167" y="6360"/>
                    <a:pt x="44" y="6457"/>
                    <a:pt x="31" y="6583"/>
                  </a:cubicBezTo>
                  <a:cubicBezTo>
                    <a:pt x="1" y="6749"/>
                    <a:pt x="127" y="6888"/>
                    <a:pt x="293" y="6888"/>
                  </a:cubicBezTo>
                  <a:lnTo>
                    <a:pt x="13322" y="6888"/>
                  </a:lnTo>
                  <a:cubicBezTo>
                    <a:pt x="13668" y="6872"/>
                    <a:pt x="13681" y="6374"/>
                    <a:pt x="13322" y="6360"/>
                  </a:cubicBezTo>
                  <a:lnTo>
                    <a:pt x="13170" y="6360"/>
                  </a:lnTo>
                  <a:lnTo>
                    <a:pt x="13170" y="1852"/>
                  </a:lnTo>
                  <a:cubicBezTo>
                    <a:pt x="13170" y="1713"/>
                    <a:pt x="13043" y="1590"/>
                    <a:pt x="12894" y="1590"/>
                  </a:cubicBezTo>
                  <a:lnTo>
                    <a:pt x="11301" y="1590"/>
                  </a:lnTo>
                  <a:cubicBezTo>
                    <a:pt x="11165" y="1590"/>
                    <a:pt x="11038" y="1713"/>
                    <a:pt x="11038" y="1852"/>
                  </a:cubicBezTo>
                  <a:lnTo>
                    <a:pt x="11038" y="6360"/>
                  </a:lnTo>
                  <a:lnTo>
                    <a:pt x="10514" y="6360"/>
                  </a:lnTo>
                  <a:lnTo>
                    <a:pt x="10514" y="262"/>
                  </a:lnTo>
                  <a:cubicBezTo>
                    <a:pt x="10514" y="123"/>
                    <a:pt x="10388" y="0"/>
                    <a:pt x="10252" y="0"/>
                  </a:cubicBezTo>
                  <a:lnTo>
                    <a:pt x="8662" y="0"/>
                  </a:lnTo>
                  <a:cubicBezTo>
                    <a:pt x="8509" y="0"/>
                    <a:pt x="8396" y="123"/>
                    <a:pt x="8396" y="262"/>
                  </a:cubicBezTo>
                  <a:lnTo>
                    <a:pt x="8396" y="6360"/>
                  </a:lnTo>
                  <a:lnTo>
                    <a:pt x="7872" y="6360"/>
                  </a:lnTo>
                  <a:lnTo>
                    <a:pt x="7872" y="2918"/>
                  </a:lnTo>
                  <a:cubicBezTo>
                    <a:pt x="7872" y="2765"/>
                    <a:pt x="7749" y="2656"/>
                    <a:pt x="7596" y="2656"/>
                  </a:cubicBezTo>
                  <a:lnTo>
                    <a:pt x="6006" y="2656"/>
                  </a:lnTo>
                  <a:cubicBezTo>
                    <a:pt x="5867" y="2656"/>
                    <a:pt x="5740" y="2765"/>
                    <a:pt x="5740" y="2918"/>
                  </a:cubicBezTo>
                  <a:lnTo>
                    <a:pt x="5740" y="6360"/>
                  </a:lnTo>
                  <a:lnTo>
                    <a:pt x="5216" y="6360"/>
                  </a:lnTo>
                  <a:lnTo>
                    <a:pt x="5216" y="262"/>
                  </a:lnTo>
                  <a:cubicBezTo>
                    <a:pt x="5216" y="123"/>
                    <a:pt x="5093" y="0"/>
                    <a:pt x="4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8"/>
            <p:cNvSpPr/>
            <p:nvPr/>
          </p:nvSpPr>
          <p:spPr>
            <a:xfrm>
              <a:off x="3320475" y="3831850"/>
              <a:ext cx="311475" cy="112400"/>
            </a:xfrm>
            <a:custGeom>
              <a:avLst/>
              <a:gdLst/>
              <a:ahLst/>
              <a:cxnLst/>
              <a:rect l="l" t="t" r="r" b="b"/>
              <a:pathLst>
                <a:path w="12459" h="4496" extrusionOk="0">
                  <a:moveTo>
                    <a:pt x="3578" y="525"/>
                  </a:moveTo>
                  <a:cubicBezTo>
                    <a:pt x="3801" y="525"/>
                    <a:pt x="3980" y="704"/>
                    <a:pt x="3980" y="927"/>
                  </a:cubicBezTo>
                  <a:cubicBezTo>
                    <a:pt x="3967" y="1189"/>
                    <a:pt x="3773" y="1320"/>
                    <a:pt x="3580" y="1320"/>
                  </a:cubicBezTo>
                  <a:cubicBezTo>
                    <a:pt x="3386" y="1320"/>
                    <a:pt x="3192" y="1189"/>
                    <a:pt x="3177" y="927"/>
                  </a:cubicBezTo>
                  <a:cubicBezTo>
                    <a:pt x="3177" y="704"/>
                    <a:pt x="3359" y="525"/>
                    <a:pt x="3578" y="525"/>
                  </a:cubicBezTo>
                  <a:close/>
                  <a:moveTo>
                    <a:pt x="8876" y="525"/>
                  </a:moveTo>
                  <a:cubicBezTo>
                    <a:pt x="9099" y="525"/>
                    <a:pt x="9278" y="704"/>
                    <a:pt x="9278" y="927"/>
                  </a:cubicBezTo>
                  <a:cubicBezTo>
                    <a:pt x="9265" y="1189"/>
                    <a:pt x="9071" y="1320"/>
                    <a:pt x="8878" y="1320"/>
                  </a:cubicBezTo>
                  <a:cubicBezTo>
                    <a:pt x="8684" y="1320"/>
                    <a:pt x="8490" y="1189"/>
                    <a:pt x="8475" y="927"/>
                  </a:cubicBezTo>
                  <a:cubicBezTo>
                    <a:pt x="8475" y="704"/>
                    <a:pt x="8654" y="525"/>
                    <a:pt x="8876" y="525"/>
                  </a:cubicBezTo>
                  <a:close/>
                  <a:moveTo>
                    <a:pt x="936" y="2115"/>
                  </a:moveTo>
                  <a:cubicBezTo>
                    <a:pt x="1145" y="2115"/>
                    <a:pt x="1324" y="2294"/>
                    <a:pt x="1324" y="2517"/>
                  </a:cubicBezTo>
                  <a:cubicBezTo>
                    <a:pt x="1318" y="2779"/>
                    <a:pt x="1124" y="2910"/>
                    <a:pt x="931" y="2910"/>
                  </a:cubicBezTo>
                  <a:cubicBezTo>
                    <a:pt x="738" y="2910"/>
                    <a:pt x="544" y="2779"/>
                    <a:pt x="538" y="2517"/>
                  </a:cubicBezTo>
                  <a:cubicBezTo>
                    <a:pt x="538" y="2294"/>
                    <a:pt x="717" y="2115"/>
                    <a:pt x="936" y="2115"/>
                  </a:cubicBezTo>
                  <a:close/>
                  <a:moveTo>
                    <a:pt x="11532" y="2115"/>
                  </a:moveTo>
                  <a:cubicBezTo>
                    <a:pt x="11754" y="2115"/>
                    <a:pt x="11920" y="2294"/>
                    <a:pt x="11920" y="2517"/>
                  </a:cubicBezTo>
                  <a:cubicBezTo>
                    <a:pt x="11914" y="2779"/>
                    <a:pt x="11720" y="2910"/>
                    <a:pt x="11525" y="2910"/>
                  </a:cubicBezTo>
                  <a:cubicBezTo>
                    <a:pt x="11331" y="2910"/>
                    <a:pt x="11137" y="2779"/>
                    <a:pt x="11130" y="2517"/>
                  </a:cubicBezTo>
                  <a:cubicBezTo>
                    <a:pt x="11130" y="2294"/>
                    <a:pt x="11310" y="2115"/>
                    <a:pt x="11532" y="2115"/>
                  </a:cubicBezTo>
                  <a:close/>
                  <a:moveTo>
                    <a:pt x="6234" y="3181"/>
                  </a:moveTo>
                  <a:cubicBezTo>
                    <a:pt x="6456" y="3181"/>
                    <a:pt x="6622" y="3360"/>
                    <a:pt x="6622" y="3569"/>
                  </a:cubicBezTo>
                  <a:cubicBezTo>
                    <a:pt x="6622" y="3788"/>
                    <a:pt x="6456" y="3968"/>
                    <a:pt x="6234" y="3968"/>
                  </a:cubicBezTo>
                  <a:cubicBezTo>
                    <a:pt x="5709" y="3954"/>
                    <a:pt x="5709" y="3194"/>
                    <a:pt x="6234" y="3181"/>
                  </a:cubicBezTo>
                  <a:close/>
                  <a:moveTo>
                    <a:pt x="3554" y="0"/>
                  </a:moveTo>
                  <a:cubicBezTo>
                    <a:pt x="2972" y="0"/>
                    <a:pt x="2531" y="589"/>
                    <a:pt x="2679" y="1163"/>
                  </a:cubicBezTo>
                  <a:lnTo>
                    <a:pt x="1560" y="1826"/>
                  </a:lnTo>
                  <a:cubicBezTo>
                    <a:pt x="1381" y="1660"/>
                    <a:pt x="1164" y="1585"/>
                    <a:pt x="949" y="1585"/>
                  </a:cubicBezTo>
                  <a:cubicBezTo>
                    <a:pt x="468" y="1585"/>
                    <a:pt x="1" y="1961"/>
                    <a:pt x="10" y="2517"/>
                  </a:cubicBezTo>
                  <a:cubicBezTo>
                    <a:pt x="10" y="3028"/>
                    <a:pt x="425" y="3443"/>
                    <a:pt x="936" y="3443"/>
                  </a:cubicBezTo>
                  <a:cubicBezTo>
                    <a:pt x="942" y="3443"/>
                    <a:pt x="949" y="3443"/>
                    <a:pt x="956" y="3443"/>
                  </a:cubicBezTo>
                  <a:cubicBezTo>
                    <a:pt x="1543" y="3443"/>
                    <a:pt x="1987" y="2856"/>
                    <a:pt x="1835" y="2281"/>
                  </a:cubicBezTo>
                  <a:lnTo>
                    <a:pt x="2958" y="1604"/>
                  </a:lnTo>
                  <a:cubicBezTo>
                    <a:pt x="3118" y="1765"/>
                    <a:pt x="3358" y="1853"/>
                    <a:pt x="3595" y="1853"/>
                  </a:cubicBezTo>
                  <a:cubicBezTo>
                    <a:pt x="3745" y="1853"/>
                    <a:pt x="3895" y="1818"/>
                    <a:pt x="4023" y="1743"/>
                  </a:cubicBezTo>
                  <a:lnTo>
                    <a:pt x="5417" y="3138"/>
                  </a:lnTo>
                  <a:cubicBezTo>
                    <a:pt x="5075" y="3730"/>
                    <a:pt x="5536" y="4496"/>
                    <a:pt x="6216" y="4496"/>
                  </a:cubicBezTo>
                  <a:cubicBezTo>
                    <a:pt x="6222" y="4496"/>
                    <a:pt x="6228" y="4495"/>
                    <a:pt x="6234" y="4495"/>
                  </a:cubicBezTo>
                  <a:cubicBezTo>
                    <a:pt x="6240" y="4495"/>
                    <a:pt x="6246" y="4496"/>
                    <a:pt x="6252" y="4496"/>
                  </a:cubicBezTo>
                  <a:cubicBezTo>
                    <a:pt x="6935" y="4496"/>
                    <a:pt x="7380" y="3730"/>
                    <a:pt x="7051" y="3138"/>
                  </a:cubicBezTo>
                  <a:lnTo>
                    <a:pt x="8435" y="1743"/>
                  </a:lnTo>
                  <a:cubicBezTo>
                    <a:pt x="8563" y="1818"/>
                    <a:pt x="8712" y="1853"/>
                    <a:pt x="8862" y="1853"/>
                  </a:cubicBezTo>
                  <a:cubicBezTo>
                    <a:pt x="9099" y="1853"/>
                    <a:pt x="9338" y="1765"/>
                    <a:pt x="9500" y="1604"/>
                  </a:cubicBezTo>
                  <a:lnTo>
                    <a:pt x="10632" y="2281"/>
                  </a:lnTo>
                  <a:cubicBezTo>
                    <a:pt x="10481" y="2856"/>
                    <a:pt x="10928" y="3443"/>
                    <a:pt x="11512" y="3443"/>
                  </a:cubicBezTo>
                  <a:cubicBezTo>
                    <a:pt x="11519" y="3443"/>
                    <a:pt x="11525" y="3443"/>
                    <a:pt x="11532" y="3443"/>
                  </a:cubicBezTo>
                  <a:cubicBezTo>
                    <a:pt x="12043" y="3443"/>
                    <a:pt x="12458" y="3028"/>
                    <a:pt x="12458" y="2517"/>
                  </a:cubicBezTo>
                  <a:cubicBezTo>
                    <a:pt x="12458" y="1961"/>
                    <a:pt x="11996" y="1585"/>
                    <a:pt x="11519" y="1585"/>
                  </a:cubicBezTo>
                  <a:cubicBezTo>
                    <a:pt x="11306" y="1585"/>
                    <a:pt x="11090" y="1660"/>
                    <a:pt x="10911" y="1826"/>
                  </a:cubicBezTo>
                  <a:lnTo>
                    <a:pt x="9776" y="1163"/>
                  </a:lnTo>
                  <a:cubicBezTo>
                    <a:pt x="9927" y="589"/>
                    <a:pt x="9483" y="0"/>
                    <a:pt x="8901" y="0"/>
                  </a:cubicBezTo>
                  <a:cubicBezTo>
                    <a:pt x="8892" y="0"/>
                    <a:pt x="8884" y="0"/>
                    <a:pt x="8876" y="1"/>
                  </a:cubicBezTo>
                  <a:cubicBezTo>
                    <a:pt x="8869" y="0"/>
                    <a:pt x="8862" y="0"/>
                    <a:pt x="8855" y="0"/>
                  </a:cubicBezTo>
                  <a:cubicBezTo>
                    <a:pt x="8176" y="0"/>
                    <a:pt x="7731" y="767"/>
                    <a:pt x="8060" y="1368"/>
                  </a:cubicBezTo>
                  <a:lnTo>
                    <a:pt x="6679" y="2766"/>
                  </a:lnTo>
                  <a:cubicBezTo>
                    <a:pt x="6546" y="2690"/>
                    <a:pt x="6387" y="2651"/>
                    <a:pt x="6229" y="2651"/>
                  </a:cubicBezTo>
                  <a:cubicBezTo>
                    <a:pt x="6072" y="2651"/>
                    <a:pt x="5917" y="2690"/>
                    <a:pt x="5792" y="2766"/>
                  </a:cubicBezTo>
                  <a:lnTo>
                    <a:pt x="4395" y="1368"/>
                  </a:lnTo>
                  <a:cubicBezTo>
                    <a:pt x="4723" y="767"/>
                    <a:pt x="4282" y="0"/>
                    <a:pt x="3600" y="0"/>
                  </a:cubicBezTo>
                  <a:cubicBezTo>
                    <a:pt x="3593" y="0"/>
                    <a:pt x="3586" y="0"/>
                    <a:pt x="3578" y="1"/>
                  </a:cubicBezTo>
                  <a:cubicBezTo>
                    <a:pt x="3570" y="0"/>
                    <a:pt x="3562" y="0"/>
                    <a:pt x="3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4" name="Google Shape;1394;p58"/>
          <p:cNvGrpSpPr/>
          <p:nvPr/>
        </p:nvGrpSpPr>
        <p:grpSpPr>
          <a:xfrm>
            <a:off x="1449813" y="3153063"/>
            <a:ext cx="338975" cy="338725"/>
            <a:chOff x="2528475" y="3801550"/>
            <a:chExt cx="338975" cy="338725"/>
          </a:xfrm>
        </p:grpSpPr>
        <p:sp>
          <p:nvSpPr>
            <p:cNvPr id="1395" name="Google Shape;1395;p58"/>
            <p:cNvSpPr/>
            <p:nvPr/>
          </p:nvSpPr>
          <p:spPr>
            <a:xfrm>
              <a:off x="2528475" y="3801550"/>
              <a:ext cx="338975" cy="338725"/>
            </a:xfrm>
            <a:custGeom>
              <a:avLst/>
              <a:gdLst/>
              <a:ahLst/>
              <a:cxnLst/>
              <a:rect l="l" t="t" r="r" b="b"/>
              <a:pathLst>
                <a:path w="13559" h="13549" extrusionOk="0">
                  <a:moveTo>
                    <a:pt x="9575" y="506"/>
                  </a:moveTo>
                  <a:cubicBezTo>
                    <a:pt x="10308" y="506"/>
                    <a:pt x="10902" y="1100"/>
                    <a:pt x="10902" y="1833"/>
                  </a:cubicBezTo>
                  <a:cubicBezTo>
                    <a:pt x="10902" y="2511"/>
                    <a:pt x="10099" y="3453"/>
                    <a:pt x="9575" y="4034"/>
                  </a:cubicBezTo>
                  <a:cubicBezTo>
                    <a:pt x="9063" y="3453"/>
                    <a:pt x="8260" y="2511"/>
                    <a:pt x="8260" y="1833"/>
                  </a:cubicBezTo>
                  <a:cubicBezTo>
                    <a:pt x="8260" y="1100"/>
                    <a:pt x="8854" y="506"/>
                    <a:pt x="9575" y="506"/>
                  </a:cubicBezTo>
                  <a:close/>
                  <a:moveTo>
                    <a:pt x="7845" y="2428"/>
                  </a:moveTo>
                  <a:cubicBezTo>
                    <a:pt x="7902" y="2594"/>
                    <a:pt x="7998" y="2773"/>
                    <a:pt x="8094" y="2955"/>
                  </a:cubicBezTo>
                  <a:lnTo>
                    <a:pt x="1329" y="2955"/>
                  </a:lnTo>
                  <a:cubicBezTo>
                    <a:pt x="1179" y="2955"/>
                    <a:pt x="1067" y="3065"/>
                    <a:pt x="1067" y="3218"/>
                  </a:cubicBezTo>
                  <a:lnTo>
                    <a:pt x="1067" y="9844"/>
                  </a:lnTo>
                  <a:lnTo>
                    <a:pt x="529" y="9844"/>
                  </a:lnTo>
                  <a:lnTo>
                    <a:pt x="529" y="2690"/>
                  </a:lnTo>
                  <a:cubicBezTo>
                    <a:pt x="529" y="2540"/>
                    <a:pt x="652" y="2428"/>
                    <a:pt x="791" y="2428"/>
                  </a:cubicBezTo>
                  <a:close/>
                  <a:moveTo>
                    <a:pt x="11981" y="3480"/>
                  </a:moveTo>
                  <a:lnTo>
                    <a:pt x="11981" y="9844"/>
                  </a:lnTo>
                  <a:lnTo>
                    <a:pt x="1594" y="9844"/>
                  </a:lnTo>
                  <a:lnTo>
                    <a:pt x="1594" y="3480"/>
                  </a:lnTo>
                  <a:lnTo>
                    <a:pt x="8439" y="3480"/>
                  </a:lnTo>
                  <a:cubicBezTo>
                    <a:pt x="8702" y="3838"/>
                    <a:pt x="8980" y="4170"/>
                    <a:pt x="9229" y="4433"/>
                  </a:cubicBezTo>
                  <a:lnTo>
                    <a:pt x="8038" y="5624"/>
                  </a:lnTo>
                  <a:lnTo>
                    <a:pt x="7194" y="4781"/>
                  </a:lnTo>
                  <a:cubicBezTo>
                    <a:pt x="7146" y="4731"/>
                    <a:pt x="7077" y="4707"/>
                    <a:pt x="7009" y="4707"/>
                  </a:cubicBezTo>
                  <a:cubicBezTo>
                    <a:pt x="6940" y="4707"/>
                    <a:pt x="6871" y="4731"/>
                    <a:pt x="6823" y="4781"/>
                  </a:cubicBezTo>
                  <a:lnTo>
                    <a:pt x="5063" y="6551"/>
                  </a:lnTo>
                  <a:lnTo>
                    <a:pt x="4220" y="5694"/>
                  </a:lnTo>
                  <a:cubicBezTo>
                    <a:pt x="4165" y="5644"/>
                    <a:pt x="4096" y="5619"/>
                    <a:pt x="4029" y="5619"/>
                  </a:cubicBezTo>
                  <a:cubicBezTo>
                    <a:pt x="3962" y="5619"/>
                    <a:pt x="3896" y="5644"/>
                    <a:pt x="3848" y="5694"/>
                  </a:cubicBezTo>
                  <a:lnTo>
                    <a:pt x="2643" y="6883"/>
                  </a:lnTo>
                  <a:lnTo>
                    <a:pt x="2643" y="4283"/>
                  </a:lnTo>
                  <a:cubicBezTo>
                    <a:pt x="2643" y="4157"/>
                    <a:pt x="2560" y="4034"/>
                    <a:pt x="2424" y="4018"/>
                  </a:cubicBezTo>
                  <a:cubicBezTo>
                    <a:pt x="2409" y="4015"/>
                    <a:pt x="2395" y="4014"/>
                    <a:pt x="2380" y="4014"/>
                  </a:cubicBezTo>
                  <a:cubicBezTo>
                    <a:pt x="2234" y="4014"/>
                    <a:pt x="2119" y="4132"/>
                    <a:pt x="2119" y="4283"/>
                  </a:cubicBezTo>
                  <a:lnTo>
                    <a:pt x="2119" y="9040"/>
                  </a:lnTo>
                  <a:cubicBezTo>
                    <a:pt x="2119" y="9193"/>
                    <a:pt x="2242" y="9302"/>
                    <a:pt x="2381" y="9302"/>
                  </a:cubicBezTo>
                  <a:lnTo>
                    <a:pt x="11178" y="9302"/>
                  </a:lnTo>
                  <a:cubicBezTo>
                    <a:pt x="11556" y="9290"/>
                    <a:pt x="11525" y="8777"/>
                    <a:pt x="11153" y="8777"/>
                  </a:cubicBezTo>
                  <a:cubicBezTo>
                    <a:pt x="11143" y="8777"/>
                    <a:pt x="11132" y="8777"/>
                    <a:pt x="11122" y="8778"/>
                  </a:cubicBezTo>
                  <a:lnTo>
                    <a:pt x="11122" y="8529"/>
                  </a:lnTo>
                  <a:cubicBezTo>
                    <a:pt x="11122" y="8390"/>
                    <a:pt x="11025" y="8267"/>
                    <a:pt x="10902" y="8250"/>
                  </a:cubicBezTo>
                  <a:cubicBezTo>
                    <a:pt x="10888" y="8248"/>
                    <a:pt x="10873" y="8247"/>
                    <a:pt x="10858" y="8247"/>
                  </a:cubicBezTo>
                  <a:cubicBezTo>
                    <a:pt x="10713" y="8247"/>
                    <a:pt x="10597" y="8365"/>
                    <a:pt x="10597" y="8516"/>
                  </a:cubicBezTo>
                  <a:lnTo>
                    <a:pt x="10597" y="8778"/>
                  </a:lnTo>
                  <a:lnTo>
                    <a:pt x="9907" y="8778"/>
                  </a:lnTo>
                  <a:lnTo>
                    <a:pt x="9907" y="8529"/>
                  </a:lnTo>
                  <a:cubicBezTo>
                    <a:pt x="9907" y="8390"/>
                    <a:pt x="9810" y="8267"/>
                    <a:pt x="9684" y="8250"/>
                  </a:cubicBezTo>
                  <a:cubicBezTo>
                    <a:pt x="9669" y="8248"/>
                    <a:pt x="9655" y="8247"/>
                    <a:pt x="9640" y="8247"/>
                  </a:cubicBezTo>
                  <a:cubicBezTo>
                    <a:pt x="9494" y="8247"/>
                    <a:pt x="9379" y="8365"/>
                    <a:pt x="9379" y="8516"/>
                  </a:cubicBezTo>
                  <a:lnTo>
                    <a:pt x="9379" y="8778"/>
                  </a:lnTo>
                  <a:lnTo>
                    <a:pt x="8688" y="8778"/>
                  </a:lnTo>
                  <a:lnTo>
                    <a:pt x="8688" y="8529"/>
                  </a:lnTo>
                  <a:cubicBezTo>
                    <a:pt x="8688" y="8390"/>
                    <a:pt x="8592" y="8267"/>
                    <a:pt x="8466" y="8250"/>
                  </a:cubicBezTo>
                  <a:cubicBezTo>
                    <a:pt x="8451" y="8248"/>
                    <a:pt x="8436" y="8247"/>
                    <a:pt x="8422" y="8247"/>
                  </a:cubicBezTo>
                  <a:cubicBezTo>
                    <a:pt x="8277" y="8247"/>
                    <a:pt x="8164" y="8365"/>
                    <a:pt x="8164" y="8516"/>
                  </a:cubicBezTo>
                  <a:lnTo>
                    <a:pt x="8164" y="8778"/>
                  </a:lnTo>
                  <a:lnTo>
                    <a:pt x="7470" y="8778"/>
                  </a:lnTo>
                  <a:lnTo>
                    <a:pt x="7470" y="8529"/>
                  </a:lnTo>
                  <a:cubicBezTo>
                    <a:pt x="7470" y="8390"/>
                    <a:pt x="7374" y="8267"/>
                    <a:pt x="7251" y="8250"/>
                  </a:cubicBezTo>
                  <a:cubicBezTo>
                    <a:pt x="7236" y="8248"/>
                    <a:pt x="7221" y="8247"/>
                    <a:pt x="7207" y="8247"/>
                  </a:cubicBezTo>
                  <a:cubicBezTo>
                    <a:pt x="7061" y="8247"/>
                    <a:pt x="6946" y="8365"/>
                    <a:pt x="6946" y="8516"/>
                  </a:cubicBezTo>
                  <a:lnTo>
                    <a:pt x="6946" y="8778"/>
                  </a:lnTo>
                  <a:lnTo>
                    <a:pt x="6282" y="8778"/>
                  </a:lnTo>
                  <a:lnTo>
                    <a:pt x="6282" y="8529"/>
                  </a:lnTo>
                  <a:cubicBezTo>
                    <a:pt x="6282" y="8390"/>
                    <a:pt x="6185" y="8267"/>
                    <a:pt x="6059" y="8250"/>
                  </a:cubicBezTo>
                  <a:cubicBezTo>
                    <a:pt x="6044" y="8248"/>
                    <a:pt x="6030" y="8247"/>
                    <a:pt x="6015" y="8247"/>
                  </a:cubicBezTo>
                  <a:cubicBezTo>
                    <a:pt x="5870" y="8247"/>
                    <a:pt x="5757" y="8365"/>
                    <a:pt x="5757" y="8516"/>
                  </a:cubicBezTo>
                  <a:lnTo>
                    <a:pt x="5757" y="8778"/>
                  </a:lnTo>
                  <a:lnTo>
                    <a:pt x="5063" y="8778"/>
                  </a:lnTo>
                  <a:lnTo>
                    <a:pt x="5063" y="8529"/>
                  </a:lnTo>
                  <a:cubicBezTo>
                    <a:pt x="5063" y="8390"/>
                    <a:pt x="4967" y="8267"/>
                    <a:pt x="4831" y="8250"/>
                  </a:cubicBezTo>
                  <a:cubicBezTo>
                    <a:pt x="4817" y="8248"/>
                    <a:pt x="4803" y="8247"/>
                    <a:pt x="4790" y="8247"/>
                  </a:cubicBezTo>
                  <a:cubicBezTo>
                    <a:pt x="4652" y="8247"/>
                    <a:pt x="4526" y="8365"/>
                    <a:pt x="4526" y="8516"/>
                  </a:cubicBezTo>
                  <a:lnTo>
                    <a:pt x="4526" y="8778"/>
                  </a:lnTo>
                  <a:lnTo>
                    <a:pt x="3848" y="8778"/>
                  </a:lnTo>
                  <a:lnTo>
                    <a:pt x="3848" y="8529"/>
                  </a:lnTo>
                  <a:cubicBezTo>
                    <a:pt x="3848" y="8390"/>
                    <a:pt x="3752" y="8267"/>
                    <a:pt x="3613" y="8250"/>
                  </a:cubicBezTo>
                  <a:cubicBezTo>
                    <a:pt x="3599" y="8248"/>
                    <a:pt x="3585" y="8247"/>
                    <a:pt x="3572" y="8247"/>
                  </a:cubicBezTo>
                  <a:cubicBezTo>
                    <a:pt x="3434" y="8247"/>
                    <a:pt x="3307" y="8365"/>
                    <a:pt x="3307" y="8516"/>
                  </a:cubicBezTo>
                  <a:lnTo>
                    <a:pt x="3307" y="8778"/>
                  </a:lnTo>
                  <a:lnTo>
                    <a:pt x="2630" y="8778"/>
                  </a:lnTo>
                  <a:lnTo>
                    <a:pt x="2630" y="7629"/>
                  </a:lnTo>
                  <a:lnTo>
                    <a:pt x="4014" y="6245"/>
                  </a:lnTo>
                  <a:lnTo>
                    <a:pt x="4858" y="7088"/>
                  </a:lnTo>
                  <a:cubicBezTo>
                    <a:pt x="4912" y="7145"/>
                    <a:pt x="4981" y="7173"/>
                    <a:pt x="5050" y="7173"/>
                  </a:cubicBezTo>
                  <a:cubicBezTo>
                    <a:pt x="5120" y="7173"/>
                    <a:pt x="5189" y="7145"/>
                    <a:pt x="5246" y="7088"/>
                  </a:cubicBezTo>
                  <a:lnTo>
                    <a:pt x="7002" y="5332"/>
                  </a:lnTo>
                  <a:lnTo>
                    <a:pt x="7845" y="6175"/>
                  </a:lnTo>
                  <a:cubicBezTo>
                    <a:pt x="7893" y="6232"/>
                    <a:pt x="7959" y="6260"/>
                    <a:pt x="8026" y="6260"/>
                  </a:cubicBezTo>
                  <a:cubicBezTo>
                    <a:pt x="8093" y="6260"/>
                    <a:pt x="8162" y="6232"/>
                    <a:pt x="8217" y="6175"/>
                  </a:cubicBezTo>
                  <a:cubicBezTo>
                    <a:pt x="8937" y="5458"/>
                    <a:pt x="10736" y="3480"/>
                    <a:pt x="10736" y="3480"/>
                  </a:cubicBezTo>
                  <a:close/>
                  <a:moveTo>
                    <a:pt x="12768" y="2428"/>
                  </a:moveTo>
                  <a:cubicBezTo>
                    <a:pt x="12921" y="2428"/>
                    <a:pt x="13030" y="2540"/>
                    <a:pt x="13030" y="2690"/>
                  </a:cubicBezTo>
                  <a:lnTo>
                    <a:pt x="13030" y="9844"/>
                  </a:lnTo>
                  <a:lnTo>
                    <a:pt x="12506" y="9844"/>
                  </a:lnTo>
                  <a:lnTo>
                    <a:pt x="12506" y="3218"/>
                  </a:lnTo>
                  <a:cubicBezTo>
                    <a:pt x="12506" y="3065"/>
                    <a:pt x="12383" y="2955"/>
                    <a:pt x="12244" y="2955"/>
                  </a:cubicBezTo>
                  <a:lnTo>
                    <a:pt x="11095" y="2955"/>
                  </a:lnTo>
                  <a:cubicBezTo>
                    <a:pt x="11191" y="2773"/>
                    <a:pt x="11274" y="2594"/>
                    <a:pt x="11331" y="2428"/>
                  </a:cubicBezTo>
                  <a:close/>
                  <a:moveTo>
                    <a:pt x="13030" y="10368"/>
                  </a:moveTo>
                  <a:lnTo>
                    <a:pt x="13030" y="10630"/>
                  </a:lnTo>
                  <a:cubicBezTo>
                    <a:pt x="13030" y="10783"/>
                    <a:pt x="12921" y="10893"/>
                    <a:pt x="12768" y="10893"/>
                  </a:cubicBezTo>
                  <a:lnTo>
                    <a:pt x="791" y="10893"/>
                  </a:lnTo>
                  <a:cubicBezTo>
                    <a:pt x="652" y="10893"/>
                    <a:pt x="529" y="10783"/>
                    <a:pt x="529" y="10630"/>
                  </a:cubicBezTo>
                  <a:lnTo>
                    <a:pt x="529" y="10368"/>
                  </a:lnTo>
                  <a:close/>
                  <a:moveTo>
                    <a:pt x="7596" y="11434"/>
                  </a:moveTo>
                  <a:lnTo>
                    <a:pt x="8011" y="13024"/>
                  </a:lnTo>
                  <a:lnTo>
                    <a:pt x="5535" y="13024"/>
                  </a:lnTo>
                  <a:lnTo>
                    <a:pt x="5950" y="11434"/>
                  </a:lnTo>
                  <a:close/>
                  <a:moveTo>
                    <a:pt x="9593" y="0"/>
                  </a:moveTo>
                  <a:cubicBezTo>
                    <a:pt x="8675" y="0"/>
                    <a:pt x="7756" y="630"/>
                    <a:pt x="7736" y="1890"/>
                  </a:cubicBezTo>
                  <a:lnTo>
                    <a:pt x="791" y="1890"/>
                  </a:lnTo>
                  <a:cubicBezTo>
                    <a:pt x="363" y="1890"/>
                    <a:pt x="1" y="2248"/>
                    <a:pt x="1" y="2690"/>
                  </a:cubicBezTo>
                  <a:lnTo>
                    <a:pt x="1" y="10630"/>
                  </a:lnTo>
                  <a:cubicBezTo>
                    <a:pt x="1" y="11072"/>
                    <a:pt x="363" y="11434"/>
                    <a:pt x="791" y="11434"/>
                  </a:cubicBezTo>
                  <a:lnTo>
                    <a:pt x="5412" y="11434"/>
                  </a:lnTo>
                  <a:lnTo>
                    <a:pt x="4997" y="13024"/>
                  </a:lnTo>
                  <a:lnTo>
                    <a:pt x="4648" y="13024"/>
                  </a:lnTo>
                  <a:cubicBezTo>
                    <a:pt x="4303" y="13024"/>
                    <a:pt x="4303" y="13535"/>
                    <a:pt x="4648" y="13548"/>
                  </a:cubicBezTo>
                  <a:lnTo>
                    <a:pt x="8897" y="13548"/>
                  </a:lnTo>
                  <a:cubicBezTo>
                    <a:pt x="9243" y="13535"/>
                    <a:pt x="9243" y="13037"/>
                    <a:pt x="8897" y="13024"/>
                  </a:cubicBezTo>
                  <a:lnTo>
                    <a:pt x="8565" y="13024"/>
                  </a:lnTo>
                  <a:lnTo>
                    <a:pt x="8134" y="11434"/>
                  </a:lnTo>
                  <a:lnTo>
                    <a:pt x="12768" y="11434"/>
                  </a:lnTo>
                  <a:cubicBezTo>
                    <a:pt x="13213" y="11434"/>
                    <a:pt x="13558" y="11072"/>
                    <a:pt x="13558" y="10630"/>
                  </a:cubicBezTo>
                  <a:lnTo>
                    <a:pt x="13558" y="2690"/>
                  </a:lnTo>
                  <a:cubicBezTo>
                    <a:pt x="13558" y="2248"/>
                    <a:pt x="13213" y="1890"/>
                    <a:pt x="12768" y="1890"/>
                  </a:cubicBezTo>
                  <a:lnTo>
                    <a:pt x="11440" y="1890"/>
                  </a:lnTo>
                  <a:cubicBezTo>
                    <a:pt x="11427" y="630"/>
                    <a:pt x="10511" y="0"/>
                    <a:pt x="9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8"/>
            <p:cNvSpPr/>
            <p:nvPr/>
          </p:nvSpPr>
          <p:spPr>
            <a:xfrm>
              <a:off x="2741525" y="3827300"/>
              <a:ext cx="46325" cy="39850"/>
            </a:xfrm>
            <a:custGeom>
              <a:avLst/>
              <a:gdLst/>
              <a:ahLst/>
              <a:cxnLst/>
              <a:rect l="l" t="t" r="r" b="b"/>
              <a:pathLst>
                <a:path w="1853" h="1594" extrusionOk="0">
                  <a:moveTo>
                    <a:pt x="1053" y="528"/>
                  </a:moveTo>
                  <a:cubicBezTo>
                    <a:pt x="1411" y="541"/>
                    <a:pt x="1411" y="1052"/>
                    <a:pt x="1053" y="1066"/>
                  </a:cubicBezTo>
                  <a:cubicBezTo>
                    <a:pt x="913" y="1066"/>
                    <a:pt x="790" y="943"/>
                    <a:pt x="790" y="803"/>
                  </a:cubicBezTo>
                  <a:cubicBezTo>
                    <a:pt x="790" y="651"/>
                    <a:pt x="913" y="528"/>
                    <a:pt x="1053" y="528"/>
                  </a:cubicBezTo>
                  <a:close/>
                  <a:moveTo>
                    <a:pt x="1053" y="0"/>
                  </a:moveTo>
                  <a:cubicBezTo>
                    <a:pt x="0" y="43"/>
                    <a:pt x="0" y="1550"/>
                    <a:pt x="1053" y="1593"/>
                  </a:cubicBezTo>
                  <a:cubicBezTo>
                    <a:pt x="1494" y="1593"/>
                    <a:pt x="1853" y="1232"/>
                    <a:pt x="1853" y="803"/>
                  </a:cubicBezTo>
                  <a:cubicBezTo>
                    <a:pt x="1853" y="362"/>
                    <a:pt x="1494" y="0"/>
                    <a:pt x="1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7" name="Google Shape;1397;p58"/>
          <p:cNvGrpSpPr/>
          <p:nvPr/>
        </p:nvGrpSpPr>
        <p:grpSpPr>
          <a:xfrm>
            <a:off x="3427700" y="3152988"/>
            <a:ext cx="310900" cy="338875"/>
            <a:chOff x="1823825" y="3801400"/>
            <a:chExt cx="310900" cy="338875"/>
          </a:xfrm>
        </p:grpSpPr>
        <p:sp>
          <p:nvSpPr>
            <p:cNvPr id="1398" name="Google Shape;1398;p58"/>
            <p:cNvSpPr/>
            <p:nvPr/>
          </p:nvSpPr>
          <p:spPr>
            <a:xfrm>
              <a:off x="1823825" y="3801400"/>
              <a:ext cx="310900" cy="338875"/>
            </a:xfrm>
            <a:custGeom>
              <a:avLst/>
              <a:gdLst/>
              <a:ahLst/>
              <a:cxnLst/>
              <a:rect l="l" t="t" r="r" b="b"/>
              <a:pathLst>
                <a:path w="12436" h="13555" extrusionOk="0">
                  <a:moveTo>
                    <a:pt x="7689" y="525"/>
                  </a:moveTo>
                  <a:cubicBezTo>
                    <a:pt x="7828" y="525"/>
                    <a:pt x="7954" y="651"/>
                    <a:pt x="7954" y="787"/>
                  </a:cubicBezTo>
                  <a:lnTo>
                    <a:pt x="7954" y="1053"/>
                  </a:lnTo>
                  <a:lnTo>
                    <a:pt x="5823" y="1053"/>
                  </a:lnTo>
                  <a:cubicBezTo>
                    <a:pt x="5683" y="1053"/>
                    <a:pt x="5574" y="1176"/>
                    <a:pt x="5561" y="1328"/>
                  </a:cubicBezTo>
                  <a:cubicBezTo>
                    <a:pt x="5561" y="1468"/>
                    <a:pt x="5448" y="1590"/>
                    <a:pt x="5298" y="1590"/>
                  </a:cubicBezTo>
                  <a:lnTo>
                    <a:pt x="3181" y="1590"/>
                  </a:lnTo>
                  <a:cubicBezTo>
                    <a:pt x="3028" y="1590"/>
                    <a:pt x="2918" y="1468"/>
                    <a:pt x="2918" y="1315"/>
                  </a:cubicBezTo>
                  <a:cubicBezTo>
                    <a:pt x="2918" y="1176"/>
                    <a:pt x="2792" y="1053"/>
                    <a:pt x="2656" y="1053"/>
                  </a:cubicBezTo>
                  <a:lnTo>
                    <a:pt x="538" y="1053"/>
                  </a:lnTo>
                  <a:lnTo>
                    <a:pt x="538" y="787"/>
                  </a:lnTo>
                  <a:cubicBezTo>
                    <a:pt x="538" y="651"/>
                    <a:pt x="651" y="525"/>
                    <a:pt x="800" y="525"/>
                  </a:cubicBezTo>
                  <a:close/>
                  <a:moveTo>
                    <a:pt x="6098" y="5298"/>
                  </a:moveTo>
                  <a:lnTo>
                    <a:pt x="6098" y="10165"/>
                  </a:lnTo>
                  <a:lnTo>
                    <a:pt x="5033" y="10165"/>
                  </a:lnTo>
                  <a:lnTo>
                    <a:pt x="5033" y="5298"/>
                  </a:lnTo>
                  <a:close/>
                  <a:moveTo>
                    <a:pt x="8741" y="3390"/>
                  </a:moveTo>
                  <a:lnTo>
                    <a:pt x="8741" y="10165"/>
                  </a:lnTo>
                  <a:lnTo>
                    <a:pt x="7689" y="10165"/>
                  </a:lnTo>
                  <a:lnTo>
                    <a:pt x="7689" y="3390"/>
                  </a:lnTo>
                  <a:close/>
                  <a:moveTo>
                    <a:pt x="11396" y="7207"/>
                  </a:moveTo>
                  <a:lnTo>
                    <a:pt x="11396" y="10165"/>
                  </a:lnTo>
                  <a:lnTo>
                    <a:pt x="10331" y="10165"/>
                  </a:lnTo>
                  <a:lnTo>
                    <a:pt x="10331" y="7207"/>
                  </a:lnTo>
                  <a:close/>
                  <a:moveTo>
                    <a:pt x="7954" y="1590"/>
                  </a:moveTo>
                  <a:lnTo>
                    <a:pt x="7954" y="2862"/>
                  </a:lnTo>
                  <a:lnTo>
                    <a:pt x="7413" y="2862"/>
                  </a:lnTo>
                  <a:cubicBezTo>
                    <a:pt x="7274" y="2862"/>
                    <a:pt x="7151" y="2975"/>
                    <a:pt x="7151" y="3127"/>
                  </a:cubicBezTo>
                  <a:lnTo>
                    <a:pt x="7151" y="10165"/>
                  </a:lnTo>
                  <a:lnTo>
                    <a:pt x="6626" y="10165"/>
                  </a:lnTo>
                  <a:lnTo>
                    <a:pt x="6626" y="5036"/>
                  </a:lnTo>
                  <a:cubicBezTo>
                    <a:pt x="6626" y="4883"/>
                    <a:pt x="6500" y="4771"/>
                    <a:pt x="6361" y="4771"/>
                  </a:cubicBezTo>
                  <a:lnTo>
                    <a:pt x="4771" y="4771"/>
                  </a:lnTo>
                  <a:cubicBezTo>
                    <a:pt x="4618" y="4771"/>
                    <a:pt x="4508" y="4883"/>
                    <a:pt x="4508" y="5036"/>
                  </a:cubicBezTo>
                  <a:lnTo>
                    <a:pt x="4508" y="10165"/>
                  </a:lnTo>
                  <a:lnTo>
                    <a:pt x="4356" y="10165"/>
                  </a:lnTo>
                  <a:cubicBezTo>
                    <a:pt x="4220" y="10165"/>
                    <a:pt x="4107" y="10265"/>
                    <a:pt x="4080" y="10387"/>
                  </a:cubicBezTo>
                  <a:cubicBezTo>
                    <a:pt x="4067" y="10553"/>
                    <a:pt x="4190" y="10693"/>
                    <a:pt x="4342" y="10693"/>
                  </a:cubicBezTo>
                  <a:lnTo>
                    <a:pt x="7954" y="10693"/>
                  </a:lnTo>
                  <a:lnTo>
                    <a:pt x="7954" y="11964"/>
                  </a:lnTo>
                  <a:lnTo>
                    <a:pt x="538" y="11964"/>
                  </a:lnTo>
                  <a:lnTo>
                    <a:pt x="538" y="1590"/>
                  </a:lnTo>
                  <a:lnTo>
                    <a:pt x="2434" y="1590"/>
                  </a:lnTo>
                  <a:cubicBezTo>
                    <a:pt x="2543" y="1896"/>
                    <a:pt x="2835" y="2115"/>
                    <a:pt x="3181" y="2115"/>
                  </a:cubicBezTo>
                  <a:lnTo>
                    <a:pt x="5298" y="2115"/>
                  </a:lnTo>
                  <a:cubicBezTo>
                    <a:pt x="5644" y="2115"/>
                    <a:pt x="5946" y="1896"/>
                    <a:pt x="6045" y="1590"/>
                  </a:cubicBezTo>
                  <a:close/>
                  <a:moveTo>
                    <a:pt x="7954" y="12505"/>
                  </a:moveTo>
                  <a:lnTo>
                    <a:pt x="7954" y="12767"/>
                  </a:lnTo>
                  <a:cubicBezTo>
                    <a:pt x="7954" y="12904"/>
                    <a:pt x="7828" y="13030"/>
                    <a:pt x="7689" y="13030"/>
                  </a:cubicBezTo>
                  <a:lnTo>
                    <a:pt x="800" y="13030"/>
                  </a:lnTo>
                  <a:cubicBezTo>
                    <a:pt x="651" y="13030"/>
                    <a:pt x="538" y="12904"/>
                    <a:pt x="538" y="12767"/>
                  </a:cubicBezTo>
                  <a:lnTo>
                    <a:pt x="538" y="12505"/>
                  </a:lnTo>
                  <a:close/>
                  <a:moveTo>
                    <a:pt x="800" y="0"/>
                  </a:moveTo>
                  <a:cubicBezTo>
                    <a:pt x="359" y="0"/>
                    <a:pt x="0" y="359"/>
                    <a:pt x="0" y="787"/>
                  </a:cubicBezTo>
                  <a:lnTo>
                    <a:pt x="0" y="12767"/>
                  </a:lnTo>
                  <a:cubicBezTo>
                    <a:pt x="0" y="13209"/>
                    <a:pt x="359" y="13554"/>
                    <a:pt x="800" y="13554"/>
                  </a:cubicBezTo>
                  <a:lnTo>
                    <a:pt x="7689" y="13554"/>
                  </a:lnTo>
                  <a:cubicBezTo>
                    <a:pt x="8120" y="13554"/>
                    <a:pt x="8479" y="13209"/>
                    <a:pt x="8479" y="12767"/>
                  </a:cubicBezTo>
                  <a:lnTo>
                    <a:pt x="8479" y="10693"/>
                  </a:lnTo>
                  <a:lnTo>
                    <a:pt x="12087" y="10693"/>
                  </a:lnTo>
                  <a:cubicBezTo>
                    <a:pt x="12436" y="10693"/>
                    <a:pt x="12436" y="10182"/>
                    <a:pt x="12087" y="10165"/>
                  </a:cubicBezTo>
                  <a:lnTo>
                    <a:pt x="11921" y="10165"/>
                  </a:lnTo>
                  <a:lnTo>
                    <a:pt x="11921" y="6945"/>
                  </a:lnTo>
                  <a:cubicBezTo>
                    <a:pt x="11921" y="6792"/>
                    <a:pt x="11798" y="6666"/>
                    <a:pt x="11659" y="6666"/>
                  </a:cubicBezTo>
                  <a:lnTo>
                    <a:pt x="10069" y="6666"/>
                  </a:lnTo>
                  <a:cubicBezTo>
                    <a:pt x="9916" y="6666"/>
                    <a:pt x="9806" y="6792"/>
                    <a:pt x="9806" y="6945"/>
                  </a:cubicBezTo>
                  <a:lnTo>
                    <a:pt x="9806" y="10165"/>
                  </a:lnTo>
                  <a:lnTo>
                    <a:pt x="9282" y="10165"/>
                  </a:lnTo>
                  <a:lnTo>
                    <a:pt x="9282" y="3127"/>
                  </a:lnTo>
                  <a:cubicBezTo>
                    <a:pt x="9282" y="2975"/>
                    <a:pt x="9156" y="2862"/>
                    <a:pt x="9003" y="2862"/>
                  </a:cubicBezTo>
                  <a:lnTo>
                    <a:pt x="8479" y="2862"/>
                  </a:lnTo>
                  <a:lnTo>
                    <a:pt x="8479" y="787"/>
                  </a:lnTo>
                  <a:cubicBezTo>
                    <a:pt x="8479" y="359"/>
                    <a:pt x="8120" y="0"/>
                    <a:pt x="7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8"/>
            <p:cNvSpPr/>
            <p:nvPr/>
          </p:nvSpPr>
          <p:spPr>
            <a:xfrm>
              <a:off x="1847975" y="3872925"/>
              <a:ext cx="102100" cy="13225"/>
            </a:xfrm>
            <a:custGeom>
              <a:avLst/>
              <a:gdLst/>
              <a:ahLst/>
              <a:cxnLst/>
              <a:rect l="l" t="t" r="r" b="b"/>
              <a:pathLst>
                <a:path w="4084" h="529" extrusionOk="0">
                  <a:moveTo>
                    <a:pt x="362" y="1"/>
                  </a:moveTo>
                  <a:cubicBezTo>
                    <a:pt x="0" y="17"/>
                    <a:pt x="0" y="515"/>
                    <a:pt x="362" y="529"/>
                  </a:cubicBezTo>
                  <a:lnTo>
                    <a:pt x="3791" y="529"/>
                  </a:lnTo>
                  <a:cubicBezTo>
                    <a:pt x="3931" y="529"/>
                    <a:pt x="4040" y="432"/>
                    <a:pt x="4067" y="306"/>
                  </a:cubicBezTo>
                  <a:cubicBezTo>
                    <a:pt x="4083" y="140"/>
                    <a:pt x="3957" y="1"/>
                    <a:pt x="3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8"/>
            <p:cNvSpPr/>
            <p:nvPr/>
          </p:nvSpPr>
          <p:spPr>
            <a:xfrm>
              <a:off x="1847975" y="3903400"/>
              <a:ext cx="65075" cy="13125"/>
            </a:xfrm>
            <a:custGeom>
              <a:avLst/>
              <a:gdLst/>
              <a:ahLst/>
              <a:cxnLst/>
              <a:rect l="l" t="t" r="r" b="b"/>
              <a:pathLst>
                <a:path w="2603" h="525" extrusionOk="0">
                  <a:moveTo>
                    <a:pt x="362" y="0"/>
                  </a:moveTo>
                  <a:cubicBezTo>
                    <a:pt x="0" y="13"/>
                    <a:pt x="0" y="511"/>
                    <a:pt x="362" y="525"/>
                  </a:cubicBezTo>
                  <a:lnTo>
                    <a:pt x="2311" y="525"/>
                  </a:lnTo>
                  <a:cubicBezTo>
                    <a:pt x="2477" y="525"/>
                    <a:pt x="2603" y="389"/>
                    <a:pt x="2573" y="223"/>
                  </a:cubicBezTo>
                  <a:cubicBezTo>
                    <a:pt x="2560" y="96"/>
                    <a:pt x="2437" y="0"/>
                    <a:pt x="2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8"/>
            <p:cNvSpPr/>
            <p:nvPr/>
          </p:nvSpPr>
          <p:spPr>
            <a:xfrm>
              <a:off x="1847975" y="3933850"/>
              <a:ext cx="65075" cy="13125"/>
            </a:xfrm>
            <a:custGeom>
              <a:avLst/>
              <a:gdLst/>
              <a:ahLst/>
              <a:cxnLst/>
              <a:rect l="l" t="t" r="r" b="b"/>
              <a:pathLst>
                <a:path w="2603" h="525" extrusionOk="0">
                  <a:moveTo>
                    <a:pt x="362" y="0"/>
                  </a:moveTo>
                  <a:cubicBezTo>
                    <a:pt x="0" y="14"/>
                    <a:pt x="0" y="512"/>
                    <a:pt x="362" y="525"/>
                  </a:cubicBezTo>
                  <a:lnTo>
                    <a:pt x="2311" y="525"/>
                  </a:lnTo>
                  <a:cubicBezTo>
                    <a:pt x="2477" y="525"/>
                    <a:pt x="2603" y="385"/>
                    <a:pt x="2573" y="220"/>
                  </a:cubicBezTo>
                  <a:cubicBezTo>
                    <a:pt x="2560" y="97"/>
                    <a:pt x="2437" y="0"/>
                    <a:pt x="2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8"/>
            <p:cNvSpPr/>
            <p:nvPr/>
          </p:nvSpPr>
          <p:spPr>
            <a:xfrm>
              <a:off x="1847975" y="3964225"/>
              <a:ext cx="65075" cy="13225"/>
            </a:xfrm>
            <a:custGeom>
              <a:avLst/>
              <a:gdLst/>
              <a:ahLst/>
              <a:cxnLst/>
              <a:rect l="l" t="t" r="r" b="b"/>
              <a:pathLst>
                <a:path w="2603" h="529" extrusionOk="0">
                  <a:moveTo>
                    <a:pt x="362" y="0"/>
                  </a:moveTo>
                  <a:cubicBezTo>
                    <a:pt x="0" y="17"/>
                    <a:pt x="0" y="515"/>
                    <a:pt x="362" y="528"/>
                  </a:cubicBezTo>
                  <a:lnTo>
                    <a:pt x="2311" y="528"/>
                  </a:lnTo>
                  <a:cubicBezTo>
                    <a:pt x="2477" y="528"/>
                    <a:pt x="2603" y="389"/>
                    <a:pt x="2573" y="223"/>
                  </a:cubicBezTo>
                  <a:cubicBezTo>
                    <a:pt x="2560" y="100"/>
                    <a:pt x="2437" y="0"/>
                    <a:pt x="2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8"/>
            <p:cNvSpPr/>
            <p:nvPr/>
          </p:nvSpPr>
          <p:spPr>
            <a:xfrm>
              <a:off x="1847975" y="3994675"/>
              <a:ext cx="65075" cy="13150"/>
            </a:xfrm>
            <a:custGeom>
              <a:avLst/>
              <a:gdLst/>
              <a:ahLst/>
              <a:cxnLst/>
              <a:rect l="l" t="t" r="r" b="b"/>
              <a:pathLst>
                <a:path w="2603" h="526" extrusionOk="0">
                  <a:moveTo>
                    <a:pt x="362" y="1"/>
                  </a:moveTo>
                  <a:cubicBezTo>
                    <a:pt x="0" y="14"/>
                    <a:pt x="0" y="512"/>
                    <a:pt x="362" y="525"/>
                  </a:cubicBezTo>
                  <a:lnTo>
                    <a:pt x="2311" y="525"/>
                  </a:lnTo>
                  <a:cubicBezTo>
                    <a:pt x="2477" y="525"/>
                    <a:pt x="2603" y="389"/>
                    <a:pt x="2573" y="223"/>
                  </a:cubicBezTo>
                  <a:cubicBezTo>
                    <a:pt x="2560" y="97"/>
                    <a:pt x="2437" y="1"/>
                    <a:pt x="2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8"/>
            <p:cNvSpPr/>
            <p:nvPr/>
          </p:nvSpPr>
          <p:spPr>
            <a:xfrm>
              <a:off x="1847975" y="4025125"/>
              <a:ext cx="65075" cy="13150"/>
            </a:xfrm>
            <a:custGeom>
              <a:avLst/>
              <a:gdLst/>
              <a:ahLst/>
              <a:cxnLst/>
              <a:rect l="l" t="t" r="r" b="b"/>
              <a:pathLst>
                <a:path w="2603" h="526" extrusionOk="0">
                  <a:moveTo>
                    <a:pt x="362" y="1"/>
                  </a:moveTo>
                  <a:cubicBezTo>
                    <a:pt x="0" y="14"/>
                    <a:pt x="0" y="512"/>
                    <a:pt x="362" y="525"/>
                  </a:cubicBezTo>
                  <a:lnTo>
                    <a:pt x="2311" y="525"/>
                  </a:lnTo>
                  <a:cubicBezTo>
                    <a:pt x="2477" y="525"/>
                    <a:pt x="2603" y="386"/>
                    <a:pt x="2573" y="220"/>
                  </a:cubicBezTo>
                  <a:cubicBezTo>
                    <a:pt x="2560" y="97"/>
                    <a:pt x="2437" y="1"/>
                    <a:pt x="2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8"/>
            <p:cNvSpPr/>
            <p:nvPr/>
          </p:nvSpPr>
          <p:spPr>
            <a:xfrm>
              <a:off x="1847975" y="4055500"/>
              <a:ext cx="65075" cy="13225"/>
            </a:xfrm>
            <a:custGeom>
              <a:avLst/>
              <a:gdLst/>
              <a:ahLst/>
              <a:cxnLst/>
              <a:rect l="l" t="t" r="r" b="b"/>
              <a:pathLst>
                <a:path w="2603" h="529" extrusionOk="0">
                  <a:moveTo>
                    <a:pt x="362" y="1"/>
                  </a:moveTo>
                  <a:cubicBezTo>
                    <a:pt x="0" y="18"/>
                    <a:pt x="0" y="529"/>
                    <a:pt x="362" y="529"/>
                  </a:cubicBezTo>
                  <a:lnTo>
                    <a:pt x="2311" y="529"/>
                  </a:lnTo>
                  <a:cubicBezTo>
                    <a:pt x="2477" y="529"/>
                    <a:pt x="2603" y="389"/>
                    <a:pt x="2573" y="223"/>
                  </a:cubicBezTo>
                  <a:cubicBezTo>
                    <a:pt x="2560" y="101"/>
                    <a:pt x="2437" y="1"/>
                    <a:pt x="2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6" name="Google Shape;1406;p58"/>
          <p:cNvSpPr/>
          <p:nvPr/>
        </p:nvSpPr>
        <p:spPr>
          <a:xfrm>
            <a:off x="7339950" y="3152975"/>
            <a:ext cx="341675" cy="338900"/>
          </a:xfrm>
          <a:custGeom>
            <a:avLst/>
            <a:gdLst/>
            <a:ahLst/>
            <a:cxnLst/>
            <a:rect l="l" t="t" r="r" b="b"/>
            <a:pathLst>
              <a:path w="13667" h="13556" extrusionOk="0">
                <a:moveTo>
                  <a:pt x="7857" y="3499"/>
                </a:moveTo>
                <a:cubicBezTo>
                  <a:pt x="8037" y="3556"/>
                  <a:pt x="8216" y="3639"/>
                  <a:pt x="8382" y="3722"/>
                </a:cubicBezTo>
                <a:lnTo>
                  <a:pt x="8382" y="4329"/>
                </a:lnTo>
                <a:cubicBezTo>
                  <a:pt x="8216" y="4220"/>
                  <a:pt x="8037" y="4137"/>
                  <a:pt x="7857" y="4067"/>
                </a:cubicBezTo>
                <a:lnTo>
                  <a:pt x="7857" y="3499"/>
                </a:lnTo>
                <a:close/>
                <a:moveTo>
                  <a:pt x="7330" y="2434"/>
                </a:moveTo>
                <a:lnTo>
                  <a:pt x="7330" y="7304"/>
                </a:lnTo>
                <a:lnTo>
                  <a:pt x="6267" y="7304"/>
                </a:lnTo>
                <a:lnTo>
                  <a:pt x="6267" y="2434"/>
                </a:lnTo>
                <a:close/>
                <a:moveTo>
                  <a:pt x="7857" y="4648"/>
                </a:moveTo>
                <a:cubicBezTo>
                  <a:pt x="8050" y="4731"/>
                  <a:pt x="8229" y="4854"/>
                  <a:pt x="8382" y="4993"/>
                </a:cubicBezTo>
                <a:lnTo>
                  <a:pt x="8382" y="7304"/>
                </a:lnTo>
                <a:lnTo>
                  <a:pt x="7857" y="7304"/>
                </a:lnTo>
                <a:lnTo>
                  <a:pt x="7857" y="4648"/>
                </a:lnTo>
                <a:close/>
                <a:moveTo>
                  <a:pt x="9972" y="525"/>
                </a:moveTo>
                <a:lnTo>
                  <a:pt x="9972" y="7304"/>
                </a:lnTo>
                <a:lnTo>
                  <a:pt x="8923" y="7304"/>
                </a:lnTo>
                <a:lnTo>
                  <a:pt x="8923" y="525"/>
                </a:lnTo>
                <a:close/>
                <a:moveTo>
                  <a:pt x="12628" y="4343"/>
                </a:moveTo>
                <a:lnTo>
                  <a:pt x="12628" y="7304"/>
                </a:lnTo>
                <a:lnTo>
                  <a:pt x="11562" y="7304"/>
                </a:lnTo>
                <a:lnTo>
                  <a:pt x="11562" y="4343"/>
                </a:lnTo>
                <a:close/>
                <a:moveTo>
                  <a:pt x="5740" y="4648"/>
                </a:moveTo>
                <a:lnTo>
                  <a:pt x="5740" y="7304"/>
                </a:lnTo>
                <a:lnTo>
                  <a:pt x="5587" y="7304"/>
                </a:lnTo>
                <a:cubicBezTo>
                  <a:pt x="5451" y="7304"/>
                  <a:pt x="5338" y="7400"/>
                  <a:pt x="5311" y="7539"/>
                </a:cubicBezTo>
                <a:cubicBezTo>
                  <a:pt x="5298" y="7705"/>
                  <a:pt x="5421" y="7841"/>
                  <a:pt x="5574" y="7841"/>
                </a:cubicBezTo>
                <a:lnTo>
                  <a:pt x="8936" y="7841"/>
                </a:lnTo>
                <a:cubicBezTo>
                  <a:pt x="8535" y="8645"/>
                  <a:pt x="7718" y="9156"/>
                  <a:pt x="6805" y="9156"/>
                </a:cubicBezTo>
                <a:cubicBezTo>
                  <a:pt x="4289" y="9143"/>
                  <a:pt x="3512" y="5767"/>
                  <a:pt x="5740" y="4648"/>
                </a:cubicBezTo>
                <a:close/>
                <a:moveTo>
                  <a:pt x="3804" y="9365"/>
                </a:moveTo>
                <a:cubicBezTo>
                  <a:pt x="3927" y="9515"/>
                  <a:pt x="4066" y="9654"/>
                  <a:pt x="4219" y="9780"/>
                </a:cubicBezTo>
                <a:lnTo>
                  <a:pt x="3844" y="10165"/>
                </a:lnTo>
                <a:lnTo>
                  <a:pt x="3416" y="9737"/>
                </a:lnTo>
                <a:lnTo>
                  <a:pt x="3804" y="9365"/>
                </a:lnTo>
                <a:close/>
                <a:moveTo>
                  <a:pt x="5740" y="3499"/>
                </a:moveTo>
                <a:lnTo>
                  <a:pt x="5740" y="4067"/>
                </a:lnTo>
                <a:cubicBezTo>
                  <a:pt x="4621" y="4495"/>
                  <a:pt x="3887" y="5574"/>
                  <a:pt x="3887" y="6776"/>
                </a:cubicBezTo>
                <a:cubicBezTo>
                  <a:pt x="3910" y="8622"/>
                  <a:pt x="5374" y="9676"/>
                  <a:pt x="6841" y="9676"/>
                </a:cubicBezTo>
                <a:cubicBezTo>
                  <a:pt x="7925" y="9676"/>
                  <a:pt x="9011" y="9100"/>
                  <a:pt x="9517" y="7841"/>
                </a:cubicBezTo>
                <a:lnTo>
                  <a:pt x="10085" y="7841"/>
                </a:lnTo>
                <a:cubicBezTo>
                  <a:pt x="9627" y="9252"/>
                  <a:pt x="8312" y="10222"/>
                  <a:pt x="6805" y="10222"/>
                </a:cubicBezTo>
                <a:cubicBezTo>
                  <a:pt x="2891" y="10165"/>
                  <a:pt x="2048" y="4744"/>
                  <a:pt x="5740" y="3499"/>
                </a:cubicBezTo>
                <a:close/>
                <a:moveTo>
                  <a:pt x="3031" y="10095"/>
                </a:moveTo>
                <a:lnTo>
                  <a:pt x="3486" y="10554"/>
                </a:lnTo>
                <a:lnTo>
                  <a:pt x="1288" y="12904"/>
                </a:lnTo>
                <a:cubicBezTo>
                  <a:pt x="1213" y="12985"/>
                  <a:pt x="1102" y="13023"/>
                  <a:pt x="990" y="13023"/>
                </a:cubicBezTo>
                <a:cubicBezTo>
                  <a:pt x="873" y="13023"/>
                  <a:pt x="755" y="12982"/>
                  <a:pt x="677" y="12904"/>
                </a:cubicBezTo>
                <a:cubicBezTo>
                  <a:pt x="524" y="12751"/>
                  <a:pt x="511" y="12449"/>
                  <a:pt x="677" y="12296"/>
                </a:cubicBezTo>
                <a:lnTo>
                  <a:pt x="3031" y="10095"/>
                </a:lnTo>
                <a:close/>
                <a:moveTo>
                  <a:pt x="8657" y="1"/>
                </a:moveTo>
                <a:cubicBezTo>
                  <a:pt x="8508" y="1"/>
                  <a:pt x="8382" y="110"/>
                  <a:pt x="8382" y="263"/>
                </a:cubicBezTo>
                <a:lnTo>
                  <a:pt x="8382" y="3124"/>
                </a:lnTo>
                <a:cubicBezTo>
                  <a:pt x="8216" y="3058"/>
                  <a:pt x="8037" y="3002"/>
                  <a:pt x="7857" y="2945"/>
                </a:cubicBezTo>
                <a:lnTo>
                  <a:pt x="7857" y="2172"/>
                </a:lnTo>
                <a:cubicBezTo>
                  <a:pt x="7857" y="2019"/>
                  <a:pt x="7745" y="1909"/>
                  <a:pt x="7595" y="1909"/>
                </a:cubicBezTo>
                <a:lnTo>
                  <a:pt x="6002" y="1909"/>
                </a:lnTo>
                <a:cubicBezTo>
                  <a:pt x="5852" y="1909"/>
                  <a:pt x="5740" y="2019"/>
                  <a:pt x="5740" y="2172"/>
                </a:cubicBezTo>
                <a:lnTo>
                  <a:pt x="5740" y="2945"/>
                </a:lnTo>
                <a:cubicBezTo>
                  <a:pt x="3167" y="3639"/>
                  <a:pt x="2005" y="6749"/>
                  <a:pt x="3472" y="8950"/>
                </a:cubicBezTo>
                <a:lnTo>
                  <a:pt x="305" y="11921"/>
                </a:lnTo>
                <a:cubicBezTo>
                  <a:pt x="126" y="12087"/>
                  <a:pt x="27" y="12323"/>
                  <a:pt x="13" y="12572"/>
                </a:cubicBezTo>
                <a:cubicBezTo>
                  <a:pt x="0" y="13098"/>
                  <a:pt x="446" y="13556"/>
                  <a:pt x="953" y="13556"/>
                </a:cubicBezTo>
                <a:cubicBezTo>
                  <a:pt x="967" y="13556"/>
                  <a:pt x="982" y="13555"/>
                  <a:pt x="996" y="13554"/>
                </a:cubicBezTo>
                <a:cubicBezTo>
                  <a:pt x="1258" y="13554"/>
                  <a:pt x="1494" y="13458"/>
                  <a:pt x="1660" y="13279"/>
                </a:cubicBezTo>
                <a:lnTo>
                  <a:pt x="4634" y="10112"/>
                </a:lnTo>
                <a:cubicBezTo>
                  <a:pt x="5292" y="10551"/>
                  <a:pt x="6033" y="10753"/>
                  <a:pt x="6766" y="10753"/>
                </a:cubicBezTo>
                <a:cubicBezTo>
                  <a:pt x="8480" y="10753"/>
                  <a:pt x="10152" y="9644"/>
                  <a:pt x="10636" y="7841"/>
                </a:cubicBezTo>
                <a:lnTo>
                  <a:pt x="13322" y="7841"/>
                </a:lnTo>
                <a:cubicBezTo>
                  <a:pt x="13667" y="7828"/>
                  <a:pt x="13667" y="7317"/>
                  <a:pt x="13322" y="7304"/>
                </a:cubicBezTo>
                <a:lnTo>
                  <a:pt x="13156" y="7304"/>
                </a:lnTo>
                <a:lnTo>
                  <a:pt x="13156" y="4080"/>
                </a:lnTo>
                <a:cubicBezTo>
                  <a:pt x="13156" y="3928"/>
                  <a:pt x="13043" y="3818"/>
                  <a:pt x="12890" y="3818"/>
                </a:cubicBezTo>
                <a:lnTo>
                  <a:pt x="11300" y="3818"/>
                </a:lnTo>
                <a:cubicBezTo>
                  <a:pt x="11147" y="3818"/>
                  <a:pt x="11038" y="3928"/>
                  <a:pt x="11038" y="4080"/>
                </a:cubicBezTo>
                <a:lnTo>
                  <a:pt x="11038" y="7304"/>
                </a:lnTo>
                <a:lnTo>
                  <a:pt x="10513" y="7304"/>
                </a:lnTo>
                <a:lnTo>
                  <a:pt x="10513" y="263"/>
                </a:lnTo>
                <a:cubicBezTo>
                  <a:pt x="10513" y="110"/>
                  <a:pt x="10387" y="1"/>
                  <a:pt x="102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Analytics Strategy Toolkit by Slidesgo">
  <a:themeElements>
    <a:clrScheme name="Simple Light">
      <a:dk1>
        <a:srgbClr val="202331"/>
      </a:dk1>
      <a:lt1>
        <a:srgbClr val="F8F4F4"/>
      </a:lt1>
      <a:dk2>
        <a:srgbClr val="1BBBE9"/>
      </a:dk2>
      <a:lt2>
        <a:srgbClr val="2C7EC7"/>
      </a:lt2>
      <a:accent1>
        <a:srgbClr val="0B539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664</Words>
  <Application>Microsoft Office PowerPoint</Application>
  <PresentationFormat>On-screen Show (16:9)</PresentationFormat>
  <Paragraphs>113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Barlow</vt:lpstr>
      <vt:lpstr>Arial</vt:lpstr>
      <vt:lpstr>Nunito Light</vt:lpstr>
      <vt:lpstr>Poppins</vt:lpstr>
      <vt:lpstr>Poppins Black</vt:lpstr>
      <vt:lpstr>Anaheim</vt:lpstr>
      <vt:lpstr>Raleway</vt:lpstr>
      <vt:lpstr>Poppins ExtraBold</vt:lpstr>
      <vt:lpstr>Data Analytics Strategy Toolkit by Slidesgo</vt:lpstr>
      <vt:lpstr>EMODEPICTOR : Harnessing Emotions from Audio</vt:lpstr>
      <vt:lpstr>TABLE OF CONTENTS</vt:lpstr>
      <vt:lpstr>Introduction</vt:lpstr>
      <vt:lpstr>What’s SER and Importance?</vt:lpstr>
      <vt:lpstr>Project Objectives &amp; Models</vt:lpstr>
      <vt:lpstr>Dataset</vt:lpstr>
      <vt:lpstr>Dataset Description</vt:lpstr>
      <vt:lpstr>Models</vt:lpstr>
      <vt:lpstr>Flow of Our Project</vt:lpstr>
      <vt:lpstr>Models Selection</vt:lpstr>
      <vt:lpstr>Data Analysis</vt:lpstr>
      <vt:lpstr>Audio Visualization</vt:lpstr>
      <vt:lpstr>CNN Model:</vt:lpstr>
      <vt:lpstr>CNN Model:</vt:lpstr>
      <vt:lpstr>RNN Model:</vt:lpstr>
      <vt:lpstr>SVM Model:</vt:lpstr>
      <vt:lpstr>Conclusion</vt:lpstr>
      <vt:lpstr>THREE KEY TAKEAWAYS </vt:lpstr>
      <vt:lpstr>Challenges &amp; Limitations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EMODEPICTOR : Harnessing Emotions from Audio</dc:title>
  <dc:creator>Vinni Reddy</dc:creator>
  <cp:lastModifiedBy>Vinni Reddy</cp:lastModifiedBy>
  <cp:revision>1</cp:revision>
  <dcterms:modified xsi:type="dcterms:W3CDTF">2023-12-07T02:00:25Z</dcterms:modified>
</cp:coreProperties>
</file>