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0268-05D8-4EB8-B1D2-8A3058E6A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00430-5043-4AC5-BD5D-135AEE6A8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CE62-294E-4A8F-A4E4-1F3167A25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60B-F899-4D29-80BB-842B67AE757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C943-54CC-4417-AE1C-8AA8BE45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E4433-72D0-4B60-910C-B9F0310A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BA11-9751-4278-9269-D5D012D4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9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A605-94EE-4376-B618-E962B817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FFE42-7B90-456D-947E-E32410B1B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96807-979E-48DB-9430-5EA14196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60B-F899-4D29-80BB-842B67AE757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B8802-2CC6-4DB3-976E-68705F6F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27886-75E7-4626-946E-AB319574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BA11-9751-4278-9269-D5D012D4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0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5E52E-9A53-49EF-B570-EFA16E022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463E3-6F22-4491-B00C-FD4F8D950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8F937-B01D-44C9-8D17-AD46A399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60B-F899-4D29-80BB-842B67AE757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48142-F39B-4516-9E94-04EF605C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193AE-AC69-4D72-8282-F101A309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BA11-9751-4278-9269-D5D012D4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7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0F5D-913E-46D5-970F-9DA9CCE9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73D1E-5B19-447D-ADD2-7D939A085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5FC78-10D4-4CF7-A600-EAC35549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60B-F899-4D29-80BB-842B67AE757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8E63A-A8F6-415D-B7F6-5040B5F77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8026A-BD47-4FB0-9A24-605D2539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BA11-9751-4278-9269-D5D012D4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8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5BFB-93B3-4832-A4FE-2C2E4F29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9B402-BC86-4A22-91A6-EC8910B71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EEBA1-964A-4973-858B-D96E9102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60B-F899-4D29-80BB-842B67AE757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4D1C1-E7B1-4699-8720-F2A46FFE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8606F-DE1A-447B-A471-22DDD44F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BA11-9751-4278-9269-D5D012D4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8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71412-0554-4C3A-A7CA-D940C5D5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9F74D-C1BC-42A8-86BF-0A2422E3A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83F8D-9150-4385-B991-5CBCE60C2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35DA8-6C38-4B1C-8153-F6C0DCC5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60B-F899-4D29-80BB-842B67AE757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CD04D-69C2-43A2-A796-8BAE88FB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6EDD8-67FE-455B-A56C-A66E4231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BA11-9751-4278-9269-D5D012D4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1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F776-2998-4405-A86C-919F3F71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73560-2524-4711-9B3A-9EB273F55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DC62E-50A2-4521-9185-BED395462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CAF63-EF8D-44A0-A584-C10F12CE0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85573-FF95-483C-9AC0-C700AF1BB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0F022-7324-4C64-AFB6-BBA7B6DB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60B-F899-4D29-80BB-842B67AE757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B2A5F-1EEC-47AD-AC70-350D8B6E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0E2EB-039B-462E-8849-E84933EB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BA11-9751-4278-9269-D5D012D4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5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5256-1DF5-4BD9-BECC-954554DF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AB158-BF9B-42FB-A499-0E645A91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60B-F899-4D29-80BB-842B67AE757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AFA2A-B7E7-4D90-9585-9D58AE21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C253B-9BD5-4284-8D28-FF634F44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BA11-9751-4278-9269-D5D012D4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5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11BEF-9E8E-40B4-834E-190BF651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60B-F899-4D29-80BB-842B67AE757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AB944-B9F2-4568-9EEE-11CA6F41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3690F-1A90-48E1-888D-1868AEC1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BA11-9751-4278-9269-D5D012D4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8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1683-D379-4CC8-B314-484C8F40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775A0-C780-4813-AF4C-BE00E590C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0869E-6AA3-4BB4-A3AC-2B12C2EF8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B6ECB-3D0D-4158-93BD-385BF373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60B-F899-4D29-80BB-842B67AE757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F753-8F60-49F8-8FAA-F8D0143B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2057D-E6BF-4D3B-B697-85EA3659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BA11-9751-4278-9269-D5D012D4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0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E2DD-BF51-4D4D-8D5E-B30A98A11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BB9D9-4221-4CA3-ACA3-FE86EB7E6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210D2-61A7-4E5E-834C-1564E7A03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606CC-4E8F-408D-9118-EB9D23D0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60B-F899-4D29-80BB-842B67AE757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2BBFA-C74B-408B-9548-3E1D875A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E4208-8BB2-4C68-AA21-52F3CAA0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BA11-9751-4278-9269-D5D012D4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F317B-D852-4F20-B604-846C7E8F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B68D6-344C-4E16-8E78-DB5F3385D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C8AD-62E2-4917-BC66-029BD6F6C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B060B-F899-4D29-80BB-842B67AE757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18B19-060F-4C06-B8A7-481DC5C07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AAA3-72A7-42A9-8360-90FB12353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0BA11-9751-4278-9269-D5D012D4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9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956E8B-E745-408C-87A8-235B93B6E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483" y="1234435"/>
            <a:ext cx="5852172" cy="43891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6308E7-5DD1-4FA8-B535-D13A025809F7}"/>
              </a:ext>
            </a:extLst>
          </p:cNvPr>
          <p:cNvSpPr/>
          <p:nvPr/>
        </p:nvSpPr>
        <p:spPr>
          <a:xfrm>
            <a:off x="242276" y="203200"/>
            <a:ext cx="3180861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AE-LSTM per layer – p21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9CDFE9-957D-436E-96D0-E419B1BF8E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7" r="18350" b="6508"/>
          <a:stretch/>
        </p:blipFill>
        <p:spPr>
          <a:xfrm>
            <a:off x="4233933" y="1504208"/>
            <a:ext cx="2809736" cy="2547934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987E369-3723-4ECD-AA59-69770C8A4C70}"/>
              </a:ext>
            </a:extLst>
          </p:cNvPr>
          <p:cNvSpPr/>
          <p:nvPr/>
        </p:nvSpPr>
        <p:spPr>
          <a:xfrm>
            <a:off x="3492812" y="4427904"/>
            <a:ext cx="3970879" cy="56270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1D0C6FB-E6B3-4E70-A529-4211D583D6F7}"/>
              </a:ext>
            </a:extLst>
          </p:cNvPr>
          <p:cNvSpPr/>
          <p:nvPr/>
        </p:nvSpPr>
        <p:spPr>
          <a:xfrm flipV="1">
            <a:off x="5384800" y="4103076"/>
            <a:ext cx="328246" cy="239254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8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Yifan Tang</dc:creator>
  <cp:lastModifiedBy>Yifan Tang</cp:lastModifiedBy>
  <cp:revision>5</cp:revision>
  <dcterms:created xsi:type="dcterms:W3CDTF">2025-05-13T20:17:12Z</dcterms:created>
  <dcterms:modified xsi:type="dcterms:W3CDTF">2025-05-14T17:52:33Z</dcterms:modified>
</cp:coreProperties>
</file>