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F13E-6F40-4D27-B8D1-89E2D7C6A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2B2C4-EE66-49BF-A589-924BE98AB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5C6AB-0AF1-409A-BAAB-571D707A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EAF19-0166-49EA-B4F4-C835FFFB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3D90D-7809-4ABD-9DE4-2D034024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7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4AA4-C3AF-45E8-BDA9-E2ECF9ED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07879-8E5C-4679-8ECC-2907837D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FDFCC-D80E-4F2D-91BF-6514E5D6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E8FBB-C24F-482D-9394-2DDBA894A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6346-7E75-405D-8C4E-9C700DA9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6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7882A-6DC1-406D-9A4F-4FAE43A2BA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5F335-12C2-4DD9-A03B-FDA30A70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88FC-5884-48BD-9DB6-ECFC8BBD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CFED5-7FFB-4E7C-AA13-0ECCA245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FBDC-4C64-4333-82BF-E23003BE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12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8F3F-F8FD-407F-B21F-AC19B54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60E1-CA0A-4A58-929F-4274D57D2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0169C-1BE3-4E83-871C-97B9A8294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D90E-FF79-4DEC-99CB-64416684A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FE50B-66ED-4C58-B7B7-FEF1C67D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3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251-2E91-47E9-B546-A602E7A2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1F911-06CA-4A6B-ACFD-B5F6860CB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DB6CD-F999-4667-8F58-95CB28B6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B36F5-52C3-4DB0-96CC-0D5E8376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841C-BB82-458F-8009-508A663D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C7EC-DCD1-4934-A56A-121231BC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4256F-9603-4220-ACB6-CBF6A2784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BD8E2-64B0-4A72-AEA0-698B1295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2F448C-3B3D-4ED8-8A0B-9403B92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CE575-B93D-4BA5-8269-CB5A9E62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BBBB-D077-4A67-AD91-1F74327A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98C8-D98D-4C7E-8221-6295A7F75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B395E-867C-4BF9-8EA2-C531145CD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2AB59-E8AA-41C8-85C1-CFBD3F665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D5D8E-A1A8-4410-A5C1-55BD2AEE3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1E011C-30EF-472F-A6BF-AE05453242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62150-8D00-41B0-AD6D-F8BFCBFF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C78659-1BD4-480B-930D-A53E5112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60353-6955-46F5-A47D-3DFF80D5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01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7755B-473C-48EF-A2D7-206DCFA4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A27170-B30D-4FE0-BD0A-E30295DB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52B82-0463-4899-92A7-6E2AA915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F1234-2A57-4D3C-8209-79E188E3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4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6A966-29AF-4B88-BB8E-98E6EAF5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405016-5FB5-4C90-A92F-133FA399F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A5044-AECD-49D2-9DCF-159CBB8C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3EC48-64D7-4041-AABD-A433FFD0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8FF96-8F98-4291-98F0-2213790B0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D24C-1730-425D-B4EF-7CF67C148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CAC77-6083-4177-A930-4A4922D1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CA57B-2B61-48F9-AB70-CB56AB46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9B6CB-F0C9-42E7-B110-0FF8B06B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B9AA-06F7-4456-B0A9-6A1EEADF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F9E0D-56F3-4D20-8AB3-FA0C5CE7E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16246-0327-4F73-9732-7FC7F0CB7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F5CF2-BDAB-4C4C-AD8B-127036D76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8EFAE-6EE5-4EB8-B83A-4A915764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4ECC9-1076-4D7A-9104-DE96BF1C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35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A57150-B494-4175-A7ED-CC587D91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63226-908C-46CE-B083-104CBBAFC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EB4A-2BDA-4454-9BCD-00D2F1EF33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3245B-AA3F-41B9-BB91-29FEC5856266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26121-F930-42E4-BA02-E76DA0E998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A672-F79F-4A8C-AD25-DA73A82A6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8500-7E68-47FE-B0B8-D7C2C43FF2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10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0A9F3C-079B-41AE-92B4-6915D2E42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6428"/>
            <a:ext cx="12192000" cy="5225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40ECB6-DA58-445E-87DF-8D48EFCFE8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3" t="2701" r="801" b="7413"/>
          <a:stretch/>
        </p:blipFill>
        <p:spPr>
          <a:xfrm>
            <a:off x="898769" y="1037095"/>
            <a:ext cx="8821670" cy="3528668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7D65EA-A0FA-4939-808E-A65CF55162E1}"/>
              </a:ext>
            </a:extLst>
          </p:cNvPr>
          <p:cNvSpPr/>
          <p:nvPr/>
        </p:nvSpPr>
        <p:spPr>
          <a:xfrm>
            <a:off x="898769" y="4917580"/>
            <a:ext cx="11097846" cy="383735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F85EB92-E3B2-46EC-8F29-F350F81585DF}"/>
              </a:ext>
            </a:extLst>
          </p:cNvPr>
          <p:cNvSpPr/>
          <p:nvPr/>
        </p:nvSpPr>
        <p:spPr>
          <a:xfrm flipV="1">
            <a:off x="4994030" y="4600900"/>
            <a:ext cx="312615" cy="246406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0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3A21F8-4317-4579-BFFE-AA0B435A6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5CF88B-CA4C-4781-9E83-451B0C157403}"/>
              </a:ext>
            </a:extLst>
          </p:cNvPr>
          <p:cNvSpPr/>
          <p:nvPr/>
        </p:nvSpPr>
        <p:spPr>
          <a:xfrm>
            <a:off x="140677" y="148492"/>
            <a:ext cx="3219938" cy="46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AELSTM per layer - discharging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3F0A60-F074-49E5-980B-233A480B06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7" r="17949" b="6330"/>
          <a:stretch/>
        </p:blipFill>
        <p:spPr>
          <a:xfrm>
            <a:off x="4312275" y="1737556"/>
            <a:ext cx="3090709" cy="2808065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574423-4773-490D-8D57-486043193B37}"/>
              </a:ext>
            </a:extLst>
          </p:cNvPr>
          <p:cNvSpPr/>
          <p:nvPr/>
        </p:nvSpPr>
        <p:spPr>
          <a:xfrm>
            <a:off x="3838524" y="4824624"/>
            <a:ext cx="3889727" cy="179014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A6417FA-E049-4112-A543-2EA8D704B172}"/>
              </a:ext>
            </a:extLst>
          </p:cNvPr>
          <p:cNvSpPr/>
          <p:nvPr/>
        </p:nvSpPr>
        <p:spPr>
          <a:xfrm flipV="1">
            <a:off x="5701321" y="4576260"/>
            <a:ext cx="312615" cy="185128"/>
          </a:xfrm>
          <a:prstGeom prst="down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78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Yifan Tang</dc:creator>
  <cp:lastModifiedBy>Yifan Tang</cp:lastModifiedBy>
  <cp:revision>7</cp:revision>
  <dcterms:created xsi:type="dcterms:W3CDTF">2025-05-13T00:48:15Z</dcterms:created>
  <dcterms:modified xsi:type="dcterms:W3CDTF">2025-05-13T22:09:31Z</dcterms:modified>
</cp:coreProperties>
</file>