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5247-FF28-452C-B7AB-0D2C7E228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284DC-EB26-4479-83DE-67CE81554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02DB-CAD7-4ED0-96C0-36865354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8981-4798-4D09-8E82-6F54F225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26D6-81D2-46B0-82AA-3B637CFA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93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2D57-3976-4538-A602-6ACC8163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704E3-524A-476A-A9D8-CB2EA6A0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D794-2634-4DC6-82A9-1B3AA9E0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7406-6606-4096-9F74-D53C8C7E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4A01-F19A-484E-8A77-D54B2D2E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A6A26-3560-4CD8-8906-9F06311CF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F4CF2-6FED-4CF3-9ACA-06656EAB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710A-00EA-48CD-9CB2-DD2416AF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BBAD-E91B-4A4F-AECF-FE4B18FA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0D20-2606-4C6F-B5CA-E92ADDBA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11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DFEA-26F9-4399-92E8-B1DDEBA3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9B11-A282-45B7-83BD-8B11C458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CB8DB-AB68-41E8-8EE8-7378B51A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99E3E-895C-49EC-80B3-8B7EC5E3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33C6-1780-41BF-8C78-68866417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80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2FD2-1B6E-4F88-875C-0A956FEE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2AC4C-16F0-47F8-A6AB-177CD822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5317-CD91-4419-9039-761537C0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7483-9672-44C2-83FE-F2BB21F7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5CB58-8028-492D-AEB9-17085A5F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8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4A82-124C-461C-A3C0-7F2401A5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72FB-F6F0-4623-88CF-650F2D50D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9D8A1-AC2F-441B-9D2A-654A176B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7B5F-C1F0-4C1E-875F-398BBE00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EA984-6716-4BDD-B0E9-F3180D9F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307BF-D195-4655-9460-3646CE1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8F4C-84D3-4499-BA42-9BBE1EA2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333F-CFAA-4B9A-ACC1-A138388A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458DF-8DDD-4DF1-9FC2-6719CDDA4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D274C-C137-4FC5-8772-616FDB8F6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8840A-1058-4C26-8826-1B1D780B2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4111-C4BF-4C22-A641-50741C87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B6AC2-A5AF-46E5-9EAF-AEC6E9E0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52C81-A795-4070-A173-EDD1CF3D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79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03DC-0C19-4089-85BD-56EE1E79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BD85A-5520-487B-A70A-B3CB74A6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D6C38-6E7A-4A68-8CC9-28EE337E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0641D-22EB-40E4-B27B-6786CB83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9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BD716-024F-4ABE-9DEB-A061761F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CDE4A-BB7F-4960-9736-4DE7F097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2DE93-780C-4064-9583-6B2A838A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89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E6C6-10E2-41D0-BB63-C31F6016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D952-1F55-4B43-93A0-3B676234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99C34-0F5E-403B-9D08-447547215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1AAA7-EA0F-4CA3-B91D-00E857E6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67BF-A6EF-4489-B129-BE610CE7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9FBC-3FC4-470F-991A-C68DF9DE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59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7412-310A-4DB5-AD0E-EAB821D0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040F5-5869-4824-B436-7A9DAE07C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8C358-25A0-4AB5-9D51-EC1A42E0D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D4962-7844-46DB-BAF2-A0B05548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D26A4-1CD1-4753-A123-A5C2947F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58408-BC6A-4CC0-91F0-0C585E53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161E-5EED-4ED8-82A4-7A0C644C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BB7B-A40D-449C-A93E-2C1C8D51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CAD6-7A76-4C51-A41D-B05A4FC09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DE6E-4623-41EC-BFCF-898B03AA8666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0C2F-A720-4B12-8E66-29ABF37E2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8959-EABA-4660-98E8-69DA614E4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25B8-695C-459D-A38C-5EE5B18D9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1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BC3BA0F-688C-438D-AA2E-7EF28DAF3474}"/>
              </a:ext>
            </a:extLst>
          </p:cNvPr>
          <p:cNvSpPr/>
          <p:nvPr/>
        </p:nvSpPr>
        <p:spPr>
          <a:xfrm>
            <a:off x="-2" y="3220231"/>
            <a:ext cx="11820545" cy="175975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B8F345-FB92-434D-8AA9-247A448750AD}"/>
              </a:ext>
            </a:extLst>
          </p:cNvPr>
          <p:cNvSpPr/>
          <p:nvPr/>
        </p:nvSpPr>
        <p:spPr>
          <a:xfrm>
            <a:off x="-2" y="4968043"/>
            <a:ext cx="11820545" cy="530637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FEBB54-B115-4FD2-A508-0BB2E9F027F6}"/>
              </a:ext>
            </a:extLst>
          </p:cNvPr>
          <p:cNvSpPr/>
          <p:nvPr/>
        </p:nvSpPr>
        <p:spPr>
          <a:xfrm>
            <a:off x="-2" y="2446892"/>
            <a:ext cx="11820545" cy="77333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A1F82B-8F97-46EE-9779-5830E7D82286}"/>
              </a:ext>
            </a:extLst>
          </p:cNvPr>
          <p:cNvSpPr/>
          <p:nvPr/>
        </p:nvSpPr>
        <p:spPr>
          <a:xfrm>
            <a:off x="0" y="1860862"/>
            <a:ext cx="11816105" cy="57772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E78F2-7AD4-40A7-B81C-9835737C82AA}"/>
              </a:ext>
            </a:extLst>
          </p:cNvPr>
          <p:cNvSpPr txBox="1"/>
          <p:nvPr/>
        </p:nvSpPr>
        <p:spPr>
          <a:xfrm>
            <a:off x="5735515" y="6457890"/>
            <a:ext cx="72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  <a:endParaRPr lang="en-CA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084003-CD2D-4DD0-BD5C-2502F480504D}"/>
              </a:ext>
            </a:extLst>
          </p:cNvPr>
          <p:cNvCxnSpPr>
            <a:cxnSpLocks/>
          </p:cNvCxnSpPr>
          <p:nvPr/>
        </p:nvCxnSpPr>
        <p:spPr>
          <a:xfrm flipV="1">
            <a:off x="4602772" y="6457890"/>
            <a:ext cx="2986453" cy="12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F11755-D81B-40B6-B2D7-AA92ECA3E9BE}"/>
              </a:ext>
            </a:extLst>
          </p:cNvPr>
          <p:cNvSpPr txBox="1"/>
          <p:nvPr/>
        </p:nvSpPr>
        <p:spPr>
          <a:xfrm rot="16200000">
            <a:off x="-328295" y="3458640"/>
            <a:ext cx="99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Priority</a:t>
            </a:r>
            <a:endParaRPr lang="en-CA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B998C1-82AE-476D-8B45-433DD1E6B74B}"/>
              </a:ext>
            </a:extLst>
          </p:cNvPr>
          <p:cNvCxnSpPr>
            <a:cxnSpLocks/>
          </p:cNvCxnSpPr>
          <p:nvPr/>
        </p:nvCxnSpPr>
        <p:spPr>
          <a:xfrm flipV="1">
            <a:off x="371456" y="2271197"/>
            <a:ext cx="0" cy="2708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0D7FE8-CFE0-4D0F-98B7-5F942A427833}"/>
              </a:ext>
            </a:extLst>
          </p:cNvPr>
          <p:cNvSpPr txBox="1"/>
          <p:nvPr/>
        </p:nvSpPr>
        <p:spPr>
          <a:xfrm>
            <a:off x="1625820" y="1524233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Threads</a:t>
            </a:r>
            <a:endParaRPr lang="en-CA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216F7-7325-484E-AE5C-E57B1F2546FF}"/>
              </a:ext>
            </a:extLst>
          </p:cNvPr>
          <p:cNvCxnSpPr>
            <a:cxnSpLocks/>
          </p:cNvCxnSpPr>
          <p:nvPr/>
        </p:nvCxnSpPr>
        <p:spPr>
          <a:xfrm>
            <a:off x="2660210" y="1585780"/>
            <a:ext cx="4438" cy="44841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C84DE8-ED5C-4DAD-B8D6-87F2DA64BB0C}"/>
              </a:ext>
            </a:extLst>
          </p:cNvPr>
          <p:cNvSpPr txBox="1"/>
          <p:nvPr/>
        </p:nvSpPr>
        <p:spPr>
          <a:xfrm>
            <a:off x="498799" y="1960824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from PC (RX)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CBD28-8DA9-48AE-AACB-CDC98102A26E}"/>
              </a:ext>
            </a:extLst>
          </p:cNvPr>
          <p:cNvSpPr txBox="1"/>
          <p:nvPr/>
        </p:nvSpPr>
        <p:spPr>
          <a:xfrm>
            <a:off x="679853" y="2645484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to PC (TX)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519BC-EA99-4D40-B0E7-55CDD3A54F78}"/>
              </a:ext>
            </a:extLst>
          </p:cNvPr>
          <p:cNvSpPr txBox="1"/>
          <p:nvPr/>
        </p:nvSpPr>
        <p:spPr>
          <a:xfrm>
            <a:off x="1007250" y="3362486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MPU9250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AC1AE-982C-4B8B-93F6-B6DDBC33CDA6}"/>
              </a:ext>
            </a:extLst>
          </p:cNvPr>
          <p:cNvSpPr txBox="1"/>
          <p:nvPr/>
        </p:nvSpPr>
        <p:spPr>
          <a:xfrm>
            <a:off x="771223" y="3903370"/>
            <a:ext cx="18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temperature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32102-1A66-47F7-9F8A-1E5465B46466}"/>
              </a:ext>
            </a:extLst>
          </p:cNvPr>
          <p:cNvSpPr txBox="1"/>
          <p:nvPr/>
        </p:nvSpPr>
        <p:spPr>
          <a:xfrm>
            <a:off x="1753489" y="4410645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6FFDB-ADF3-4B9E-AF13-5C063EC0B764}"/>
              </a:ext>
            </a:extLst>
          </p:cNvPr>
          <p:cNvSpPr txBox="1"/>
          <p:nvPr/>
        </p:nvSpPr>
        <p:spPr>
          <a:xfrm>
            <a:off x="1791190" y="5055530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  <a:endParaRPr lang="en-CA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DDA1CC-B396-43DA-99A5-910E9F12101A}"/>
              </a:ext>
            </a:extLst>
          </p:cNvPr>
          <p:cNvCxnSpPr>
            <a:cxnSpLocks/>
          </p:cNvCxnSpPr>
          <p:nvPr/>
        </p:nvCxnSpPr>
        <p:spPr>
          <a:xfrm>
            <a:off x="0" y="1860862"/>
            <a:ext cx="266021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B985C20-51B8-486F-B4A0-0AABF5D0C363}"/>
              </a:ext>
            </a:extLst>
          </p:cNvPr>
          <p:cNvSpPr/>
          <p:nvPr/>
        </p:nvSpPr>
        <p:spPr>
          <a:xfrm>
            <a:off x="154416" y="5620421"/>
            <a:ext cx="244669" cy="2384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BA607-9A6D-46DC-9265-7A8743A7BE28}"/>
              </a:ext>
            </a:extLst>
          </p:cNvPr>
          <p:cNvSpPr txBox="1"/>
          <p:nvPr/>
        </p:nvSpPr>
        <p:spPr>
          <a:xfrm>
            <a:off x="352158" y="5583350"/>
            <a:ext cx="151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Realtime</a:t>
            </a:r>
            <a:endParaRPr lang="en-CA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D0E63-C510-4D86-9D48-BA9C2937E78D}"/>
              </a:ext>
            </a:extLst>
          </p:cNvPr>
          <p:cNvSpPr/>
          <p:nvPr/>
        </p:nvSpPr>
        <p:spPr>
          <a:xfrm>
            <a:off x="154416" y="5920396"/>
            <a:ext cx="244669" cy="23848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12B3F9-8B7C-4274-83EB-7020BA21B27C}"/>
              </a:ext>
            </a:extLst>
          </p:cNvPr>
          <p:cNvSpPr txBox="1"/>
          <p:nvPr/>
        </p:nvSpPr>
        <p:spPr>
          <a:xfrm>
            <a:off x="352158" y="5883325"/>
            <a:ext cx="151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High</a:t>
            </a:r>
            <a:endParaRPr lang="en-CA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856F50-EDAA-4C30-B06A-F3C99CE02B84}"/>
              </a:ext>
            </a:extLst>
          </p:cNvPr>
          <p:cNvSpPr/>
          <p:nvPr/>
        </p:nvSpPr>
        <p:spPr>
          <a:xfrm>
            <a:off x="154416" y="6201367"/>
            <a:ext cx="244669" cy="23848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FA8D99-29EA-467C-BC0F-9037CD480793}"/>
              </a:ext>
            </a:extLst>
          </p:cNvPr>
          <p:cNvSpPr txBox="1"/>
          <p:nvPr/>
        </p:nvSpPr>
        <p:spPr>
          <a:xfrm>
            <a:off x="352158" y="6164296"/>
            <a:ext cx="151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Normal</a:t>
            </a:r>
            <a:endParaRPr lang="en-CA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57FF84-2D9D-4C5D-88F9-58DC8DF90932}"/>
              </a:ext>
            </a:extLst>
          </p:cNvPr>
          <p:cNvSpPr/>
          <p:nvPr/>
        </p:nvSpPr>
        <p:spPr>
          <a:xfrm>
            <a:off x="154416" y="6476920"/>
            <a:ext cx="244669" cy="238482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89EB6-BDD7-4EF5-8373-A40396B7C323}"/>
              </a:ext>
            </a:extLst>
          </p:cNvPr>
          <p:cNvSpPr txBox="1"/>
          <p:nvPr/>
        </p:nvSpPr>
        <p:spPr>
          <a:xfrm>
            <a:off x="352158" y="6439849"/>
            <a:ext cx="151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Idle</a:t>
            </a:r>
            <a:endParaRPr lang="en-CA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08438A-12E0-498B-A967-021A4B01238A}"/>
              </a:ext>
            </a:extLst>
          </p:cNvPr>
          <p:cNvCxnSpPr>
            <a:cxnSpLocks/>
          </p:cNvCxnSpPr>
          <p:nvPr/>
        </p:nvCxnSpPr>
        <p:spPr>
          <a:xfrm>
            <a:off x="3027228" y="1568208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8E6241-402D-4445-89B3-A63046851D69}"/>
              </a:ext>
            </a:extLst>
          </p:cNvPr>
          <p:cNvCxnSpPr>
            <a:cxnSpLocks/>
          </p:cNvCxnSpPr>
          <p:nvPr/>
        </p:nvCxnSpPr>
        <p:spPr>
          <a:xfrm>
            <a:off x="4151308" y="1581770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FFA43C-6BAB-40E5-98AE-99728484B448}"/>
              </a:ext>
            </a:extLst>
          </p:cNvPr>
          <p:cNvCxnSpPr>
            <a:cxnSpLocks/>
          </p:cNvCxnSpPr>
          <p:nvPr/>
        </p:nvCxnSpPr>
        <p:spPr>
          <a:xfrm>
            <a:off x="6553198" y="1568208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789F9E-7F24-4323-82AB-95D84CDDB1E9}"/>
              </a:ext>
            </a:extLst>
          </p:cNvPr>
          <p:cNvCxnSpPr>
            <a:cxnSpLocks/>
          </p:cNvCxnSpPr>
          <p:nvPr/>
        </p:nvCxnSpPr>
        <p:spPr>
          <a:xfrm>
            <a:off x="7423430" y="1581768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120BF1-2B97-495C-95A2-9605D84D35A6}"/>
              </a:ext>
            </a:extLst>
          </p:cNvPr>
          <p:cNvCxnSpPr>
            <a:cxnSpLocks/>
          </p:cNvCxnSpPr>
          <p:nvPr/>
        </p:nvCxnSpPr>
        <p:spPr>
          <a:xfrm>
            <a:off x="7987594" y="1568208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9F18D1-D6D5-4DE8-A341-CE4E10C98B1C}"/>
              </a:ext>
            </a:extLst>
          </p:cNvPr>
          <p:cNvCxnSpPr>
            <a:cxnSpLocks/>
          </p:cNvCxnSpPr>
          <p:nvPr/>
        </p:nvCxnSpPr>
        <p:spPr>
          <a:xfrm>
            <a:off x="9841817" y="1568208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73F285B-0A81-4BEF-BA62-1DA474F2EC1C}"/>
              </a:ext>
            </a:extLst>
          </p:cNvPr>
          <p:cNvCxnSpPr>
            <a:cxnSpLocks/>
          </p:cNvCxnSpPr>
          <p:nvPr/>
        </p:nvCxnSpPr>
        <p:spPr>
          <a:xfrm>
            <a:off x="10376011" y="1568208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1D07C3-BEB8-4DFD-8D0A-758DC886CDC2}"/>
              </a:ext>
            </a:extLst>
          </p:cNvPr>
          <p:cNvSpPr/>
          <p:nvPr/>
        </p:nvSpPr>
        <p:spPr>
          <a:xfrm>
            <a:off x="2669087" y="1860862"/>
            <a:ext cx="358141" cy="5860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FE455-0898-4935-96AB-D489C22B19D8}"/>
              </a:ext>
            </a:extLst>
          </p:cNvPr>
          <p:cNvSpPr txBox="1"/>
          <p:nvPr/>
        </p:nvSpPr>
        <p:spPr>
          <a:xfrm rot="16200000">
            <a:off x="2240734" y="524882"/>
            <a:ext cx="157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Nothing to receive; block</a:t>
            </a:r>
            <a:endParaRPr lang="en-CA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CBC4C-1A47-42EF-84F6-4BDB12DFBB35}"/>
              </a:ext>
            </a:extLst>
          </p:cNvPr>
          <p:cNvSpPr/>
          <p:nvPr/>
        </p:nvSpPr>
        <p:spPr>
          <a:xfrm>
            <a:off x="3031667" y="2451042"/>
            <a:ext cx="540680" cy="74708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77C5DB-A587-4004-B476-6AC66DC8BC38}"/>
              </a:ext>
            </a:extLst>
          </p:cNvPr>
          <p:cNvCxnSpPr>
            <a:cxnSpLocks/>
          </p:cNvCxnSpPr>
          <p:nvPr/>
        </p:nvCxnSpPr>
        <p:spPr>
          <a:xfrm>
            <a:off x="3586259" y="1581770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62734C-573B-4C96-B58A-64F7A4CE2863}"/>
              </a:ext>
            </a:extLst>
          </p:cNvPr>
          <p:cNvSpPr txBox="1"/>
          <p:nvPr/>
        </p:nvSpPr>
        <p:spPr>
          <a:xfrm rot="16200000">
            <a:off x="2799765" y="538444"/>
            <a:ext cx="15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Nothing to transmit; block</a:t>
            </a:r>
            <a:endParaRPr lang="en-CA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53B692-B1B3-4F25-B974-7F29C38665AE}"/>
              </a:ext>
            </a:extLst>
          </p:cNvPr>
          <p:cNvSpPr/>
          <p:nvPr/>
        </p:nvSpPr>
        <p:spPr>
          <a:xfrm>
            <a:off x="3600172" y="3233394"/>
            <a:ext cx="551136" cy="57286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0A6C4F-26F9-499E-A962-C1AA16050798}"/>
              </a:ext>
            </a:extLst>
          </p:cNvPr>
          <p:cNvSpPr txBox="1"/>
          <p:nvPr/>
        </p:nvSpPr>
        <p:spPr>
          <a:xfrm rot="16200000">
            <a:off x="3354163" y="529273"/>
            <a:ext cx="1581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Wait for MPU to return acceleration</a:t>
            </a:r>
            <a:endParaRPr lang="en-CA" sz="14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FC3BB21-DBEC-4D01-840B-B00AD2B5CFDE}"/>
              </a:ext>
            </a:extLst>
          </p:cNvPr>
          <p:cNvCxnSpPr>
            <a:cxnSpLocks/>
          </p:cNvCxnSpPr>
          <p:nvPr/>
        </p:nvCxnSpPr>
        <p:spPr>
          <a:xfrm>
            <a:off x="4972700" y="1581770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D8C3DA6-66DD-40A2-AB4D-FA527719C4BE}"/>
              </a:ext>
            </a:extLst>
          </p:cNvPr>
          <p:cNvSpPr/>
          <p:nvPr/>
        </p:nvSpPr>
        <p:spPr>
          <a:xfrm>
            <a:off x="4160040" y="3743450"/>
            <a:ext cx="815130" cy="57286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44B793-A196-4007-9D5C-A415EFD35DAF}"/>
              </a:ext>
            </a:extLst>
          </p:cNvPr>
          <p:cNvSpPr txBox="1"/>
          <p:nvPr/>
        </p:nvSpPr>
        <p:spPr>
          <a:xfrm rot="16200000">
            <a:off x="4179946" y="533665"/>
            <a:ext cx="157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Processed data, notify TX thread</a:t>
            </a:r>
            <a:endParaRPr lang="en-CA" sz="14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D62AF6-B0A5-4A57-B562-E839930DEFDD}"/>
              </a:ext>
            </a:extLst>
          </p:cNvPr>
          <p:cNvCxnSpPr>
            <a:cxnSpLocks/>
          </p:cNvCxnSpPr>
          <p:nvPr/>
        </p:nvCxnSpPr>
        <p:spPr>
          <a:xfrm>
            <a:off x="5530008" y="1594909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971562C-0033-424C-B2B7-F6952C225093}"/>
              </a:ext>
            </a:extLst>
          </p:cNvPr>
          <p:cNvSpPr txBox="1"/>
          <p:nvPr/>
        </p:nvSpPr>
        <p:spPr>
          <a:xfrm rot="16200000">
            <a:off x="4730858" y="540407"/>
            <a:ext cx="158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Copy temperature into packet; block</a:t>
            </a:r>
            <a:endParaRPr lang="en-CA" sz="1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5F63F97-FE13-471F-90CA-D5E830493C75}"/>
              </a:ext>
            </a:extLst>
          </p:cNvPr>
          <p:cNvCxnSpPr>
            <a:cxnSpLocks/>
          </p:cNvCxnSpPr>
          <p:nvPr/>
        </p:nvCxnSpPr>
        <p:spPr>
          <a:xfrm>
            <a:off x="6083530" y="1594563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411A7BA-7D3D-41E8-9465-96E487528CEA}"/>
              </a:ext>
            </a:extLst>
          </p:cNvPr>
          <p:cNvSpPr/>
          <p:nvPr/>
        </p:nvSpPr>
        <p:spPr>
          <a:xfrm>
            <a:off x="5538740" y="4281760"/>
            <a:ext cx="544789" cy="57286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EBB932-017C-465E-996D-5FF1AB92E793}"/>
              </a:ext>
            </a:extLst>
          </p:cNvPr>
          <p:cNvSpPr txBox="1"/>
          <p:nvPr/>
        </p:nvSpPr>
        <p:spPr>
          <a:xfrm rot="16200000">
            <a:off x="5284380" y="540061"/>
            <a:ext cx="158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is set up and idling; block</a:t>
            </a:r>
            <a:endParaRPr lang="en-CA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3DDE34-7EA2-44E4-B381-594D2763BA1F}"/>
              </a:ext>
            </a:extLst>
          </p:cNvPr>
          <p:cNvSpPr/>
          <p:nvPr/>
        </p:nvSpPr>
        <p:spPr>
          <a:xfrm>
            <a:off x="6084848" y="4968042"/>
            <a:ext cx="458140" cy="53063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63F61B-9681-468A-B896-26C026181558}"/>
              </a:ext>
            </a:extLst>
          </p:cNvPr>
          <p:cNvSpPr/>
          <p:nvPr/>
        </p:nvSpPr>
        <p:spPr>
          <a:xfrm>
            <a:off x="6965290" y="4974877"/>
            <a:ext cx="458140" cy="53063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0CC12F0-A62C-4F70-AE37-2D8421D9E27B}"/>
              </a:ext>
            </a:extLst>
          </p:cNvPr>
          <p:cNvCxnSpPr>
            <a:cxnSpLocks/>
          </p:cNvCxnSpPr>
          <p:nvPr/>
        </p:nvCxnSpPr>
        <p:spPr>
          <a:xfrm>
            <a:off x="6965290" y="1568208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61EA02-E768-4FEB-92DB-91D70232D6DF}"/>
              </a:ext>
            </a:extLst>
          </p:cNvPr>
          <p:cNvSpPr txBox="1"/>
          <p:nvPr/>
        </p:nvSpPr>
        <p:spPr>
          <a:xfrm>
            <a:off x="6571742" y="5055530"/>
            <a:ext cx="2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88449DE-D19A-482E-B0BD-B97DDA08CA8E}"/>
              </a:ext>
            </a:extLst>
          </p:cNvPr>
          <p:cNvSpPr/>
          <p:nvPr/>
        </p:nvSpPr>
        <p:spPr>
          <a:xfrm>
            <a:off x="4974017" y="2451042"/>
            <a:ext cx="540680" cy="76503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90D24B-4632-4EC8-8618-4EEB280697C5}"/>
              </a:ext>
            </a:extLst>
          </p:cNvPr>
          <p:cNvSpPr txBox="1"/>
          <p:nvPr/>
        </p:nvSpPr>
        <p:spPr>
          <a:xfrm rot="16200000">
            <a:off x="6515775" y="559463"/>
            <a:ext cx="183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MPU data received</a:t>
            </a:r>
            <a:endParaRPr lang="en-CA" sz="14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22360C-A084-4482-B3E5-316801E93B71}"/>
              </a:ext>
            </a:extLst>
          </p:cNvPr>
          <p:cNvSpPr/>
          <p:nvPr/>
        </p:nvSpPr>
        <p:spPr>
          <a:xfrm>
            <a:off x="7429972" y="3230909"/>
            <a:ext cx="551136" cy="57286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34499A-9A38-4C08-859B-3B5CFD1B477C}"/>
              </a:ext>
            </a:extLst>
          </p:cNvPr>
          <p:cNvSpPr txBox="1"/>
          <p:nvPr/>
        </p:nvSpPr>
        <p:spPr>
          <a:xfrm rot="16200000">
            <a:off x="7196044" y="460607"/>
            <a:ext cx="1581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Wait for MPU to return magnetic field data</a:t>
            </a:r>
            <a:endParaRPr lang="en-CA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F540F0-711B-4E73-9405-141B4A298085}"/>
              </a:ext>
            </a:extLst>
          </p:cNvPr>
          <p:cNvSpPr/>
          <p:nvPr/>
        </p:nvSpPr>
        <p:spPr>
          <a:xfrm>
            <a:off x="7982966" y="4969863"/>
            <a:ext cx="458140" cy="53063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E3FAF6-DEA5-4274-ACFF-BBB6B905F7FA}"/>
              </a:ext>
            </a:extLst>
          </p:cNvPr>
          <p:cNvCxnSpPr>
            <a:cxnSpLocks/>
          </p:cNvCxnSpPr>
          <p:nvPr/>
        </p:nvCxnSpPr>
        <p:spPr>
          <a:xfrm>
            <a:off x="9284195" y="1574606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C7BC48A-641C-4368-81A9-0334C2897389}"/>
              </a:ext>
            </a:extLst>
          </p:cNvPr>
          <p:cNvSpPr/>
          <p:nvPr/>
        </p:nvSpPr>
        <p:spPr>
          <a:xfrm>
            <a:off x="8826055" y="4967715"/>
            <a:ext cx="458140" cy="53063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B766D79-72CB-4656-B60E-BECCF308CD48}"/>
              </a:ext>
            </a:extLst>
          </p:cNvPr>
          <p:cNvCxnSpPr>
            <a:cxnSpLocks/>
          </p:cNvCxnSpPr>
          <p:nvPr/>
        </p:nvCxnSpPr>
        <p:spPr>
          <a:xfrm>
            <a:off x="8826055" y="1561046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7EA2F09-036F-4D09-B246-EDA3A45A1D8F}"/>
              </a:ext>
            </a:extLst>
          </p:cNvPr>
          <p:cNvSpPr txBox="1"/>
          <p:nvPr/>
        </p:nvSpPr>
        <p:spPr>
          <a:xfrm>
            <a:off x="8432507" y="5048368"/>
            <a:ext cx="2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F0AC6B-15BF-479A-9574-0B66AEDE43EB}"/>
              </a:ext>
            </a:extLst>
          </p:cNvPr>
          <p:cNvSpPr txBox="1"/>
          <p:nvPr/>
        </p:nvSpPr>
        <p:spPr>
          <a:xfrm rot="16200000">
            <a:off x="8376540" y="552301"/>
            <a:ext cx="183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MPU data received</a:t>
            </a:r>
            <a:endParaRPr lang="en-CA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650649-3005-4A49-A769-D2CE9964693A}"/>
              </a:ext>
            </a:extLst>
          </p:cNvPr>
          <p:cNvSpPr/>
          <p:nvPr/>
        </p:nvSpPr>
        <p:spPr>
          <a:xfrm>
            <a:off x="9284195" y="3228532"/>
            <a:ext cx="551136" cy="57286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3087F-F15B-4DBF-A012-1296F635CDB1}"/>
              </a:ext>
            </a:extLst>
          </p:cNvPr>
          <p:cNvSpPr txBox="1"/>
          <p:nvPr/>
        </p:nvSpPr>
        <p:spPr>
          <a:xfrm rot="16200000">
            <a:off x="9055469" y="566324"/>
            <a:ext cx="158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cycle done, wait for wakeup</a:t>
            </a:r>
            <a:endParaRPr lang="en-CA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B25432-1A63-4FE8-A1AA-E8246EA3B5FC}"/>
              </a:ext>
            </a:extLst>
          </p:cNvPr>
          <p:cNvSpPr/>
          <p:nvPr/>
        </p:nvSpPr>
        <p:spPr>
          <a:xfrm>
            <a:off x="9835331" y="2445072"/>
            <a:ext cx="540680" cy="74708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4093C9-D8C2-4972-BDF1-0197C8B55E0A}"/>
              </a:ext>
            </a:extLst>
          </p:cNvPr>
          <p:cNvSpPr txBox="1"/>
          <p:nvPr/>
        </p:nvSpPr>
        <p:spPr>
          <a:xfrm rot="16200000">
            <a:off x="9565606" y="562438"/>
            <a:ext cx="158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sensor threads ran; send packet</a:t>
            </a:r>
            <a:endParaRPr lang="en-CA" sz="14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29819E0-CBA1-46B0-8487-41705D360DBA}"/>
              </a:ext>
            </a:extLst>
          </p:cNvPr>
          <p:cNvCxnSpPr>
            <a:cxnSpLocks/>
          </p:cNvCxnSpPr>
          <p:nvPr/>
        </p:nvCxnSpPr>
        <p:spPr>
          <a:xfrm>
            <a:off x="8441106" y="1568208"/>
            <a:ext cx="0" cy="4484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989064-81A9-4CD0-9D3C-B39850A6EE27}"/>
              </a:ext>
            </a:extLst>
          </p:cNvPr>
          <p:cNvSpPr/>
          <p:nvPr/>
        </p:nvSpPr>
        <p:spPr>
          <a:xfrm>
            <a:off x="10371382" y="4965863"/>
            <a:ext cx="1449161" cy="53063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A48FC8-1064-4763-A15B-7C12989ABB09}"/>
              </a:ext>
            </a:extLst>
          </p:cNvPr>
          <p:cNvSpPr txBox="1"/>
          <p:nvPr/>
        </p:nvSpPr>
        <p:spPr>
          <a:xfrm>
            <a:off x="11829142" y="3534038"/>
            <a:ext cx="2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38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Gamvrelis</dc:creator>
  <cp:lastModifiedBy>Tyler Gamvrelis</cp:lastModifiedBy>
  <cp:revision>18</cp:revision>
  <dcterms:created xsi:type="dcterms:W3CDTF">2018-05-16T02:07:47Z</dcterms:created>
  <dcterms:modified xsi:type="dcterms:W3CDTF">2018-05-16T03:19:36Z</dcterms:modified>
</cp:coreProperties>
</file>