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9B92-B939-933D-8008-92045AC79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054D2-7C26-3D2A-FD8A-4777D5527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1FD5-06C0-F817-F1FE-595A51B0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170D-8E1A-4A63-80D2-EE4762E6325E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52A47-D3E4-899C-7917-026B76C0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4A41C-D1D9-71B1-F7DB-EC53B026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CC93-2805-42F2-901F-258E0C223C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3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F6FE-451A-6428-EA1D-3D3795D4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74FCE-D7A0-B0DA-B02B-C032F2A83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1789-30CD-6688-A58E-A9BB19A3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170D-8E1A-4A63-80D2-EE4762E6325E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C2320-1068-FA84-6A73-B95E0906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5536-7469-2CCE-2C9A-FEAD5242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CC93-2805-42F2-901F-258E0C223C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69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494ED-7EA7-B930-D975-BEF400080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10DB2-EDD9-055A-65E4-BC165C08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B306E-AF4C-71ED-94F0-B71AA795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170D-8E1A-4A63-80D2-EE4762E6325E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8C439-DFFC-3658-8E92-EC6427FF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FE0CA-D23C-5128-989A-1E94BE04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CC93-2805-42F2-901F-258E0C223C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2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B938-0687-F1CB-D301-87B8AD14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31E4A-D3C2-CA84-1F21-C43922A9B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0EC44-47E3-C152-A8F6-D2ECA57E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170D-8E1A-4A63-80D2-EE4762E6325E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6D272-2D08-2309-FE4E-91E8A554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5CAC2-5BDF-7AAD-A9FC-EB823587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CC93-2805-42F2-901F-258E0C223C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85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955D-178E-1ACA-0857-361A1D62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4676B-5755-7B7A-5E10-37A053E13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4824-8BE2-CA48-4E54-2BB24B05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170D-8E1A-4A63-80D2-EE4762E6325E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C07ED-4762-4788-03EA-281F300A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36784-1381-F1F0-D110-D181E9FA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CC93-2805-42F2-901F-258E0C223C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7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B1CB-7300-36FF-9AD8-A774D4D1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595C3-62B7-0116-8735-E97C61B2C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EE85C-AA1E-BF47-40DE-29B4A147E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8D56B-111E-91C6-6F01-C73DFB97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170D-8E1A-4A63-80D2-EE4762E6325E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F72EF-2FF6-3887-74A7-33C55CC3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C2C61-2A0D-0E3A-0441-53E72388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CC93-2805-42F2-901F-258E0C223C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3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AF3D-7F29-F278-8CC0-F18849B0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6D41C-386D-F655-7C35-45A1D15E8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8E4C7-6727-03AA-0458-7DCD12022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75602-2092-E726-7082-5D0243039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864B6-A298-260C-6701-F516E922F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87DAC-8593-0A79-E3DB-7F7FC055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170D-8E1A-4A63-80D2-EE4762E6325E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8F1C7-AA37-D082-F46F-5B3E9597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236B3-E48D-25B1-6A85-DE1C7B47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CC93-2805-42F2-901F-258E0C223C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20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596C-973B-7221-CF97-6DB6A8FA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FE102-96C8-C7E7-B6BC-6728B410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170D-8E1A-4A63-80D2-EE4762E6325E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A458B-CEFF-8165-A949-6435E393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63940-B5B7-CA2D-776E-F6F31D8F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CC93-2805-42F2-901F-258E0C223C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86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2E5B5-F73E-D89A-F647-FDBDFDD1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170D-8E1A-4A63-80D2-EE4762E6325E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E9AF8-8870-E07E-6014-2DC0BC7C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1A103-7A33-A85A-8D51-E764A3A6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CC93-2805-42F2-901F-258E0C223C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57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261A-EF79-1BA3-0E54-24BB67F3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B6F16-1AE6-D862-DC4D-F2BCE0845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0CB3C-D26E-59B8-E827-BF4C680A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DC140-066D-3FE5-1825-1CF161BC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170D-8E1A-4A63-80D2-EE4762E6325E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3F935-F515-0834-0843-63E2CDB8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7C48B-EA4E-79E1-38A9-E6B16442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CC93-2805-42F2-901F-258E0C223C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8ECC-5944-10D1-9C42-C7BC8BBD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88FDC-B15B-7837-3608-20A0AB6F3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5C408-BB82-128D-BA81-F241D6163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38DE0-7907-EFC9-7055-189CFB52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170D-8E1A-4A63-80D2-EE4762E6325E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0BFAF-4556-3C55-F6FB-EB50871E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42C08-39E5-693A-A82A-A2FA173C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CC93-2805-42F2-901F-258E0C223C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8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9BA47-2244-883C-C646-9106A44A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EA0FC-FA84-D1B6-261A-5D4F4915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D9A2-AB8C-A377-86E2-1F57689F3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170D-8E1A-4A63-80D2-EE4762E6325E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3CD5B-D044-D381-5D9F-665FB6888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54F5-8620-A6D2-0B51-58216C5B3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CC93-2805-42F2-901F-258E0C223C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99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30C1C3F-4348-6DE5-547B-5F3CB2CA8C35}"/>
              </a:ext>
            </a:extLst>
          </p:cNvPr>
          <p:cNvGrpSpPr/>
          <p:nvPr/>
        </p:nvGrpSpPr>
        <p:grpSpPr>
          <a:xfrm>
            <a:off x="2179157" y="728661"/>
            <a:ext cx="6118397" cy="5304949"/>
            <a:chOff x="2152099" y="789083"/>
            <a:chExt cx="7887801" cy="68391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089134-253E-20FC-F056-851F7567A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2099" y="1397973"/>
              <a:ext cx="7887801" cy="6230219"/>
            </a:xfrm>
            <a:prstGeom prst="rect">
              <a:avLst/>
            </a:prstGeom>
          </p:spPr>
        </p:pic>
        <p:pic>
          <p:nvPicPr>
            <p:cNvPr id="1026" name="Picture 2" descr="MDK5 - STMicroelectronics NUCLEO-L476RG">
              <a:extLst>
                <a:ext uri="{FF2B5EF4-FFF2-40B4-BE49-F238E27FC236}">
                  <a16:creationId xmlns:a16="http://schemas.microsoft.com/office/drawing/2014/main" id="{68D98A9E-881E-24C2-EBE1-CD196782D5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09" t="4110" r="10206" b="66972"/>
            <a:stretch/>
          </p:blipFill>
          <p:spPr bwMode="auto">
            <a:xfrm>
              <a:off x="3139126" y="789083"/>
              <a:ext cx="5967167" cy="2170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2" descr="MDK5 - STMicroelectronics NUCLEO-L476RG">
            <a:extLst>
              <a:ext uri="{FF2B5EF4-FFF2-40B4-BE49-F238E27FC236}">
                <a16:creationId xmlns:a16="http://schemas.microsoft.com/office/drawing/2014/main" id="{7791555B-BF49-380C-A22C-A7B31A5ABD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4" t="33029" r="31972" b="53567"/>
          <a:stretch/>
        </p:blipFill>
        <p:spPr bwMode="auto">
          <a:xfrm>
            <a:off x="5432178" y="2412608"/>
            <a:ext cx="873760" cy="78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7F861AE-C61B-EA62-AE60-A9CFB1E563EB}"/>
              </a:ext>
            </a:extLst>
          </p:cNvPr>
          <p:cNvSpPr/>
          <p:nvPr/>
        </p:nvSpPr>
        <p:spPr>
          <a:xfrm>
            <a:off x="5696338" y="2844271"/>
            <a:ext cx="518160" cy="3895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809630-ACDB-C243-967A-8E8F38B1D467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6138615" y="592216"/>
            <a:ext cx="2158939" cy="2309103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13E12C-951E-28C2-E54D-8DB5E16D8F3C}"/>
              </a:ext>
            </a:extLst>
          </p:cNvPr>
          <p:cNvSpPr txBox="1"/>
          <p:nvPr/>
        </p:nvSpPr>
        <p:spPr>
          <a:xfrm>
            <a:off x="7218084" y="111760"/>
            <a:ext cx="458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Configure jumpers as per section 6.3.2 of the STM32 </a:t>
            </a:r>
            <a:r>
              <a:rPr lang="en-CA" sz="1400" dirty="0" err="1"/>
              <a:t>Nucleo</a:t>
            </a:r>
            <a:r>
              <a:rPr lang="en-CA" sz="1400" dirty="0"/>
              <a:t> 64.pdf file. This allows us to accept power from the RPi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60EDD9-C001-1FD0-B01B-00C6290EADB5}"/>
              </a:ext>
            </a:extLst>
          </p:cNvPr>
          <p:cNvSpPr/>
          <p:nvPr/>
        </p:nvSpPr>
        <p:spPr>
          <a:xfrm>
            <a:off x="4968407" y="743196"/>
            <a:ext cx="518160" cy="3895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D9216-6532-5D09-CA39-14EB0EC58D0D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5486567" y="599679"/>
            <a:ext cx="2810987" cy="33829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8715AFD-8B2D-40F7-0508-EF0BE5BF3432}"/>
              </a:ext>
            </a:extLst>
          </p:cNvPr>
          <p:cNvSpPr/>
          <p:nvPr/>
        </p:nvSpPr>
        <p:spPr>
          <a:xfrm>
            <a:off x="3247522" y="3039043"/>
            <a:ext cx="162560" cy="1625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694C6D-7DB5-A9E3-727D-C2268486E0F4}"/>
              </a:ext>
            </a:extLst>
          </p:cNvPr>
          <p:cNvSpPr/>
          <p:nvPr/>
        </p:nvSpPr>
        <p:spPr>
          <a:xfrm>
            <a:off x="3247522" y="3213931"/>
            <a:ext cx="162560" cy="1625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49F2CB-F79A-0BC5-3010-ADF4585549A1}"/>
              </a:ext>
            </a:extLst>
          </p:cNvPr>
          <p:cNvSpPr/>
          <p:nvPr/>
        </p:nvSpPr>
        <p:spPr>
          <a:xfrm>
            <a:off x="6770140" y="4243944"/>
            <a:ext cx="162560" cy="162560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7FDD52-97D3-E785-B6F2-01D1D616FCE8}"/>
              </a:ext>
            </a:extLst>
          </p:cNvPr>
          <p:cNvSpPr/>
          <p:nvPr/>
        </p:nvSpPr>
        <p:spPr>
          <a:xfrm>
            <a:off x="3701820" y="2161144"/>
            <a:ext cx="162560" cy="16256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78F833-F8A6-AB52-2F84-F5817CDCFD17}"/>
              </a:ext>
            </a:extLst>
          </p:cNvPr>
          <p:cNvSpPr/>
          <p:nvPr/>
        </p:nvSpPr>
        <p:spPr>
          <a:xfrm>
            <a:off x="3701820" y="1977114"/>
            <a:ext cx="162560" cy="1625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972AF3-FDD4-8910-2AFE-09000A36E117}"/>
              </a:ext>
            </a:extLst>
          </p:cNvPr>
          <p:cNvCxnSpPr>
            <a:stCxn id="21" idx="6"/>
          </p:cNvCxnSpPr>
          <p:nvPr/>
        </p:nvCxnSpPr>
        <p:spPr>
          <a:xfrm>
            <a:off x="3410082" y="3120323"/>
            <a:ext cx="18174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EBFEBB-1CE4-F0C7-FFEF-4C670074CC88}"/>
              </a:ext>
            </a:extLst>
          </p:cNvPr>
          <p:cNvCxnSpPr>
            <a:cxnSpLocks/>
          </p:cNvCxnSpPr>
          <p:nvPr/>
        </p:nvCxnSpPr>
        <p:spPr>
          <a:xfrm>
            <a:off x="5227487" y="3120323"/>
            <a:ext cx="0" cy="31762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83FB1E-57B9-CF7C-6EF8-16EA36C09072}"/>
              </a:ext>
            </a:extLst>
          </p:cNvPr>
          <p:cNvCxnSpPr>
            <a:cxnSpLocks/>
          </p:cNvCxnSpPr>
          <p:nvPr/>
        </p:nvCxnSpPr>
        <p:spPr>
          <a:xfrm flipH="1">
            <a:off x="5227487" y="6296605"/>
            <a:ext cx="37283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210E9CC-1B63-0798-22A1-7D69D9E2ECE9}"/>
              </a:ext>
            </a:extLst>
          </p:cNvPr>
          <p:cNvSpPr txBox="1"/>
          <p:nvPr/>
        </p:nvSpPr>
        <p:spPr>
          <a:xfrm>
            <a:off x="8950631" y="6118984"/>
            <a:ext cx="212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+5 V supply, from RPi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BD6BCF-597E-7C61-2474-CEF65EEFADFF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3410082" y="3295210"/>
            <a:ext cx="165484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AB3EE9-2FA8-F2EA-8ECA-53B0473030EF}"/>
              </a:ext>
            </a:extLst>
          </p:cNvPr>
          <p:cNvCxnSpPr>
            <a:cxnSpLocks/>
          </p:cNvCxnSpPr>
          <p:nvPr/>
        </p:nvCxnSpPr>
        <p:spPr>
          <a:xfrm>
            <a:off x="5064927" y="3295210"/>
            <a:ext cx="0" cy="3176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2F9D6CF-C757-9978-F54C-B23265A242BD}"/>
              </a:ext>
            </a:extLst>
          </p:cNvPr>
          <p:cNvCxnSpPr>
            <a:cxnSpLocks/>
          </p:cNvCxnSpPr>
          <p:nvPr/>
        </p:nvCxnSpPr>
        <p:spPr>
          <a:xfrm>
            <a:off x="5064927" y="6471492"/>
            <a:ext cx="38909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6D4FB84-885B-7B71-0767-F43564F1541E}"/>
              </a:ext>
            </a:extLst>
          </p:cNvPr>
          <p:cNvSpPr txBox="1"/>
          <p:nvPr/>
        </p:nvSpPr>
        <p:spPr>
          <a:xfrm>
            <a:off x="8950631" y="6337950"/>
            <a:ext cx="334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Common ground, shared by all equipment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53234A-B806-0EDD-08E9-E59F76A18162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623397" y="4325224"/>
            <a:ext cx="114674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E096215-6E1B-35AF-8174-B5CAC505DF96}"/>
              </a:ext>
            </a:extLst>
          </p:cNvPr>
          <p:cNvCxnSpPr>
            <a:cxnSpLocks/>
          </p:cNvCxnSpPr>
          <p:nvPr/>
        </p:nvCxnSpPr>
        <p:spPr>
          <a:xfrm>
            <a:off x="5623397" y="4325224"/>
            <a:ext cx="0" cy="17937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92D660-C293-F8DF-9316-D554D9B723C9}"/>
              </a:ext>
            </a:extLst>
          </p:cNvPr>
          <p:cNvCxnSpPr>
            <a:cxnSpLocks/>
          </p:cNvCxnSpPr>
          <p:nvPr/>
        </p:nvCxnSpPr>
        <p:spPr>
          <a:xfrm flipH="1">
            <a:off x="5623397" y="6063352"/>
            <a:ext cx="333247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D40E75-A2DC-BF11-AC1A-3760CB2B95B1}"/>
              </a:ext>
            </a:extLst>
          </p:cNvPr>
          <p:cNvSpPr txBox="1"/>
          <p:nvPr/>
        </p:nvSpPr>
        <p:spPr>
          <a:xfrm>
            <a:off x="8962941" y="5900018"/>
            <a:ext cx="1857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To servos (daisy chain)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88CDBC-961F-3078-AE56-8982787C7A2D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3563066" y="2299898"/>
            <a:ext cx="162560" cy="16256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2FF567FF-1178-177B-A2BE-501939E0CF6E}"/>
              </a:ext>
            </a:extLst>
          </p:cNvPr>
          <p:cNvCxnSpPr>
            <a:cxnSpLocks/>
          </p:cNvCxnSpPr>
          <p:nvPr/>
        </p:nvCxnSpPr>
        <p:spPr>
          <a:xfrm>
            <a:off x="1584960" y="2462458"/>
            <a:ext cx="197810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0546AD4-377B-893C-CA87-B2C10E24E7C5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3563066" y="2115868"/>
            <a:ext cx="162560" cy="16719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9E5B9C30-E864-6685-0EC4-6DA86EF0934F}"/>
              </a:ext>
            </a:extLst>
          </p:cNvPr>
          <p:cNvCxnSpPr>
            <a:cxnSpLocks/>
          </p:cNvCxnSpPr>
          <p:nvPr/>
        </p:nvCxnSpPr>
        <p:spPr>
          <a:xfrm>
            <a:off x="1584960" y="2283064"/>
            <a:ext cx="197810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AC8E5A8A-F1AE-FA3E-7E2E-E6B0FAA1A350}"/>
              </a:ext>
            </a:extLst>
          </p:cNvPr>
          <p:cNvSpPr txBox="1"/>
          <p:nvPr/>
        </p:nvSpPr>
        <p:spPr>
          <a:xfrm>
            <a:off x="56239" y="2115868"/>
            <a:ext cx="1857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RPi --&gt; MCU comm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EB388EBC-96CA-97BE-5440-C0DD165152F9}"/>
              </a:ext>
            </a:extLst>
          </p:cNvPr>
          <p:cNvSpPr txBox="1"/>
          <p:nvPr/>
        </p:nvSpPr>
        <p:spPr>
          <a:xfrm>
            <a:off x="56239" y="2334528"/>
            <a:ext cx="1857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MCU --&gt; RPi comm</a:t>
            </a:r>
          </a:p>
        </p:txBody>
      </p: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40964F6D-A2EE-0AD1-7F2A-85965E39D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757" y="753005"/>
            <a:ext cx="3449216" cy="609728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7A4FAD2B-31EF-B310-8141-1D7FDFEC5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00" y="708378"/>
            <a:ext cx="754380" cy="4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6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Gamvrelis</dc:creator>
  <cp:lastModifiedBy>Tyler Gamvrelis</cp:lastModifiedBy>
  <cp:revision>4</cp:revision>
  <dcterms:created xsi:type="dcterms:W3CDTF">2022-10-04T03:42:02Z</dcterms:created>
  <dcterms:modified xsi:type="dcterms:W3CDTF">2022-10-04T04:02:34Z</dcterms:modified>
</cp:coreProperties>
</file>