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83" r:id="rId4"/>
    <p:sldId id="289" r:id="rId5"/>
    <p:sldId id="288" r:id="rId6"/>
    <p:sldId id="272" r:id="rId7"/>
    <p:sldId id="290" r:id="rId8"/>
    <p:sldId id="281" r:id="rId9"/>
    <p:sldId id="277" r:id="rId10"/>
    <p:sldId id="292" r:id="rId11"/>
    <p:sldId id="293" r:id="rId12"/>
    <p:sldId id="294" r:id="rId13"/>
    <p:sldId id="278" r:id="rId14"/>
    <p:sldId id="295" r:id="rId15"/>
    <p:sldId id="273" r:id="rId16"/>
    <p:sldId id="260" r:id="rId17"/>
    <p:sldId id="297" r:id="rId18"/>
    <p:sldId id="298" r:id="rId19"/>
    <p:sldId id="299" r:id="rId20"/>
    <p:sldId id="259" r:id="rId21"/>
    <p:sldId id="265" r:id="rId22"/>
    <p:sldId id="296" r:id="rId23"/>
    <p:sldId id="282" r:id="rId24"/>
    <p:sldId id="286" r:id="rId25"/>
    <p:sldId id="291" r:id="rId26"/>
    <p:sldId id="287" r:id="rId27"/>
    <p:sldId id="268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21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42483-C77A-49C4-B88D-D05894D8FEE0}"/>
              </a:ext>
            </a:extLst>
          </p:cNvPr>
          <p:cNvSpPr txBox="1"/>
          <p:nvPr/>
        </p:nvSpPr>
        <p:spPr>
          <a:xfrm>
            <a:off x="965711" y="4065382"/>
            <a:ext cx="553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405763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C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68BDC3-0FF1-43BB-9226-203E2611217E}"/>
              </a:ext>
            </a:extLst>
          </p:cNvPr>
          <p:cNvSpPr/>
          <p:nvPr/>
        </p:nvSpPr>
        <p:spPr>
          <a:xfrm>
            <a:off x="4747366" y="305385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EC8A6D-0317-4F4C-9EE7-4468027F936E}"/>
              </a:ext>
            </a:extLst>
          </p:cNvPr>
          <p:cNvGrpSpPr/>
          <p:nvPr/>
        </p:nvGrpSpPr>
        <p:grpSpPr>
          <a:xfrm>
            <a:off x="876201" y="2649295"/>
            <a:ext cx="2261288" cy="2261288"/>
            <a:chOff x="4328982" y="2168610"/>
            <a:chExt cx="2261288" cy="2261288"/>
          </a:xfrm>
        </p:grpSpPr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E8E91B02-C75A-418C-A8D3-07E78F0F796C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59D74E-F206-4B20-AB6D-3C968B77877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866112-2031-4C5C-975F-E74C07895D73}"/>
              </a:ext>
            </a:extLst>
          </p:cNvPr>
          <p:cNvSpPr/>
          <p:nvPr/>
        </p:nvSpPr>
        <p:spPr>
          <a:xfrm>
            <a:off x="561104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412D704-CDFA-4E37-B821-9ED068DF0A07}"/>
              </a:ext>
            </a:extLst>
          </p:cNvPr>
          <p:cNvGrpSpPr/>
          <p:nvPr/>
        </p:nvGrpSpPr>
        <p:grpSpPr>
          <a:xfrm>
            <a:off x="205221" y="3456773"/>
            <a:ext cx="3603245" cy="1999674"/>
            <a:chOff x="-72785" y="3105834"/>
            <a:chExt cx="3603245" cy="199967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D04A547-49A2-4A8D-BACC-974F2CE62EE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35%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E7446-2334-4594-8C72-1EB0699392D9}"/>
                </a:ext>
              </a:extLst>
            </p:cNvPr>
            <p:cNvSpPr txBox="1"/>
            <p:nvPr/>
          </p:nvSpPr>
          <p:spPr>
            <a:xfrm>
              <a:off x="19298" y="3655299"/>
              <a:ext cx="346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57D3B49-A509-49AD-B3D3-552456B71B0E}"/>
                </a:ext>
              </a:extLst>
            </p:cNvPr>
            <p:cNvSpPr txBox="1"/>
            <p:nvPr/>
          </p:nvSpPr>
          <p:spPr>
            <a:xfrm>
              <a:off x="-72785" y="4089845"/>
              <a:ext cx="36032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ED7B71C-8EED-4DD5-A9E0-0661078EDB78}"/>
              </a:ext>
            </a:extLst>
          </p:cNvPr>
          <p:cNvGrpSpPr/>
          <p:nvPr/>
        </p:nvGrpSpPr>
        <p:grpSpPr>
          <a:xfrm>
            <a:off x="9005494" y="2649295"/>
            <a:ext cx="2261288" cy="2261288"/>
            <a:chOff x="4328982" y="2168610"/>
            <a:chExt cx="2261288" cy="2261288"/>
          </a:xfrm>
        </p:grpSpPr>
        <p:sp>
          <p:nvSpPr>
            <p:cNvPr id="138" name="Circle: Hollow 137">
              <a:extLst>
                <a:ext uri="{FF2B5EF4-FFF2-40B4-BE49-F238E27FC236}">
                  <a16:creationId xmlns:a16="http://schemas.microsoft.com/office/drawing/2014/main" id="{67C03BE0-5BB2-402E-9DD1-FA22DBFFBEF5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FD953FA-5EE1-4875-9677-C974C8ACF01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FAA5C2-62BD-4F8D-9425-FFA38B845C28}"/>
              </a:ext>
            </a:extLst>
          </p:cNvPr>
          <p:cNvSpPr/>
          <p:nvPr/>
        </p:nvSpPr>
        <p:spPr>
          <a:xfrm>
            <a:off x="8690397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F52D86B-6FF1-4906-BAEE-0CD9BDC0023B}"/>
              </a:ext>
            </a:extLst>
          </p:cNvPr>
          <p:cNvGrpSpPr/>
          <p:nvPr/>
        </p:nvGrpSpPr>
        <p:grpSpPr>
          <a:xfrm>
            <a:off x="8334855" y="3456773"/>
            <a:ext cx="3602563" cy="1999674"/>
            <a:chOff x="-72444" y="3105834"/>
            <a:chExt cx="3602563" cy="199967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07A6C99-FCA3-4CB3-AD57-41774FB78385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70%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B88A92E-6396-4E2A-BCEF-4C55F3C249B6}"/>
                </a:ext>
              </a:extLst>
            </p:cNvPr>
            <p:cNvSpPr txBox="1"/>
            <p:nvPr/>
          </p:nvSpPr>
          <p:spPr>
            <a:xfrm>
              <a:off x="-10811" y="3655299"/>
              <a:ext cx="352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4A08E1D-1494-480C-98D1-EC2B9243AA2B}"/>
                </a:ext>
              </a:extLst>
            </p:cNvPr>
            <p:cNvSpPr txBox="1"/>
            <p:nvPr/>
          </p:nvSpPr>
          <p:spPr>
            <a:xfrm>
              <a:off x="-72444" y="4089845"/>
              <a:ext cx="36025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6714E16-5922-4CDD-B6F1-FA5B36705CA5}"/>
              </a:ext>
            </a:extLst>
          </p:cNvPr>
          <p:cNvGrpSpPr/>
          <p:nvPr/>
        </p:nvGrpSpPr>
        <p:grpSpPr>
          <a:xfrm>
            <a:off x="4944802" y="2649295"/>
            <a:ext cx="2261288" cy="2261288"/>
            <a:chOff x="4328982" y="2168610"/>
            <a:chExt cx="2261288" cy="2261288"/>
          </a:xfrm>
        </p:grpSpPr>
        <p:sp>
          <p:nvSpPr>
            <p:cNvPr id="146" name="Circle: Hollow 145">
              <a:extLst>
                <a:ext uri="{FF2B5EF4-FFF2-40B4-BE49-F238E27FC236}">
                  <a16:creationId xmlns:a16="http://schemas.microsoft.com/office/drawing/2014/main" id="{00D1F013-237C-43FE-91EE-4D4057681AFA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8BF11D0-C007-41A2-B6EF-918179E1C50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0786322-2055-4B50-994E-EC371F4D5C9A}"/>
              </a:ext>
            </a:extLst>
          </p:cNvPr>
          <p:cNvSpPr/>
          <p:nvPr/>
        </p:nvSpPr>
        <p:spPr>
          <a:xfrm>
            <a:off x="4629705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D1FD1E9-A3CE-4C66-BAC5-F91FAD03B3C4}"/>
              </a:ext>
            </a:extLst>
          </p:cNvPr>
          <p:cNvGrpSpPr/>
          <p:nvPr/>
        </p:nvGrpSpPr>
        <p:grpSpPr>
          <a:xfrm>
            <a:off x="4289580" y="3456773"/>
            <a:ext cx="3589773" cy="1999674"/>
            <a:chOff x="-57027" y="3105834"/>
            <a:chExt cx="3589773" cy="19996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2FFCCEC-9677-47EB-B215-A8DD7CCCBE96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45%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57834FF-6E73-4C30-A459-741C0DF4B1F3}"/>
                </a:ext>
              </a:extLst>
            </p:cNvPr>
            <p:cNvSpPr txBox="1"/>
            <p:nvPr/>
          </p:nvSpPr>
          <p:spPr>
            <a:xfrm>
              <a:off x="-25213" y="3655299"/>
              <a:ext cx="3532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E221F6C-52CE-47F8-B9C9-549E98296293}"/>
                </a:ext>
              </a:extLst>
            </p:cNvPr>
            <p:cNvSpPr txBox="1"/>
            <p:nvPr/>
          </p:nvSpPr>
          <p:spPr>
            <a:xfrm>
              <a:off x="-57027" y="4089845"/>
              <a:ext cx="35897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2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Team Mate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Team Mate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405763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Team Mate C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68BDC3-0FF1-43BB-9226-203E2611217E}"/>
              </a:ext>
            </a:extLst>
          </p:cNvPr>
          <p:cNvSpPr/>
          <p:nvPr/>
        </p:nvSpPr>
        <p:spPr>
          <a:xfrm>
            <a:off x="4747366" y="305385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049A57-E94F-4EE6-8D87-9AFDF23C2709}"/>
              </a:ext>
            </a:extLst>
          </p:cNvPr>
          <p:cNvSpPr/>
          <p:nvPr/>
        </p:nvSpPr>
        <p:spPr>
          <a:xfrm>
            <a:off x="786919" y="2153997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05C7E6-E4D1-4B77-BD2B-DC76B1AAB4F7}"/>
              </a:ext>
            </a:extLst>
          </p:cNvPr>
          <p:cNvSpPr/>
          <p:nvPr/>
        </p:nvSpPr>
        <p:spPr>
          <a:xfrm>
            <a:off x="986462" y="2353540"/>
            <a:ext cx="2017570" cy="201757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6DE959-3478-4B0C-B6EB-7C1D0184C480}"/>
              </a:ext>
            </a:extLst>
          </p:cNvPr>
          <p:cNvSpPr/>
          <p:nvPr/>
        </p:nvSpPr>
        <p:spPr>
          <a:xfrm>
            <a:off x="1165207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025C43-8B0F-4CC8-9023-23D6E7A4DC69}"/>
              </a:ext>
            </a:extLst>
          </p:cNvPr>
          <p:cNvSpPr/>
          <p:nvPr/>
        </p:nvSpPr>
        <p:spPr>
          <a:xfrm>
            <a:off x="4864515" y="2153997"/>
            <a:ext cx="2416656" cy="241665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E9469-698F-4103-B78B-11C3C5213F8F}"/>
              </a:ext>
            </a:extLst>
          </p:cNvPr>
          <p:cNvSpPr/>
          <p:nvPr/>
        </p:nvSpPr>
        <p:spPr>
          <a:xfrm>
            <a:off x="5064058" y="2353540"/>
            <a:ext cx="2017570" cy="2017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A25006-913E-44DF-A3DC-FBDD051E8013}"/>
              </a:ext>
            </a:extLst>
          </p:cNvPr>
          <p:cNvSpPr/>
          <p:nvPr/>
        </p:nvSpPr>
        <p:spPr>
          <a:xfrm>
            <a:off x="5242803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F1FC1FA-97B8-4E02-AD6C-C4A9F40F931A}"/>
              </a:ext>
            </a:extLst>
          </p:cNvPr>
          <p:cNvSpPr/>
          <p:nvPr/>
        </p:nvSpPr>
        <p:spPr>
          <a:xfrm>
            <a:off x="8957366" y="2153997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E7D453A-9B6D-4C77-8865-5E11A7C2F708}"/>
              </a:ext>
            </a:extLst>
          </p:cNvPr>
          <p:cNvSpPr/>
          <p:nvPr/>
        </p:nvSpPr>
        <p:spPr>
          <a:xfrm>
            <a:off x="9156909" y="2353540"/>
            <a:ext cx="2017570" cy="201757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3935E8E-ABDB-4E2C-A9C9-DE7C97C97C06}"/>
              </a:ext>
            </a:extLst>
          </p:cNvPr>
          <p:cNvSpPr/>
          <p:nvPr/>
        </p:nvSpPr>
        <p:spPr>
          <a:xfrm>
            <a:off x="9335654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44C1AE-4B53-48D1-87AE-E4B32FC862B6}"/>
              </a:ext>
            </a:extLst>
          </p:cNvPr>
          <p:cNvGrpSpPr/>
          <p:nvPr/>
        </p:nvGrpSpPr>
        <p:grpSpPr>
          <a:xfrm>
            <a:off x="461325" y="4797790"/>
            <a:ext cx="3110906" cy="1206410"/>
            <a:chOff x="1865762" y="4118340"/>
            <a:chExt cx="3110906" cy="120641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C2F94E2-DFAB-4050-93A8-07DED44232EB}"/>
                </a:ext>
              </a:extLst>
            </p:cNvPr>
            <p:cNvSpPr txBox="1"/>
            <p:nvPr/>
          </p:nvSpPr>
          <p:spPr>
            <a:xfrm>
              <a:off x="2371633" y="411834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256634-C84D-4F81-BEBB-A5CDD9EB4F8B}"/>
                </a:ext>
              </a:extLst>
            </p:cNvPr>
            <p:cNvSpPr txBox="1"/>
            <p:nvPr/>
          </p:nvSpPr>
          <p:spPr>
            <a:xfrm>
              <a:off x="1865762" y="4493753"/>
              <a:ext cx="3110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1477358-8262-4212-B878-8C6BE62A671C}"/>
              </a:ext>
            </a:extLst>
          </p:cNvPr>
          <p:cNvGrpSpPr/>
          <p:nvPr/>
        </p:nvGrpSpPr>
        <p:grpSpPr>
          <a:xfrm>
            <a:off x="4521261" y="4797790"/>
            <a:ext cx="3147265" cy="1206410"/>
            <a:chOff x="1830453" y="4118340"/>
            <a:chExt cx="3147265" cy="120641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ED0A71-0FE0-417A-8D8B-564B06C0BB4A}"/>
                </a:ext>
              </a:extLst>
            </p:cNvPr>
            <p:cNvSpPr txBox="1"/>
            <p:nvPr/>
          </p:nvSpPr>
          <p:spPr>
            <a:xfrm>
              <a:off x="2371633" y="411834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B4722B6-6CDC-441B-8000-97B2695D7242}"/>
                </a:ext>
              </a:extLst>
            </p:cNvPr>
            <p:cNvSpPr txBox="1"/>
            <p:nvPr/>
          </p:nvSpPr>
          <p:spPr>
            <a:xfrm>
              <a:off x="1830453" y="4493753"/>
              <a:ext cx="3147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188E5"/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2689008-4430-46A3-836B-EA924BB36A42}"/>
              </a:ext>
            </a:extLst>
          </p:cNvPr>
          <p:cNvGrpSpPr/>
          <p:nvPr/>
        </p:nvGrpSpPr>
        <p:grpSpPr>
          <a:xfrm>
            <a:off x="8571350" y="4797790"/>
            <a:ext cx="3212315" cy="1206410"/>
            <a:chOff x="1825276" y="4118340"/>
            <a:chExt cx="3212315" cy="120641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A567F4-0438-4372-9511-70D59E1B3E07}"/>
                </a:ext>
              </a:extLst>
            </p:cNvPr>
            <p:cNvSpPr txBox="1"/>
            <p:nvPr/>
          </p:nvSpPr>
          <p:spPr>
            <a:xfrm>
              <a:off x="2371633" y="411834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7B072F-42F4-4585-B948-0B53F4EA165B}"/>
                </a:ext>
              </a:extLst>
            </p:cNvPr>
            <p:cNvSpPr txBox="1"/>
            <p:nvPr/>
          </p:nvSpPr>
          <p:spPr>
            <a:xfrm>
              <a:off x="1825276" y="4493753"/>
              <a:ext cx="3212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9E67DF0E-BAAA-41CE-841A-D60B0C6BA6FE}"/>
              </a:ext>
            </a:extLst>
          </p:cNvPr>
          <p:cNvGrpSpPr/>
          <p:nvPr/>
        </p:nvGrpSpPr>
        <p:grpSpPr>
          <a:xfrm>
            <a:off x="1488413" y="2693640"/>
            <a:ext cx="1028514" cy="1181796"/>
            <a:chOff x="17198977" y="663575"/>
            <a:chExt cx="1395413" cy="1603376"/>
          </a:xfrm>
        </p:grpSpPr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6E735C2B-552C-40FD-85E3-14B87935C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8977" y="1881188"/>
              <a:ext cx="1395413" cy="385763"/>
            </a:xfrm>
            <a:custGeom>
              <a:avLst/>
              <a:gdLst>
                <a:gd name="T0" fmla="*/ 1831 w 1831"/>
                <a:gd name="T1" fmla="*/ 500 h 507"/>
                <a:gd name="T2" fmla="*/ 1630 w 1831"/>
                <a:gd name="T3" fmla="*/ 159 h 507"/>
                <a:gd name="T4" fmla="*/ 1193 w 1831"/>
                <a:gd name="T5" fmla="*/ 0 h 507"/>
                <a:gd name="T6" fmla="*/ 902 w 1831"/>
                <a:gd name="T7" fmla="*/ 0 h 507"/>
                <a:gd name="T8" fmla="*/ 902 w 1831"/>
                <a:gd name="T9" fmla="*/ 0 h 507"/>
                <a:gd name="T10" fmla="*/ 638 w 1831"/>
                <a:gd name="T11" fmla="*/ 0 h 507"/>
                <a:gd name="T12" fmla="*/ 201 w 1831"/>
                <a:gd name="T13" fmla="*/ 159 h 507"/>
                <a:gd name="T14" fmla="*/ 0 w 1831"/>
                <a:gd name="T15" fmla="*/ 501 h 507"/>
                <a:gd name="T16" fmla="*/ 929 w 1831"/>
                <a:gd name="T17" fmla="*/ 507 h 507"/>
                <a:gd name="T18" fmla="*/ 929 w 1831"/>
                <a:gd name="T19" fmla="*/ 506 h 507"/>
                <a:gd name="T20" fmla="*/ 1831 w 1831"/>
                <a:gd name="T21" fmla="*/ 50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507">
                  <a:moveTo>
                    <a:pt x="1831" y="500"/>
                  </a:moveTo>
                  <a:cubicBezTo>
                    <a:pt x="1831" y="500"/>
                    <a:pt x="1789" y="261"/>
                    <a:pt x="1630" y="159"/>
                  </a:cubicBezTo>
                  <a:cubicBezTo>
                    <a:pt x="1471" y="57"/>
                    <a:pt x="1193" y="0"/>
                    <a:pt x="1193" y="0"/>
                  </a:cubicBezTo>
                  <a:lnTo>
                    <a:pt x="902" y="0"/>
                  </a:lnTo>
                  <a:lnTo>
                    <a:pt x="902" y="0"/>
                  </a:lnTo>
                  <a:lnTo>
                    <a:pt x="638" y="0"/>
                  </a:lnTo>
                  <a:cubicBezTo>
                    <a:pt x="638" y="0"/>
                    <a:pt x="359" y="57"/>
                    <a:pt x="201" y="159"/>
                  </a:cubicBezTo>
                  <a:cubicBezTo>
                    <a:pt x="42" y="261"/>
                    <a:pt x="0" y="501"/>
                    <a:pt x="0" y="501"/>
                  </a:cubicBezTo>
                  <a:lnTo>
                    <a:pt x="929" y="507"/>
                  </a:lnTo>
                  <a:lnTo>
                    <a:pt x="929" y="506"/>
                  </a:lnTo>
                  <a:lnTo>
                    <a:pt x="1831" y="5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91670FC7-504A-415C-8010-4F7C426CC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4752" y="1660525"/>
              <a:ext cx="425450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69AECC91-93E4-4A3E-B0DB-D8EF186CF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4752" y="1660525"/>
              <a:ext cx="425450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C1D95880-9C8D-4B7C-86FE-4EF8C2F2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2852" y="1674813"/>
              <a:ext cx="338138" cy="160338"/>
            </a:xfrm>
            <a:custGeom>
              <a:avLst/>
              <a:gdLst>
                <a:gd name="T0" fmla="*/ 444 w 444"/>
                <a:gd name="T1" fmla="*/ 5 h 211"/>
                <a:gd name="T2" fmla="*/ 0 w 444"/>
                <a:gd name="T3" fmla="*/ 127 h 211"/>
                <a:gd name="T4" fmla="*/ 15 w 444"/>
                <a:gd name="T5" fmla="*/ 0 h 211"/>
                <a:gd name="T6" fmla="*/ 312 w 444"/>
                <a:gd name="T7" fmla="*/ 48 h 211"/>
                <a:gd name="T8" fmla="*/ 444 w 444"/>
                <a:gd name="T9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211">
                  <a:moveTo>
                    <a:pt x="444" y="5"/>
                  </a:moveTo>
                  <a:cubicBezTo>
                    <a:pt x="444" y="5"/>
                    <a:pt x="222" y="211"/>
                    <a:pt x="0" y="127"/>
                  </a:cubicBezTo>
                  <a:lnTo>
                    <a:pt x="15" y="0"/>
                  </a:lnTo>
                  <a:cubicBezTo>
                    <a:pt x="15" y="0"/>
                    <a:pt x="229" y="66"/>
                    <a:pt x="312" y="48"/>
                  </a:cubicBezTo>
                  <a:cubicBezTo>
                    <a:pt x="394" y="30"/>
                    <a:pt x="444" y="5"/>
                    <a:pt x="444" y="5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9A7DEC16-0995-41D6-BAD7-23325CAC4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8702" y="920750"/>
              <a:ext cx="706438" cy="793750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558102EB-9E18-4777-9001-F6407FAE1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8702" y="920750"/>
              <a:ext cx="706438" cy="793750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12E23642-EFC8-4907-9FEC-BA3614AEF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5202" y="1204913"/>
              <a:ext cx="63500" cy="219075"/>
            </a:xfrm>
            <a:custGeom>
              <a:avLst/>
              <a:gdLst>
                <a:gd name="T0" fmla="*/ 80 w 83"/>
                <a:gd name="T1" fmla="*/ 0 h 287"/>
                <a:gd name="T2" fmla="*/ 3 w 83"/>
                <a:gd name="T3" fmla="*/ 140 h 287"/>
                <a:gd name="T4" fmla="*/ 83 w 83"/>
                <a:gd name="T5" fmla="*/ 287 h 287"/>
                <a:gd name="T6" fmla="*/ 80 w 83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87">
                  <a:moveTo>
                    <a:pt x="80" y="0"/>
                  </a:moveTo>
                  <a:cubicBezTo>
                    <a:pt x="80" y="0"/>
                    <a:pt x="6" y="27"/>
                    <a:pt x="3" y="140"/>
                  </a:cubicBezTo>
                  <a:cubicBezTo>
                    <a:pt x="0" y="252"/>
                    <a:pt x="83" y="287"/>
                    <a:pt x="83" y="287"/>
                  </a:cubicBezTo>
                  <a:lnTo>
                    <a:pt x="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96713CEB-9F53-4A86-878A-8E47B57B8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5202" y="1204913"/>
              <a:ext cx="63500" cy="219075"/>
            </a:xfrm>
            <a:custGeom>
              <a:avLst/>
              <a:gdLst>
                <a:gd name="T0" fmla="*/ 80 w 83"/>
                <a:gd name="T1" fmla="*/ 0 h 287"/>
                <a:gd name="T2" fmla="*/ 3 w 83"/>
                <a:gd name="T3" fmla="*/ 140 h 287"/>
                <a:gd name="T4" fmla="*/ 83 w 83"/>
                <a:gd name="T5" fmla="*/ 287 h 287"/>
                <a:gd name="T6" fmla="*/ 80 w 83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87">
                  <a:moveTo>
                    <a:pt x="80" y="0"/>
                  </a:moveTo>
                  <a:cubicBezTo>
                    <a:pt x="80" y="0"/>
                    <a:pt x="6" y="27"/>
                    <a:pt x="3" y="140"/>
                  </a:cubicBezTo>
                  <a:cubicBezTo>
                    <a:pt x="0" y="252"/>
                    <a:pt x="83" y="287"/>
                    <a:pt x="83" y="287"/>
                  </a:cubicBezTo>
                  <a:lnTo>
                    <a:pt x="80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8D2FE971-56D2-4232-8AAF-E3150B4B5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6727" y="1196975"/>
              <a:ext cx="61913" cy="219075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E92A98FA-9960-490F-A2FA-14AFC12E0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6727" y="1196975"/>
              <a:ext cx="61913" cy="219075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5C3ADED9-4A38-4010-B035-FC6D4CAF1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5702" y="1081088"/>
              <a:ext cx="122238" cy="26988"/>
            </a:xfrm>
            <a:custGeom>
              <a:avLst/>
              <a:gdLst>
                <a:gd name="T0" fmla="*/ 0 w 160"/>
                <a:gd name="T1" fmla="*/ 32 h 34"/>
                <a:gd name="T2" fmla="*/ 83 w 160"/>
                <a:gd name="T3" fmla="*/ 1 h 34"/>
                <a:gd name="T4" fmla="*/ 160 w 16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4">
                  <a:moveTo>
                    <a:pt x="0" y="32"/>
                  </a:moveTo>
                  <a:cubicBezTo>
                    <a:pt x="0" y="32"/>
                    <a:pt x="23" y="0"/>
                    <a:pt x="83" y="1"/>
                  </a:cubicBezTo>
                  <a:cubicBezTo>
                    <a:pt x="134" y="2"/>
                    <a:pt x="160" y="34"/>
                    <a:pt x="160" y="34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8" name="Oval 18">
              <a:extLst>
                <a:ext uri="{FF2B5EF4-FFF2-40B4-BE49-F238E27FC236}">
                  <a16:creationId xmlns:a16="http://schemas.microsoft.com/office/drawing/2014/main" id="{885915E8-6EA0-4EEB-B7E7-365BDB33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1265" y="1204913"/>
              <a:ext cx="44450" cy="84138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F363C4F7-591D-4A53-97D6-499E4129F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6677" y="1268413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6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7"/>
                    <a:pt x="6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17E01574-5D3A-480D-9D77-931237FFC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6677" y="1268413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6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7"/>
                    <a:pt x="6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8383B908-5BD6-44BB-BA0B-DCC0B396E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0027" y="1089025"/>
              <a:ext cx="122238" cy="26988"/>
            </a:xfrm>
            <a:custGeom>
              <a:avLst/>
              <a:gdLst>
                <a:gd name="T0" fmla="*/ 160 w 160"/>
                <a:gd name="T1" fmla="*/ 32 h 34"/>
                <a:gd name="T2" fmla="*/ 77 w 160"/>
                <a:gd name="T3" fmla="*/ 1 h 34"/>
                <a:gd name="T4" fmla="*/ 0 w 16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4">
                  <a:moveTo>
                    <a:pt x="160" y="32"/>
                  </a:moveTo>
                  <a:cubicBezTo>
                    <a:pt x="160" y="32"/>
                    <a:pt x="137" y="0"/>
                    <a:pt x="77" y="1"/>
                  </a:cubicBezTo>
                  <a:cubicBezTo>
                    <a:pt x="26" y="2"/>
                    <a:pt x="0" y="34"/>
                    <a:pt x="0" y="34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BC78ECEE-BAD9-4EF0-9834-FC9E49AF7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8102" y="1516063"/>
              <a:ext cx="144463" cy="38100"/>
            </a:xfrm>
            <a:custGeom>
              <a:avLst/>
              <a:gdLst>
                <a:gd name="T0" fmla="*/ 0 w 189"/>
                <a:gd name="T1" fmla="*/ 4 h 50"/>
                <a:gd name="T2" fmla="*/ 189 w 189"/>
                <a:gd name="T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9" h="50">
                  <a:moveTo>
                    <a:pt x="0" y="4"/>
                  </a:moveTo>
                  <a:cubicBezTo>
                    <a:pt x="0" y="4"/>
                    <a:pt x="84" y="50"/>
                    <a:pt x="189" y="0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3" name="Oval 23">
              <a:extLst>
                <a:ext uri="{FF2B5EF4-FFF2-40B4-BE49-F238E27FC236}">
                  <a16:creationId xmlns:a16="http://schemas.microsoft.com/office/drawing/2014/main" id="{2AEB760B-1ADF-4A2E-9435-152259C9F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8077" y="1131888"/>
              <a:ext cx="225425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E3E39A77-F55B-468D-B727-4F433148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2352" y="1198563"/>
              <a:ext cx="87313" cy="25400"/>
            </a:xfrm>
            <a:custGeom>
              <a:avLst/>
              <a:gdLst>
                <a:gd name="T0" fmla="*/ 0 w 115"/>
                <a:gd name="T1" fmla="*/ 9 h 33"/>
                <a:gd name="T2" fmla="*/ 115 w 115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" h="33">
                  <a:moveTo>
                    <a:pt x="0" y="9"/>
                  </a:moveTo>
                  <a:cubicBezTo>
                    <a:pt x="0" y="9"/>
                    <a:pt x="70" y="0"/>
                    <a:pt x="115" y="3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5" name="Oval 25">
              <a:extLst>
                <a:ext uri="{FF2B5EF4-FFF2-40B4-BE49-F238E27FC236}">
                  <a16:creationId xmlns:a16="http://schemas.microsoft.com/office/drawing/2014/main" id="{79A107DF-CFDC-4D79-9A0C-38ED6168C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1777" y="1208088"/>
              <a:ext cx="42863" cy="82550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6" name="Oval 26">
              <a:extLst>
                <a:ext uri="{FF2B5EF4-FFF2-40B4-BE49-F238E27FC236}">
                  <a16:creationId xmlns:a16="http://schemas.microsoft.com/office/drawing/2014/main" id="{ED7BB9B1-EC53-4703-AF61-A4891A8A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0815" y="1135063"/>
              <a:ext cx="227013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60D9579F-3F7F-49E5-A667-3D46478FA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6240" y="1201738"/>
              <a:ext cx="87313" cy="25400"/>
            </a:xfrm>
            <a:custGeom>
              <a:avLst/>
              <a:gdLst>
                <a:gd name="T0" fmla="*/ 115 w 115"/>
                <a:gd name="T1" fmla="*/ 9 h 33"/>
                <a:gd name="T2" fmla="*/ 0 w 115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" h="33">
                  <a:moveTo>
                    <a:pt x="115" y="9"/>
                  </a:moveTo>
                  <a:cubicBezTo>
                    <a:pt x="115" y="9"/>
                    <a:pt x="45" y="0"/>
                    <a:pt x="0" y="3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6A40FB16-7300-4DF1-8284-A2B04EA6C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6677" y="1222375"/>
              <a:ext cx="85725" cy="26988"/>
            </a:xfrm>
            <a:custGeom>
              <a:avLst/>
              <a:gdLst>
                <a:gd name="T0" fmla="*/ 0 w 113"/>
                <a:gd name="T1" fmla="*/ 35 h 36"/>
                <a:gd name="T2" fmla="*/ 113 w 113"/>
                <a:gd name="T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" h="36">
                  <a:moveTo>
                    <a:pt x="0" y="35"/>
                  </a:moveTo>
                  <a:cubicBezTo>
                    <a:pt x="0" y="35"/>
                    <a:pt x="34" y="0"/>
                    <a:pt x="113" y="36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EFC04EE6-FA82-4F90-ADD5-A3721507F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4565" y="663575"/>
              <a:ext cx="857250" cy="555625"/>
            </a:xfrm>
            <a:custGeom>
              <a:avLst/>
              <a:gdLst>
                <a:gd name="T0" fmla="*/ 1074 w 1126"/>
                <a:gd name="T1" fmla="*/ 298 h 728"/>
                <a:gd name="T2" fmla="*/ 1043 w 1126"/>
                <a:gd name="T3" fmla="*/ 173 h 728"/>
                <a:gd name="T4" fmla="*/ 930 w 1126"/>
                <a:gd name="T5" fmla="*/ 145 h 728"/>
                <a:gd name="T6" fmla="*/ 848 w 1126"/>
                <a:gd name="T7" fmla="*/ 61 h 728"/>
                <a:gd name="T8" fmla="*/ 745 w 1126"/>
                <a:gd name="T9" fmla="*/ 94 h 728"/>
                <a:gd name="T10" fmla="*/ 638 w 1126"/>
                <a:gd name="T11" fmla="*/ 1 h 728"/>
                <a:gd name="T12" fmla="*/ 575 w 1126"/>
                <a:gd name="T13" fmla="*/ 27 h 728"/>
                <a:gd name="T14" fmla="*/ 563 w 1126"/>
                <a:gd name="T15" fmla="*/ 37 h 728"/>
                <a:gd name="T16" fmla="*/ 555 w 1126"/>
                <a:gd name="T17" fmla="*/ 30 h 728"/>
                <a:gd name="T18" fmla="*/ 488 w 1126"/>
                <a:gd name="T19" fmla="*/ 0 h 728"/>
                <a:gd name="T20" fmla="*/ 382 w 1126"/>
                <a:gd name="T21" fmla="*/ 94 h 728"/>
                <a:gd name="T22" fmla="*/ 278 w 1126"/>
                <a:gd name="T23" fmla="*/ 60 h 728"/>
                <a:gd name="T24" fmla="*/ 197 w 1126"/>
                <a:gd name="T25" fmla="*/ 144 h 728"/>
                <a:gd name="T26" fmla="*/ 83 w 1126"/>
                <a:gd name="T27" fmla="*/ 172 h 728"/>
                <a:gd name="T28" fmla="*/ 52 w 1126"/>
                <a:gd name="T29" fmla="*/ 297 h 728"/>
                <a:gd name="T30" fmla="*/ 6 w 1126"/>
                <a:gd name="T31" fmla="*/ 401 h 728"/>
                <a:gd name="T32" fmla="*/ 76 w 1126"/>
                <a:gd name="T33" fmla="*/ 479 h 728"/>
                <a:gd name="T34" fmla="*/ 84 w 1126"/>
                <a:gd name="T35" fmla="*/ 727 h 728"/>
                <a:gd name="T36" fmla="*/ 185 w 1126"/>
                <a:gd name="T37" fmla="*/ 607 h 728"/>
                <a:gd name="T38" fmla="*/ 231 w 1126"/>
                <a:gd name="T39" fmla="*/ 445 h 728"/>
                <a:gd name="T40" fmla="*/ 496 w 1126"/>
                <a:gd name="T41" fmla="*/ 472 h 728"/>
                <a:gd name="T42" fmla="*/ 572 w 1126"/>
                <a:gd name="T43" fmla="*/ 476 h 728"/>
                <a:gd name="T44" fmla="*/ 631 w 1126"/>
                <a:gd name="T45" fmla="*/ 473 h 728"/>
                <a:gd name="T46" fmla="*/ 895 w 1126"/>
                <a:gd name="T47" fmla="*/ 446 h 728"/>
                <a:gd name="T48" fmla="*/ 941 w 1126"/>
                <a:gd name="T49" fmla="*/ 608 h 728"/>
                <a:gd name="T50" fmla="*/ 1042 w 1126"/>
                <a:gd name="T51" fmla="*/ 728 h 728"/>
                <a:gd name="T52" fmla="*/ 1050 w 1126"/>
                <a:gd name="T53" fmla="*/ 480 h 728"/>
                <a:gd name="T54" fmla="*/ 1120 w 1126"/>
                <a:gd name="T55" fmla="*/ 402 h 728"/>
                <a:gd name="T56" fmla="*/ 1074 w 1126"/>
                <a:gd name="T57" fmla="*/ 29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6" h="728">
                  <a:moveTo>
                    <a:pt x="1074" y="298"/>
                  </a:moveTo>
                  <a:cubicBezTo>
                    <a:pt x="1074" y="298"/>
                    <a:pt x="1100" y="229"/>
                    <a:pt x="1043" y="173"/>
                  </a:cubicBezTo>
                  <a:cubicBezTo>
                    <a:pt x="987" y="117"/>
                    <a:pt x="930" y="145"/>
                    <a:pt x="930" y="145"/>
                  </a:cubicBezTo>
                  <a:cubicBezTo>
                    <a:pt x="930" y="145"/>
                    <a:pt x="920" y="72"/>
                    <a:pt x="848" y="61"/>
                  </a:cubicBezTo>
                  <a:cubicBezTo>
                    <a:pt x="776" y="49"/>
                    <a:pt x="745" y="94"/>
                    <a:pt x="745" y="94"/>
                  </a:cubicBezTo>
                  <a:cubicBezTo>
                    <a:pt x="740" y="45"/>
                    <a:pt x="694" y="1"/>
                    <a:pt x="638" y="1"/>
                  </a:cubicBezTo>
                  <a:cubicBezTo>
                    <a:pt x="604" y="1"/>
                    <a:pt x="585" y="15"/>
                    <a:pt x="575" y="27"/>
                  </a:cubicBezTo>
                  <a:cubicBezTo>
                    <a:pt x="569" y="31"/>
                    <a:pt x="565" y="35"/>
                    <a:pt x="563" y="37"/>
                  </a:cubicBezTo>
                  <a:cubicBezTo>
                    <a:pt x="561" y="35"/>
                    <a:pt x="558" y="33"/>
                    <a:pt x="555" y="30"/>
                  </a:cubicBezTo>
                  <a:cubicBezTo>
                    <a:pt x="546" y="18"/>
                    <a:pt x="527" y="0"/>
                    <a:pt x="488" y="0"/>
                  </a:cubicBezTo>
                  <a:cubicBezTo>
                    <a:pt x="432" y="0"/>
                    <a:pt x="386" y="44"/>
                    <a:pt x="382" y="94"/>
                  </a:cubicBezTo>
                  <a:cubicBezTo>
                    <a:pt x="382" y="94"/>
                    <a:pt x="351" y="49"/>
                    <a:pt x="278" y="60"/>
                  </a:cubicBezTo>
                  <a:cubicBezTo>
                    <a:pt x="206" y="71"/>
                    <a:pt x="197" y="144"/>
                    <a:pt x="197" y="144"/>
                  </a:cubicBezTo>
                  <a:cubicBezTo>
                    <a:pt x="197" y="144"/>
                    <a:pt x="139" y="116"/>
                    <a:pt x="83" y="172"/>
                  </a:cubicBezTo>
                  <a:cubicBezTo>
                    <a:pt x="27" y="228"/>
                    <a:pt x="52" y="297"/>
                    <a:pt x="52" y="297"/>
                  </a:cubicBezTo>
                  <a:cubicBezTo>
                    <a:pt x="52" y="297"/>
                    <a:pt x="0" y="342"/>
                    <a:pt x="6" y="401"/>
                  </a:cubicBezTo>
                  <a:cubicBezTo>
                    <a:pt x="12" y="461"/>
                    <a:pt x="76" y="479"/>
                    <a:pt x="76" y="479"/>
                  </a:cubicBezTo>
                  <a:lnTo>
                    <a:pt x="84" y="727"/>
                  </a:lnTo>
                  <a:cubicBezTo>
                    <a:pt x="84" y="727"/>
                    <a:pt x="122" y="710"/>
                    <a:pt x="185" y="607"/>
                  </a:cubicBezTo>
                  <a:cubicBezTo>
                    <a:pt x="248" y="504"/>
                    <a:pt x="231" y="445"/>
                    <a:pt x="231" y="445"/>
                  </a:cubicBezTo>
                  <a:cubicBezTo>
                    <a:pt x="231" y="445"/>
                    <a:pt x="361" y="463"/>
                    <a:pt x="496" y="472"/>
                  </a:cubicBezTo>
                  <a:cubicBezTo>
                    <a:pt x="496" y="472"/>
                    <a:pt x="546" y="477"/>
                    <a:pt x="572" y="476"/>
                  </a:cubicBezTo>
                  <a:cubicBezTo>
                    <a:pt x="592" y="477"/>
                    <a:pt x="631" y="473"/>
                    <a:pt x="631" y="473"/>
                  </a:cubicBezTo>
                  <a:cubicBezTo>
                    <a:pt x="765" y="464"/>
                    <a:pt x="895" y="446"/>
                    <a:pt x="895" y="446"/>
                  </a:cubicBezTo>
                  <a:cubicBezTo>
                    <a:pt x="895" y="446"/>
                    <a:pt x="878" y="504"/>
                    <a:pt x="941" y="608"/>
                  </a:cubicBezTo>
                  <a:cubicBezTo>
                    <a:pt x="1004" y="711"/>
                    <a:pt x="1042" y="728"/>
                    <a:pt x="1042" y="728"/>
                  </a:cubicBezTo>
                  <a:lnTo>
                    <a:pt x="1050" y="480"/>
                  </a:lnTo>
                  <a:cubicBezTo>
                    <a:pt x="1050" y="480"/>
                    <a:pt x="1114" y="462"/>
                    <a:pt x="1120" y="402"/>
                  </a:cubicBezTo>
                  <a:cubicBezTo>
                    <a:pt x="1126" y="343"/>
                    <a:pt x="1074" y="298"/>
                    <a:pt x="1074" y="29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58DD0D1A-067A-4A1C-AB2A-35E36F9AA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4565" y="663575"/>
              <a:ext cx="857250" cy="555625"/>
            </a:xfrm>
            <a:custGeom>
              <a:avLst/>
              <a:gdLst>
                <a:gd name="T0" fmla="*/ 1074 w 1126"/>
                <a:gd name="T1" fmla="*/ 298 h 728"/>
                <a:gd name="T2" fmla="*/ 1043 w 1126"/>
                <a:gd name="T3" fmla="*/ 173 h 728"/>
                <a:gd name="T4" fmla="*/ 930 w 1126"/>
                <a:gd name="T5" fmla="*/ 145 h 728"/>
                <a:gd name="T6" fmla="*/ 848 w 1126"/>
                <a:gd name="T7" fmla="*/ 61 h 728"/>
                <a:gd name="T8" fmla="*/ 745 w 1126"/>
                <a:gd name="T9" fmla="*/ 94 h 728"/>
                <a:gd name="T10" fmla="*/ 638 w 1126"/>
                <a:gd name="T11" fmla="*/ 1 h 728"/>
                <a:gd name="T12" fmla="*/ 575 w 1126"/>
                <a:gd name="T13" fmla="*/ 27 h 728"/>
                <a:gd name="T14" fmla="*/ 563 w 1126"/>
                <a:gd name="T15" fmla="*/ 37 h 728"/>
                <a:gd name="T16" fmla="*/ 555 w 1126"/>
                <a:gd name="T17" fmla="*/ 30 h 728"/>
                <a:gd name="T18" fmla="*/ 488 w 1126"/>
                <a:gd name="T19" fmla="*/ 0 h 728"/>
                <a:gd name="T20" fmla="*/ 382 w 1126"/>
                <a:gd name="T21" fmla="*/ 94 h 728"/>
                <a:gd name="T22" fmla="*/ 278 w 1126"/>
                <a:gd name="T23" fmla="*/ 60 h 728"/>
                <a:gd name="T24" fmla="*/ 197 w 1126"/>
                <a:gd name="T25" fmla="*/ 144 h 728"/>
                <a:gd name="T26" fmla="*/ 83 w 1126"/>
                <a:gd name="T27" fmla="*/ 172 h 728"/>
                <a:gd name="T28" fmla="*/ 52 w 1126"/>
                <a:gd name="T29" fmla="*/ 297 h 728"/>
                <a:gd name="T30" fmla="*/ 6 w 1126"/>
                <a:gd name="T31" fmla="*/ 401 h 728"/>
                <a:gd name="T32" fmla="*/ 76 w 1126"/>
                <a:gd name="T33" fmla="*/ 479 h 728"/>
                <a:gd name="T34" fmla="*/ 84 w 1126"/>
                <a:gd name="T35" fmla="*/ 727 h 728"/>
                <a:gd name="T36" fmla="*/ 185 w 1126"/>
                <a:gd name="T37" fmla="*/ 607 h 728"/>
                <a:gd name="T38" fmla="*/ 231 w 1126"/>
                <a:gd name="T39" fmla="*/ 445 h 728"/>
                <a:gd name="T40" fmla="*/ 496 w 1126"/>
                <a:gd name="T41" fmla="*/ 472 h 728"/>
                <a:gd name="T42" fmla="*/ 572 w 1126"/>
                <a:gd name="T43" fmla="*/ 476 h 728"/>
                <a:gd name="T44" fmla="*/ 631 w 1126"/>
                <a:gd name="T45" fmla="*/ 473 h 728"/>
                <a:gd name="T46" fmla="*/ 895 w 1126"/>
                <a:gd name="T47" fmla="*/ 446 h 728"/>
                <a:gd name="T48" fmla="*/ 941 w 1126"/>
                <a:gd name="T49" fmla="*/ 608 h 728"/>
                <a:gd name="T50" fmla="*/ 1042 w 1126"/>
                <a:gd name="T51" fmla="*/ 728 h 728"/>
                <a:gd name="T52" fmla="*/ 1050 w 1126"/>
                <a:gd name="T53" fmla="*/ 480 h 728"/>
                <a:gd name="T54" fmla="*/ 1120 w 1126"/>
                <a:gd name="T55" fmla="*/ 402 h 728"/>
                <a:gd name="T56" fmla="*/ 1074 w 1126"/>
                <a:gd name="T57" fmla="*/ 29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6" h="728">
                  <a:moveTo>
                    <a:pt x="1074" y="298"/>
                  </a:moveTo>
                  <a:cubicBezTo>
                    <a:pt x="1074" y="298"/>
                    <a:pt x="1100" y="229"/>
                    <a:pt x="1043" y="173"/>
                  </a:cubicBezTo>
                  <a:cubicBezTo>
                    <a:pt x="987" y="117"/>
                    <a:pt x="930" y="145"/>
                    <a:pt x="930" y="145"/>
                  </a:cubicBezTo>
                  <a:cubicBezTo>
                    <a:pt x="930" y="145"/>
                    <a:pt x="920" y="72"/>
                    <a:pt x="848" y="61"/>
                  </a:cubicBezTo>
                  <a:cubicBezTo>
                    <a:pt x="776" y="49"/>
                    <a:pt x="745" y="94"/>
                    <a:pt x="745" y="94"/>
                  </a:cubicBezTo>
                  <a:cubicBezTo>
                    <a:pt x="740" y="45"/>
                    <a:pt x="694" y="1"/>
                    <a:pt x="638" y="1"/>
                  </a:cubicBezTo>
                  <a:cubicBezTo>
                    <a:pt x="604" y="1"/>
                    <a:pt x="585" y="15"/>
                    <a:pt x="575" y="27"/>
                  </a:cubicBezTo>
                  <a:cubicBezTo>
                    <a:pt x="569" y="31"/>
                    <a:pt x="565" y="35"/>
                    <a:pt x="563" y="37"/>
                  </a:cubicBezTo>
                  <a:cubicBezTo>
                    <a:pt x="561" y="35"/>
                    <a:pt x="558" y="33"/>
                    <a:pt x="555" y="30"/>
                  </a:cubicBezTo>
                  <a:cubicBezTo>
                    <a:pt x="546" y="18"/>
                    <a:pt x="527" y="0"/>
                    <a:pt x="488" y="0"/>
                  </a:cubicBezTo>
                  <a:cubicBezTo>
                    <a:pt x="432" y="0"/>
                    <a:pt x="386" y="44"/>
                    <a:pt x="382" y="94"/>
                  </a:cubicBezTo>
                  <a:cubicBezTo>
                    <a:pt x="382" y="94"/>
                    <a:pt x="351" y="49"/>
                    <a:pt x="278" y="60"/>
                  </a:cubicBezTo>
                  <a:cubicBezTo>
                    <a:pt x="206" y="71"/>
                    <a:pt x="197" y="144"/>
                    <a:pt x="197" y="144"/>
                  </a:cubicBezTo>
                  <a:cubicBezTo>
                    <a:pt x="197" y="144"/>
                    <a:pt x="139" y="116"/>
                    <a:pt x="83" y="172"/>
                  </a:cubicBezTo>
                  <a:cubicBezTo>
                    <a:pt x="27" y="228"/>
                    <a:pt x="52" y="297"/>
                    <a:pt x="52" y="297"/>
                  </a:cubicBezTo>
                  <a:cubicBezTo>
                    <a:pt x="52" y="297"/>
                    <a:pt x="0" y="342"/>
                    <a:pt x="6" y="401"/>
                  </a:cubicBezTo>
                  <a:cubicBezTo>
                    <a:pt x="12" y="461"/>
                    <a:pt x="76" y="479"/>
                    <a:pt x="76" y="479"/>
                  </a:cubicBezTo>
                  <a:lnTo>
                    <a:pt x="84" y="727"/>
                  </a:lnTo>
                  <a:cubicBezTo>
                    <a:pt x="84" y="727"/>
                    <a:pt x="122" y="710"/>
                    <a:pt x="185" y="607"/>
                  </a:cubicBezTo>
                  <a:cubicBezTo>
                    <a:pt x="248" y="504"/>
                    <a:pt x="231" y="445"/>
                    <a:pt x="231" y="445"/>
                  </a:cubicBezTo>
                  <a:cubicBezTo>
                    <a:pt x="231" y="445"/>
                    <a:pt x="361" y="463"/>
                    <a:pt x="496" y="472"/>
                  </a:cubicBezTo>
                  <a:cubicBezTo>
                    <a:pt x="496" y="472"/>
                    <a:pt x="546" y="477"/>
                    <a:pt x="572" y="476"/>
                  </a:cubicBezTo>
                  <a:cubicBezTo>
                    <a:pt x="592" y="477"/>
                    <a:pt x="631" y="473"/>
                    <a:pt x="631" y="473"/>
                  </a:cubicBezTo>
                  <a:cubicBezTo>
                    <a:pt x="765" y="464"/>
                    <a:pt x="895" y="446"/>
                    <a:pt x="895" y="446"/>
                  </a:cubicBezTo>
                  <a:cubicBezTo>
                    <a:pt x="895" y="446"/>
                    <a:pt x="878" y="504"/>
                    <a:pt x="941" y="608"/>
                  </a:cubicBezTo>
                  <a:cubicBezTo>
                    <a:pt x="1004" y="711"/>
                    <a:pt x="1042" y="728"/>
                    <a:pt x="1042" y="728"/>
                  </a:cubicBezTo>
                  <a:lnTo>
                    <a:pt x="1050" y="480"/>
                  </a:lnTo>
                  <a:cubicBezTo>
                    <a:pt x="1050" y="480"/>
                    <a:pt x="1114" y="462"/>
                    <a:pt x="1120" y="402"/>
                  </a:cubicBezTo>
                  <a:cubicBezTo>
                    <a:pt x="1126" y="343"/>
                    <a:pt x="1074" y="298"/>
                    <a:pt x="1074" y="298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A0CC60F8-8812-4F7D-B374-CD6B5E494DFA}"/>
              </a:ext>
            </a:extLst>
          </p:cNvPr>
          <p:cNvGrpSpPr/>
          <p:nvPr/>
        </p:nvGrpSpPr>
        <p:grpSpPr>
          <a:xfrm>
            <a:off x="9629680" y="2682875"/>
            <a:ext cx="1083310" cy="1188066"/>
            <a:chOff x="15621002" y="723900"/>
            <a:chExt cx="1395413" cy="1530350"/>
          </a:xfrm>
        </p:grpSpPr>
        <p:sp>
          <p:nvSpPr>
            <p:cNvPr id="202" name="Freeform 62">
              <a:extLst>
                <a:ext uri="{FF2B5EF4-FFF2-40B4-BE49-F238E27FC236}">
                  <a16:creationId xmlns:a16="http://schemas.microsoft.com/office/drawing/2014/main" id="{19669174-BA6C-403E-A6F6-B18299E6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57615" y="1458913"/>
              <a:ext cx="366713" cy="400050"/>
            </a:xfrm>
            <a:custGeom>
              <a:avLst/>
              <a:gdLst>
                <a:gd name="T0" fmla="*/ 245 w 480"/>
                <a:gd name="T1" fmla="*/ 0 h 526"/>
                <a:gd name="T2" fmla="*/ 406 w 480"/>
                <a:gd name="T3" fmla="*/ 309 h 526"/>
                <a:gd name="T4" fmla="*/ 238 w 480"/>
                <a:gd name="T5" fmla="*/ 213 h 526"/>
                <a:gd name="T6" fmla="*/ 341 w 480"/>
                <a:gd name="T7" fmla="*/ 451 h 526"/>
                <a:gd name="T8" fmla="*/ 173 w 480"/>
                <a:gd name="T9" fmla="*/ 307 h 526"/>
                <a:gd name="T10" fmla="*/ 160 w 480"/>
                <a:gd name="T11" fmla="*/ 499 h 526"/>
                <a:gd name="T12" fmla="*/ 77 w 480"/>
                <a:gd name="T13" fmla="*/ 340 h 526"/>
                <a:gd name="T14" fmla="*/ 50 w 480"/>
                <a:gd name="T15" fmla="*/ 498 h 526"/>
                <a:gd name="T16" fmla="*/ 6 w 480"/>
                <a:gd name="T17" fmla="*/ 273 h 526"/>
                <a:gd name="T18" fmla="*/ 6 w 480"/>
                <a:gd name="T19" fmla="*/ 268 h 526"/>
                <a:gd name="T20" fmla="*/ 245 w 480"/>
                <a:gd name="T2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0" h="526">
                  <a:moveTo>
                    <a:pt x="245" y="0"/>
                  </a:moveTo>
                  <a:cubicBezTo>
                    <a:pt x="245" y="0"/>
                    <a:pt x="480" y="256"/>
                    <a:pt x="406" y="309"/>
                  </a:cubicBezTo>
                  <a:cubicBezTo>
                    <a:pt x="331" y="361"/>
                    <a:pt x="238" y="213"/>
                    <a:pt x="238" y="213"/>
                  </a:cubicBezTo>
                  <a:cubicBezTo>
                    <a:pt x="238" y="213"/>
                    <a:pt x="353" y="382"/>
                    <a:pt x="341" y="451"/>
                  </a:cubicBezTo>
                  <a:cubicBezTo>
                    <a:pt x="329" y="520"/>
                    <a:pt x="236" y="489"/>
                    <a:pt x="173" y="307"/>
                  </a:cubicBezTo>
                  <a:cubicBezTo>
                    <a:pt x="173" y="307"/>
                    <a:pt x="209" y="472"/>
                    <a:pt x="160" y="499"/>
                  </a:cubicBezTo>
                  <a:cubicBezTo>
                    <a:pt x="110" y="526"/>
                    <a:pt x="77" y="423"/>
                    <a:pt x="77" y="340"/>
                  </a:cubicBezTo>
                  <a:cubicBezTo>
                    <a:pt x="77" y="340"/>
                    <a:pt x="91" y="462"/>
                    <a:pt x="50" y="498"/>
                  </a:cubicBezTo>
                  <a:cubicBezTo>
                    <a:pt x="50" y="498"/>
                    <a:pt x="14" y="322"/>
                    <a:pt x="6" y="273"/>
                  </a:cubicBezTo>
                  <a:cubicBezTo>
                    <a:pt x="6" y="271"/>
                    <a:pt x="6" y="270"/>
                    <a:pt x="6" y="268"/>
                  </a:cubicBezTo>
                  <a:cubicBezTo>
                    <a:pt x="0" y="226"/>
                    <a:pt x="185" y="198"/>
                    <a:pt x="245" y="0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3" name="Freeform 63">
              <a:extLst>
                <a:ext uri="{FF2B5EF4-FFF2-40B4-BE49-F238E27FC236}">
                  <a16:creationId xmlns:a16="http://schemas.microsoft.com/office/drawing/2014/main" id="{9B8D1335-B86A-4C22-9FDF-6B755FF0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2452" y="1457325"/>
              <a:ext cx="366713" cy="400050"/>
            </a:xfrm>
            <a:custGeom>
              <a:avLst/>
              <a:gdLst>
                <a:gd name="T0" fmla="*/ 235 w 481"/>
                <a:gd name="T1" fmla="*/ 0 h 526"/>
                <a:gd name="T2" fmla="*/ 75 w 481"/>
                <a:gd name="T3" fmla="*/ 309 h 526"/>
                <a:gd name="T4" fmla="*/ 243 w 481"/>
                <a:gd name="T5" fmla="*/ 213 h 526"/>
                <a:gd name="T6" fmla="*/ 140 w 481"/>
                <a:gd name="T7" fmla="*/ 451 h 526"/>
                <a:gd name="T8" fmla="*/ 307 w 481"/>
                <a:gd name="T9" fmla="*/ 307 h 526"/>
                <a:gd name="T10" fmla="*/ 321 w 481"/>
                <a:gd name="T11" fmla="*/ 499 h 526"/>
                <a:gd name="T12" fmla="*/ 403 w 481"/>
                <a:gd name="T13" fmla="*/ 340 h 526"/>
                <a:gd name="T14" fmla="*/ 430 w 481"/>
                <a:gd name="T15" fmla="*/ 497 h 526"/>
                <a:gd name="T16" fmla="*/ 474 w 481"/>
                <a:gd name="T17" fmla="*/ 273 h 526"/>
                <a:gd name="T18" fmla="*/ 475 w 481"/>
                <a:gd name="T19" fmla="*/ 268 h 526"/>
                <a:gd name="T20" fmla="*/ 235 w 481"/>
                <a:gd name="T2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1" h="526">
                  <a:moveTo>
                    <a:pt x="235" y="0"/>
                  </a:moveTo>
                  <a:cubicBezTo>
                    <a:pt x="235" y="0"/>
                    <a:pt x="0" y="256"/>
                    <a:pt x="75" y="309"/>
                  </a:cubicBezTo>
                  <a:cubicBezTo>
                    <a:pt x="150" y="361"/>
                    <a:pt x="243" y="213"/>
                    <a:pt x="243" y="213"/>
                  </a:cubicBezTo>
                  <a:cubicBezTo>
                    <a:pt x="243" y="213"/>
                    <a:pt x="128" y="382"/>
                    <a:pt x="140" y="451"/>
                  </a:cubicBezTo>
                  <a:cubicBezTo>
                    <a:pt x="152" y="520"/>
                    <a:pt x="244" y="488"/>
                    <a:pt x="307" y="307"/>
                  </a:cubicBezTo>
                  <a:cubicBezTo>
                    <a:pt x="307" y="307"/>
                    <a:pt x="271" y="472"/>
                    <a:pt x="321" y="499"/>
                  </a:cubicBezTo>
                  <a:cubicBezTo>
                    <a:pt x="370" y="526"/>
                    <a:pt x="403" y="422"/>
                    <a:pt x="403" y="340"/>
                  </a:cubicBezTo>
                  <a:cubicBezTo>
                    <a:pt x="403" y="340"/>
                    <a:pt x="390" y="461"/>
                    <a:pt x="430" y="497"/>
                  </a:cubicBezTo>
                  <a:cubicBezTo>
                    <a:pt x="430" y="497"/>
                    <a:pt x="467" y="322"/>
                    <a:pt x="474" y="273"/>
                  </a:cubicBezTo>
                  <a:cubicBezTo>
                    <a:pt x="475" y="271"/>
                    <a:pt x="475" y="269"/>
                    <a:pt x="475" y="268"/>
                  </a:cubicBezTo>
                  <a:cubicBezTo>
                    <a:pt x="481" y="226"/>
                    <a:pt x="295" y="198"/>
                    <a:pt x="235" y="0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4" name="Freeform 64">
              <a:extLst>
                <a:ext uri="{FF2B5EF4-FFF2-40B4-BE49-F238E27FC236}">
                  <a16:creationId xmlns:a16="http://schemas.microsoft.com/office/drawing/2014/main" id="{494A90F5-1369-4119-BE9E-1D6A6A413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002" y="1866900"/>
              <a:ext cx="1395413" cy="387350"/>
            </a:xfrm>
            <a:custGeom>
              <a:avLst/>
              <a:gdLst>
                <a:gd name="T0" fmla="*/ 1831 w 1831"/>
                <a:gd name="T1" fmla="*/ 500 h 507"/>
                <a:gd name="T2" fmla="*/ 1630 w 1831"/>
                <a:gd name="T3" fmla="*/ 159 h 507"/>
                <a:gd name="T4" fmla="*/ 1193 w 1831"/>
                <a:gd name="T5" fmla="*/ 0 h 507"/>
                <a:gd name="T6" fmla="*/ 902 w 1831"/>
                <a:gd name="T7" fmla="*/ 0 h 507"/>
                <a:gd name="T8" fmla="*/ 902 w 1831"/>
                <a:gd name="T9" fmla="*/ 0 h 507"/>
                <a:gd name="T10" fmla="*/ 638 w 1831"/>
                <a:gd name="T11" fmla="*/ 0 h 507"/>
                <a:gd name="T12" fmla="*/ 201 w 1831"/>
                <a:gd name="T13" fmla="*/ 159 h 507"/>
                <a:gd name="T14" fmla="*/ 0 w 1831"/>
                <a:gd name="T15" fmla="*/ 501 h 507"/>
                <a:gd name="T16" fmla="*/ 929 w 1831"/>
                <a:gd name="T17" fmla="*/ 507 h 507"/>
                <a:gd name="T18" fmla="*/ 929 w 1831"/>
                <a:gd name="T19" fmla="*/ 506 h 507"/>
                <a:gd name="T20" fmla="*/ 1831 w 1831"/>
                <a:gd name="T21" fmla="*/ 50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507">
                  <a:moveTo>
                    <a:pt x="1831" y="500"/>
                  </a:moveTo>
                  <a:cubicBezTo>
                    <a:pt x="1831" y="500"/>
                    <a:pt x="1789" y="261"/>
                    <a:pt x="1630" y="159"/>
                  </a:cubicBezTo>
                  <a:cubicBezTo>
                    <a:pt x="1471" y="57"/>
                    <a:pt x="1193" y="0"/>
                    <a:pt x="1193" y="0"/>
                  </a:cubicBezTo>
                  <a:lnTo>
                    <a:pt x="902" y="0"/>
                  </a:lnTo>
                  <a:lnTo>
                    <a:pt x="902" y="0"/>
                  </a:lnTo>
                  <a:lnTo>
                    <a:pt x="638" y="0"/>
                  </a:lnTo>
                  <a:cubicBezTo>
                    <a:pt x="638" y="0"/>
                    <a:pt x="360" y="57"/>
                    <a:pt x="201" y="159"/>
                  </a:cubicBezTo>
                  <a:cubicBezTo>
                    <a:pt x="42" y="261"/>
                    <a:pt x="0" y="501"/>
                    <a:pt x="0" y="501"/>
                  </a:cubicBezTo>
                  <a:lnTo>
                    <a:pt x="929" y="507"/>
                  </a:lnTo>
                  <a:lnTo>
                    <a:pt x="929" y="506"/>
                  </a:lnTo>
                  <a:lnTo>
                    <a:pt x="1831" y="5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5" name="Freeform 65">
              <a:extLst>
                <a:ext uri="{FF2B5EF4-FFF2-40B4-BE49-F238E27FC236}">
                  <a16:creationId xmlns:a16="http://schemas.microsoft.com/office/drawing/2014/main" id="{7A230EF5-4710-4CBF-90D6-5AA020ED7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6777" y="1646238"/>
              <a:ext cx="423863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6" name="Freeform 66">
              <a:extLst>
                <a:ext uri="{FF2B5EF4-FFF2-40B4-BE49-F238E27FC236}">
                  <a16:creationId xmlns:a16="http://schemas.microsoft.com/office/drawing/2014/main" id="{02F5E958-2564-4F4D-AB85-B37A3D27C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6777" y="1646238"/>
              <a:ext cx="423863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7" name="Freeform 67">
              <a:extLst>
                <a:ext uri="{FF2B5EF4-FFF2-40B4-BE49-F238E27FC236}">
                  <a16:creationId xmlns:a16="http://schemas.microsoft.com/office/drawing/2014/main" id="{C747594F-1526-4167-B935-595EF91C6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3290" y="1660525"/>
              <a:ext cx="338138" cy="161925"/>
            </a:xfrm>
            <a:custGeom>
              <a:avLst/>
              <a:gdLst>
                <a:gd name="T0" fmla="*/ 444 w 444"/>
                <a:gd name="T1" fmla="*/ 5 h 211"/>
                <a:gd name="T2" fmla="*/ 0 w 444"/>
                <a:gd name="T3" fmla="*/ 128 h 211"/>
                <a:gd name="T4" fmla="*/ 15 w 444"/>
                <a:gd name="T5" fmla="*/ 0 h 211"/>
                <a:gd name="T6" fmla="*/ 312 w 444"/>
                <a:gd name="T7" fmla="*/ 48 h 211"/>
                <a:gd name="T8" fmla="*/ 444 w 444"/>
                <a:gd name="T9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211">
                  <a:moveTo>
                    <a:pt x="444" y="5"/>
                  </a:moveTo>
                  <a:cubicBezTo>
                    <a:pt x="444" y="5"/>
                    <a:pt x="222" y="211"/>
                    <a:pt x="0" y="128"/>
                  </a:cubicBezTo>
                  <a:lnTo>
                    <a:pt x="15" y="0"/>
                  </a:lnTo>
                  <a:cubicBezTo>
                    <a:pt x="15" y="0"/>
                    <a:pt x="229" y="66"/>
                    <a:pt x="312" y="48"/>
                  </a:cubicBezTo>
                  <a:cubicBezTo>
                    <a:pt x="394" y="30"/>
                    <a:pt x="444" y="5"/>
                    <a:pt x="444" y="5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8" name="Freeform 68">
              <a:extLst>
                <a:ext uri="{FF2B5EF4-FFF2-40B4-BE49-F238E27FC236}">
                  <a16:creationId xmlns:a16="http://schemas.microsoft.com/office/drawing/2014/main" id="{60F7D624-3B4F-4E7F-9A1C-275D3CAC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0727" y="906463"/>
              <a:ext cx="704850" cy="795338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9" name="Freeform 69">
              <a:extLst>
                <a:ext uri="{FF2B5EF4-FFF2-40B4-BE49-F238E27FC236}">
                  <a16:creationId xmlns:a16="http://schemas.microsoft.com/office/drawing/2014/main" id="{A0D65856-42F6-4589-9246-57FFA8D16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0727" y="906463"/>
              <a:ext cx="704850" cy="795338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0" name="Freeform 70">
              <a:extLst>
                <a:ext uri="{FF2B5EF4-FFF2-40B4-BE49-F238E27FC236}">
                  <a16:creationId xmlns:a16="http://schemas.microsoft.com/office/drawing/2014/main" id="{7BE6D99D-8596-4DF9-B256-84657C05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7227" y="1192213"/>
              <a:ext cx="61913" cy="217488"/>
            </a:xfrm>
            <a:custGeom>
              <a:avLst/>
              <a:gdLst>
                <a:gd name="T0" fmla="*/ 79 w 82"/>
                <a:gd name="T1" fmla="*/ 0 h 287"/>
                <a:gd name="T2" fmla="*/ 3 w 82"/>
                <a:gd name="T3" fmla="*/ 140 h 287"/>
                <a:gd name="T4" fmla="*/ 82 w 82"/>
                <a:gd name="T5" fmla="*/ 287 h 287"/>
                <a:gd name="T6" fmla="*/ 79 w 8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7">
                  <a:moveTo>
                    <a:pt x="79" y="0"/>
                  </a:moveTo>
                  <a:cubicBezTo>
                    <a:pt x="79" y="0"/>
                    <a:pt x="6" y="27"/>
                    <a:pt x="3" y="140"/>
                  </a:cubicBezTo>
                  <a:cubicBezTo>
                    <a:pt x="0" y="252"/>
                    <a:pt x="82" y="287"/>
                    <a:pt x="82" y="287"/>
                  </a:cubicBezTo>
                  <a:lnTo>
                    <a:pt x="7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1" name="Freeform 71">
              <a:extLst>
                <a:ext uri="{FF2B5EF4-FFF2-40B4-BE49-F238E27FC236}">
                  <a16:creationId xmlns:a16="http://schemas.microsoft.com/office/drawing/2014/main" id="{E6842DAE-EE7F-4F08-8400-82D0EE4C6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7227" y="1192213"/>
              <a:ext cx="61913" cy="217488"/>
            </a:xfrm>
            <a:custGeom>
              <a:avLst/>
              <a:gdLst>
                <a:gd name="T0" fmla="*/ 79 w 82"/>
                <a:gd name="T1" fmla="*/ 0 h 287"/>
                <a:gd name="T2" fmla="*/ 3 w 82"/>
                <a:gd name="T3" fmla="*/ 140 h 287"/>
                <a:gd name="T4" fmla="*/ 82 w 82"/>
                <a:gd name="T5" fmla="*/ 287 h 287"/>
                <a:gd name="T6" fmla="*/ 79 w 8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7">
                  <a:moveTo>
                    <a:pt x="79" y="0"/>
                  </a:moveTo>
                  <a:cubicBezTo>
                    <a:pt x="79" y="0"/>
                    <a:pt x="6" y="27"/>
                    <a:pt x="3" y="140"/>
                  </a:cubicBezTo>
                  <a:cubicBezTo>
                    <a:pt x="0" y="252"/>
                    <a:pt x="82" y="287"/>
                    <a:pt x="82" y="287"/>
                  </a:cubicBezTo>
                  <a:lnTo>
                    <a:pt x="79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2" name="Freeform 72">
              <a:extLst>
                <a:ext uri="{FF2B5EF4-FFF2-40B4-BE49-F238E27FC236}">
                  <a16:creationId xmlns:a16="http://schemas.microsoft.com/office/drawing/2014/main" id="{8C47E35C-84F9-4BA0-818C-90DB9D1B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65" y="1184275"/>
              <a:ext cx="63500" cy="217488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3" name="Freeform 73">
              <a:extLst>
                <a:ext uri="{FF2B5EF4-FFF2-40B4-BE49-F238E27FC236}">
                  <a16:creationId xmlns:a16="http://schemas.microsoft.com/office/drawing/2014/main" id="{FDF083BE-2462-4E75-AEA0-9678A44C2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65" y="1184275"/>
              <a:ext cx="63500" cy="217488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4" name="Freeform 74">
              <a:extLst>
                <a:ext uri="{FF2B5EF4-FFF2-40B4-BE49-F238E27FC236}">
                  <a16:creationId xmlns:a16="http://schemas.microsoft.com/office/drawing/2014/main" id="{2FA3D150-F445-4327-BC32-30DCE0B4A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4715" y="1122363"/>
              <a:ext cx="122238" cy="26988"/>
            </a:xfrm>
            <a:custGeom>
              <a:avLst/>
              <a:gdLst>
                <a:gd name="T0" fmla="*/ 0 w 160"/>
                <a:gd name="T1" fmla="*/ 32 h 34"/>
                <a:gd name="T2" fmla="*/ 83 w 160"/>
                <a:gd name="T3" fmla="*/ 1 h 34"/>
                <a:gd name="T4" fmla="*/ 160 w 16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4">
                  <a:moveTo>
                    <a:pt x="0" y="32"/>
                  </a:moveTo>
                  <a:cubicBezTo>
                    <a:pt x="0" y="32"/>
                    <a:pt x="23" y="0"/>
                    <a:pt x="83" y="1"/>
                  </a:cubicBezTo>
                  <a:cubicBezTo>
                    <a:pt x="134" y="2"/>
                    <a:pt x="160" y="34"/>
                    <a:pt x="160" y="34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5" name="Oval 75">
              <a:extLst>
                <a:ext uri="{FF2B5EF4-FFF2-40B4-BE49-F238E27FC236}">
                  <a16:creationId xmlns:a16="http://schemas.microsoft.com/office/drawing/2014/main" id="{23236D70-CAD7-4371-8804-8418720A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9640" y="1196975"/>
              <a:ext cx="42863" cy="80963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6" name="Freeform 76">
              <a:extLst>
                <a:ext uri="{FF2B5EF4-FFF2-40B4-BE49-F238E27FC236}">
                  <a16:creationId xmlns:a16="http://schemas.microsoft.com/office/drawing/2014/main" id="{F7A6CBDF-7D64-484B-BBF1-F46C573A0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352" y="1247775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5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6"/>
                    <a:pt x="5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7" name="Freeform 77">
              <a:extLst>
                <a:ext uri="{FF2B5EF4-FFF2-40B4-BE49-F238E27FC236}">
                  <a16:creationId xmlns:a16="http://schemas.microsoft.com/office/drawing/2014/main" id="{86662907-B0C4-4805-A346-4260AF149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352" y="1247775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5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6"/>
                    <a:pt x="5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8" name="Freeform 78">
              <a:extLst>
                <a:ext uri="{FF2B5EF4-FFF2-40B4-BE49-F238E27FC236}">
                  <a16:creationId xmlns:a16="http://schemas.microsoft.com/office/drawing/2014/main" id="{1802007A-0B56-4C4B-8F76-5A0481488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2527" y="1122363"/>
              <a:ext cx="123825" cy="26988"/>
            </a:xfrm>
            <a:custGeom>
              <a:avLst/>
              <a:gdLst>
                <a:gd name="T0" fmla="*/ 161 w 161"/>
                <a:gd name="T1" fmla="*/ 33 h 35"/>
                <a:gd name="T2" fmla="*/ 78 w 161"/>
                <a:gd name="T3" fmla="*/ 1 h 35"/>
                <a:gd name="T4" fmla="*/ 0 w 161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35">
                  <a:moveTo>
                    <a:pt x="161" y="33"/>
                  </a:moveTo>
                  <a:cubicBezTo>
                    <a:pt x="161" y="33"/>
                    <a:pt x="137" y="0"/>
                    <a:pt x="78" y="1"/>
                  </a:cubicBezTo>
                  <a:cubicBezTo>
                    <a:pt x="26" y="2"/>
                    <a:pt x="0" y="35"/>
                    <a:pt x="0" y="35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9" name="Freeform 79">
              <a:extLst>
                <a:ext uri="{FF2B5EF4-FFF2-40B4-BE49-F238E27FC236}">
                  <a16:creationId xmlns:a16="http://schemas.microsoft.com/office/drawing/2014/main" id="{D34D3DC5-091B-42C6-85CE-D94D4C0E9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0127" y="1501775"/>
              <a:ext cx="144463" cy="38100"/>
            </a:xfrm>
            <a:custGeom>
              <a:avLst/>
              <a:gdLst>
                <a:gd name="T0" fmla="*/ 0 w 190"/>
                <a:gd name="T1" fmla="*/ 4 h 50"/>
                <a:gd name="T2" fmla="*/ 190 w 190"/>
                <a:gd name="T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50">
                  <a:moveTo>
                    <a:pt x="0" y="4"/>
                  </a:moveTo>
                  <a:cubicBezTo>
                    <a:pt x="0" y="4"/>
                    <a:pt x="84" y="50"/>
                    <a:pt x="190" y="0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0" name="Freeform 80">
              <a:extLst>
                <a:ext uri="{FF2B5EF4-FFF2-40B4-BE49-F238E27FC236}">
                  <a16:creationId xmlns:a16="http://schemas.microsoft.com/office/drawing/2014/main" id="{AA26A72C-D469-4B8C-800C-4AFB3197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4215" y="979488"/>
              <a:ext cx="136525" cy="225425"/>
            </a:xfrm>
            <a:custGeom>
              <a:avLst/>
              <a:gdLst>
                <a:gd name="T0" fmla="*/ 145 w 179"/>
                <a:gd name="T1" fmla="*/ 7 h 295"/>
                <a:gd name="T2" fmla="*/ 117 w 179"/>
                <a:gd name="T3" fmla="*/ 175 h 295"/>
                <a:gd name="T4" fmla="*/ 18 w 179"/>
                <a:gd name="T5" fmla="*/ 295 h 295"/>
                <a:gd name="T6" fmla="*/ 26 w 179"/>
                <a:gd name="T7" fmla="*/ 1 h 295"/>
                <a:gd name="T8" fmla="*/ 145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145" y="7"/>
                  </a:moveTo>
                  <a:cubicBezTo>
                    <a:pt x="145" y="7"/>
                    <a:pt x="179" y="72"/>
                    <a:pt x="117" y="175"/>
                  </a:cubicBezTo>
                  <a:cubicBezTo>
                    <a:pt x="56" y="278"/>
                    <a:pt x="18" y="295"/>
                    <a:pt x="18" y="295"/>
                  </a:cubicBezTo>
                  <a:cubicBezTo>
                    <a:pt x="18" y="295"/>
                    <a:pt x="0" y="88"/>
                    <a:pt x="26" y="1"/>
                  </a:cubicBezTo>
                  <a:cubicBezTo>
                    <a:pt x="26" y="1"/>
                    <a:pt x="57" y="0"/>
                    <a:pt x="145" y="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1" name="Freeform 81">
              <a:extLst>
                <a:ext uri="{FF2B5EF4-FFF2-40B4-BE49-F238E27FC236}">
                  <a16:creationId xmlns:a16="http://schemas.microsoft.com/office/drawing/2014/main" id="{48464268-BAE3-46F5-86A0-5CAEE03C8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4215" y="979488"/>
              <a:ext cx="136525" cy="225425"/>
            </a:xfrm>
            <a:custGeom>
              <a:avLst/>
              <a:gdLst>
                <a:gd name="T0" fmla="*/ 145 w 179"/>
                <a:gd name="T1" fmla="*/ 7 h 295"/>
                <a:gd name="T2" fmla="*/ 117 w 179"/>
                <a:gd name="T3" fmla="*/ 175 h 295"/>
                <a:gd name="T4" fmla="*/ 18 w 179"/>
                <a:gd name="T5" fmla="*/ 295 h 295"/>
                <a:gd name="T6" fmla="*/ 26 w 179"/>
                <a:gd name="T7" fmla="*/ 1 h 295"/>
                <a:gd name="T8" fmla="*/ 145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145" y="7"/>
                  </a:moveTo>
                  <a:cubicBezTo>
                    <a:pt x="145" y="7"/>
                    <a:pt x="179" y="72"/>
                    <a:pt x="117" y="175"/>
                  </a:cubicBezTo>
                  <a:cubicBezTo>
                    <a:pt x="56" y="278"/>
                    <a:pt x="18" y="295"/>
                    <a:pt x="18" y="295"/>
                  </a:cubicBezTo>
                  <a:cubicBezTo>
                    <a:pt x="18" y="295"/>
                    <a:pt x="0" y="88"/>
                    <a:pt x="26" y="1"/>
                  </a:cubicBezTo>
                  <a:cubicBezTo>
                    <a:pt x="26" y="1"/>
                    <a:pt x="57" y="0"/>
                    <a:pt x="145" y="7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2" name="Freeform 82">
              <a:extLst>
                <a:ext uri="{FF2B5EF4-FFF2-40B4-BE49-F238E27FC236}">
                  <a16:creationId xmlns:a16="http://schemas.microsoft.com/office/drawing/2014/main" id="{4183B14D-80DC-4D55-BB48-B4B7C301F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8502" y="723900"/>
              <a:ext cx="744538" cy="269875"/>
            </a:xfrm>
            <a:custGeom>
              <a:avLst/>
              <a:gdLst>
                <a:gd name="T0" fmla="*/ 493 w 977"/>
                <a:gd name="T1" fmla="*/ 0 h 354"/>
                <a:gd name="T2" fmla="*/ 0 w 977"/>
                <a:gd name="T3" fmla="*/ 334 h 354"/>
                <a:gd name="T4" fmla="*/ 133 w 977"/>
                <a:gd name="T5" fmla="*/ 341 h 354"/>
                <a:gd name="T6" fmla="*/ 485 w 977"/>
                <a:gd name="T7" fmla="*/ 347 h 354"/>
                <a:gd name="T8" fmla="*/ 843 w 977"/>
                <a:gd name="T9" fmla="*/ 339 h 354"/>
                <a:gd name="T10" fmla="*/ 977 w 977"/>
                <a:gd name="T11" fmla="*/ 332 h 354"/>
                <a:gd name="T12" fmla="*/ 493 w 977"/>
                <a:gd name="T1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7" h="354">
                  <a:moveTo>
                    <a:pt x="493" y="0"/>
                  </a:moveTo>
                  <a:cubicBezTo>
                    <a:pt x="45" y="0"/>
                    <a:pt x="0" y="334"/>
                    <a:pt x="0" y="334"/>
                  </a:cubicBezTo>
                  <a:lnTo>
                    <a:pt x="133" y="341"/>
                  </a:lnTo>
                  <a:cubicBezTo>
                    <a:pt x="236" y="302"/>
                    <a:pt x="465" y="353"/>
                    <a:pt x="485" y="347"/>
                  </a:cubicBezTo>
                  <a:cubicBezTo>
                    <a:pt x="508" y="354"/>
                    <a:pt x="740" y="300"/>
                    <a:pt x="843" y="339"/>
                  </a:cubicBezTo>
                  <a:lnTo>
                    <a:pt x="977" y="332"/>
                  </a:lnTo>
                  <a:cubicBezTo>
                    <a:pt x="977" y="332"/>
                    <a:pt x="949" y="0"/>
                    <a:pt x="493" y="0"/>
                  </a:cubicBez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3" name="Freeform 83">
              <a:extLst>
                <a:ext uri="{FF2B5EF4-FFF2-40B4-BE49-F238E27FC236}">
                  <a16:creationId xmlns:a16="http://schemas.microsoft.com/office/drawing/2014/main" id="{FE0BF580-FF5C-4BB3-8265-58B11BC5A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6040" y="968375"/>
              <a:ext cx="136525" cy="225425"/>
            </a:xfrm>
            <a:custGeom>
              <a:avLst/>
              <a:gdLst>
                <a:gd name="T0" fmla="*/ 34 w 179"/>
                <a:gd name="T1" fmla="*/ 7 h 295"/>
                <a:gd name="T2" fmla="*/ 62 w 179"/>
                <a:gd name="T3" fmla="*/ 175 h 295"/>
                <a:gd name="T4" fmla="*/ 161 w 179"/>
                <a:gd name="T5" fmla="*/ 295 h 295"/>
                <a:gd name="T6" fmla="*/ 153 w 179"/>
                <a:gd name="T7" fmla="*/ 1 h 295"/>
                <a:gd name="T8" fmla="*/ 34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34" y="7"/>
                  </a:moveTo>
                  <a:cubicBezTo>
                    <a:pt x="34" y="7"/>
                    <a:pt x="0" y="72"/>
                    <a:pt x="62" y="175"/>
                  </a:cubicBezTo>
                  <a:cubicBezTo>
                    <a:pt x="123" y="278"/>
                    <a:pt x="161" y="295"/>
                    <a:pt x="161" y="295"/>
                  </a:cubicBezTo>
                  <a:cubicBezTo>
                    <a:pt x="161" y="295"/>
                    <a:pt x="179" y="88"/>
                    <a:pt x="153" y="1"/>
                  </a:cubicBezTo>
                  <a:cubicBezTo>
                    <a:pt x="153" y="1"/>
                    <a:pt x="122" y="0"/>
                    <a:pt x="34" y="7"/>
                  </a:cubicBezTo>
                </a:path>
              </a:pathLst>
            </a:custGeom>
            <a:solidFill>
              <a:srgbClr val="FDD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4" name="Freeform 84">
              <a:extLst>
                <a:ext uri="{FF2B5EF4-FFF2-40B4-BE49-F238E27FC236}">
                  <a16:creationId xmlns:a16="http://schemas.microsoft.com/office/drawing/2014/main" id="{43EF7264-EE74-4555-8EC1-2BCC22E4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6040" y="968375"/>
              <a:ext cx="136525" cy="225425"/>
            </a:xfrm>
            <a:custGeom>
              <a:avLst/>
              <a:gdLst>
                <a:gd name="T0" fmla="*/ 34 w 179"/>
                <a:gd name="T1" fmla="*/ 7 h 295"/>
                <a:gd name="T2" fmla="*/ 62 w 179"/>
                <a:gd name="T3" fmla="*/ 175 h 295"/>
                <a:gd name="T4" fmla="*/ 161 w 179"/>
                <a:gd name="T5" fmla="*/ 295 h 295"/>
                <a:gd name="T6" fmla="*/ 153 w 179"/>
                <a:gd name="T7" fmla="*/ 1 h 295"/>
                <a:gd name="T8" fmla="*/ 34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34" y="7"/>
                  </a:moveTo>
                  <a:cubicBezTo>
                    <a:pt x="34" y="7"/>
                    <a:pt x="0" y="72"/>
                    <a:pt x="62" y="175"/>
                  </a:cubicBezTo>
                  <a:cubicBezTo>
                    <a:pt x="123" y="278"/>
                    <a:pt x="161" y="295"/>
                    <a:pt x="161" y="295"/>
                  </a:cubicBezTo>
                  <a:cubicBezTo>
                    <a:pt x="161" y="295"/>
                    <a:pt x="179" y="88"/>
                    <a:pt x="153" y="1"/>
                  </a:cubicBezTo>
                  <a:cubicBezTo>
                    <a:pt x="153" y="1"/>
                    <a:pt x="122" y="0"/>
                    <a:pt x="34" y="7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5" name="Freeform 85">
              <a:extLst>
                <a:ext uri="{FF2B5EF4-FFF2-40B4-BE49-F238E27FC236}">
                  <a16:creationId xmlns:a16="http://schemas.microsoft.com/office/drawing/2014/main" id="{132A877D-1B9D-428B-A236-490BE9B9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6615" y="815975"/>
              <a:ext cx="50800" cy="98425"/>
            </a:xfrm>
            <a:custGeom>
              <a:avLst/>
              <a:gdLst>
                <a:gd name="T0" fmla="*/ 57 w 67"/>
                <a:gd name="T1" fmla="*/ 128 h 128"/>
                <a:gd name="T2" fmla="*/ 49 w 67"/>
                <a:gd name="T3" fmla="*/ 123 h 128"/>
                <a:gd name="T4" fmla="*/ 2 w 67"/>
                <a:gd name="T5" fmla="*/ 13 h 128"/>
                <a:gd name="T6" fmla="*/ 7 w 67"/>
                <a:gd name="T7" fmla="*/ 2 h 128"/>
                <a:gd name="T8" fmla="*/ 18 w 67"/>
                <a:gd name="T9" fmla="*/ 6 h 128"/>
                <a:gd name="T10" fmla="*/ 65 w 67"/>
                <a:gd name="T11" fmla="*/ 116 h 128"/>
                <a:gd name="T12" fmla="*/ 60 w 67"/>
                <a:gd name="T13" fmla="*/ 128 h 128"/>
                <a:gd name="T14" fmla="*/ 57 w 67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28">
                  <a:moveTo>
                    <a:pt x="57" y="128"/>
                  </a:moveTo>
                  <a:cubicBezTo>
                    <a:pt x="53" y="128"/>
                    <a:pt x="50" y="126"/>
                    <a:pt x="49" y="123"/>
                  </a:cubicBezTo>
                  <a:lnTo>
                    <a:pt x="2" y="13"/>
                  </a:lnTo>
                  <a:cubicBezTo>
                    <a:pt x="0" y="9"/>
                    <a:pt x="2" y="4"/>
                    <a:pt x="7" y="2"/>
                  </a:cubicBezTo>
                  <a:cubicBezTo>
                    <a:pt x="11" y="0"/>
                    <a:pt x="16" y="2"/>
                    <a:pt x="18" y="6"/>
                  </a:cubicBezTo>
                  <a:lnTo>
                    <a:pt x="65" y="116"/>
                  </a:lnTo>
                  <a:cubicBezTo>
                    <a:pt x="67" y="121"/>
                    <a:pt x="65" y="126"/>
                    <a:pt x="60" y="128"/>
                  </a:cubicBezTo>
                  <a:cubicBezTo>
                    <a:pt x="59" y="128"/>
                    <a:pt x="58" y="128"/>
                    <a:pt x="57" y="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6" name="Freeform 86">
              <a:extLst>
                <a:ext uri="{FF2B5EF4-FFF2-40B4-BE49-F238E27FC236}">
                  <a16:creationId xmlns:a16="http://schemas.microsoft.com/office/drawing/2014/main" id="{1F1C8AFF-D661-42E2-B465-5FC838F95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8852" y="787400"/>
              <a:ext cx="41275" cy="103188"/>
            </a:xfrm>
            <a:custGeom>
              <a:avLst/>
              <a:gdLst>
                <a:gd name="T0" fmla="*/ 43 w 54"/>
                <a:gd name="T1" fmla="*/ 137 h 137"/>
                <a:gd name="T2" fmla="*/ 35 w 54"/>
                <a:gd name="T3" fmla="*/ 131 h 137"/>
                <a:gd name="T4" fmla="*/ 1 w 54"/>
                <a:gd name="T5" fmla="*/ 13 h 137"/>
                <a:gd name="T6" fmla="*/ 7 w 54"/>
                <a:gd name="T7" fmla="*/ 1 h 137"/>
                <a:gd name="T8" fmla="*/ 19 w 54"/>
                <a:gd name="T9" fmla="*/ 8 h 137"/>
                <a:gd name="T10" fmla="*/ 53 w 54"/>
                <a:gd name="T11" fmla="*/ 126 h 137"/>
                <a:gd name="T12" fmla="*/ 47 w 54"/>
                <a:gd name="T13" fmla="*/ 137 h 137"/>
                <a:gd name="T14" fmla="*/ 43 w 54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37">
                  <a:moveTo>
                    <a:pt x="43" y="137"/>
                  </a:moveTo>
                  <a:cubicBezTo>
                    <a:pt x="40" y="137"/>
                    <a:pt x="36" y="134"/>
                    <a:pt x="35" y="131"/>
                  </a:cubicBezTo>
                  <a:lnTo>
                    <a:pt x="1" y="13"/>
                  </a:lnTo>
                  <a:cubicBezTo>
                    <a:pt x="0" y="8"/>
                    <a:pt x="3" y="3"/>
                    <a:pt x="7" y="1"/>
                  </a:cubicBezTo>
                  <a:cubicBezTo>
                    <a:pt x="12" y="0"/>
                    <a:pt x="17" y="3"/>
                    <a:pt x="19" y="8"/>
                  </a:cubicBezTo>
                  <a:lnTo>
                    <a:pt x="53" y="126"/>
                  </a:lnTo>
                  <a:cubicBezTo>
                    <a:pt x="54" y="131"/>
                    <a:pt x="51" y="136"/>
                    <a:pt x="47" y="137"/>
                  </a:cubicBezTo>
                  <a:cubicBezTo>
                    <a:pt x="45" y="137"/>
                    <a:pt x="44" y="137"/>
                    <a:pt x="43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7" name="Freeform 87">
              <a:extLst>
                <a:ext uri="{FF2B5EF4-FFF2-40B4-BE49-F238E27FC236}">
                  <a16:creationId xmlns:a16="http://schemas.microsoft.com/office/drawing/2014/main" id="{A82858E9-8125-4A3D-A4EF-1FBC282C6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7940" y="828675"/>
              <a:ext cx="50800" cy="98425"/>
            </a:xfrm>
            <a:custGeom>
              <a:avLst/>
              <a:gdLst>
                <a:gd name="T0" fmla="*/ 10 w 67"/>
                <a:gd name="T1" fmla="*/ 129 h 129"/>
                <a:gd name="T2" fmla="*/ 18 w 67"/>
                <a:gd name="T3" fmla="*/ 124 h 129"/>
                <a:gd name="T4" fmla="*/ 65 w 67"/>
                <a:gd name="T5" fmla="*/ 14 h 129"/>
                <a:gd name="T6" fmla="*/ 60 w 67"/>
                <a:gd name="T7" fmla="*/ 2 h 129"/>
                <a:gd name="T8" fmla="*/ 49 w 67"/>
                <a:gd name="T9" fmla="*/ 7 h 129"/>
                <a:gd name="T10" fmla="*/ 2 w 67"/>
                <a:gd name="T11" fmla="*/ 117 h 129"/>
                <a:gd name="T12" fmla="*/ 7 w 67"/>
                <a:gd name="T13" fmla="*/ 128 h 129"/>
                <a:gd name="T14" fmla="*/ 10 w 67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29">
                  <a:moveTo>
                    <a:pt x="10" y="129"/>
                  </a:moveTo>
                  <a:cubicBezTo>
                    <a:pt x="13" y="129"/>
                    <a:pt x="17" y="127"/>
                    <a:pt x="18" y="124"/>
                  </a:cubicBezTo>
                  <a:lnTo>
                    <a:pt x="65" y="14"/>
                  </a:lnTo>
                  <a:cubicBezTo>
                    <a:pt x="67" y="9"/>
                    <a:pt x="65" y="4"/>
                    <a:pt x="60" y="2"/>
                  </a:cubicBezTo>
                  <a:cubicBezTo>
                    <a:pt x="56" y="0"/>
                    <a:pt x="51" y="2"/>
                    <a:pt x="49" y="7"/>
                  </a:cubicBezTo>
                  <a:lnTo>
                    <a:pt x="2" y="117"/>
                  </a:lnTo>
                  <a:cubicBezTo>
                    <a:pt x="0" y="121"/>
                    <a:pt x="2" y="126"/>
                    <a:pt x="7" y="128"/>
                  </a:cubicBezTo>
                  <a:cubicBezTo>
                    <a:pt x="8" y="129"/>
                    <a:pt x="9" y="129"/>
                    <a:pt x="10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8" name="Freeform 88">
              <a:extLst>
                <a:ext uri="{FF2B5EF4-FFF2-40B4-BE49-F238E27FC236}">
                  <a16:creationId xmlns:a16="http://schemas.microsoft.com/office/drawing/2014/main" id="{A1AE71DE-1CEE-431E-AE48-CE804C08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2052" y="793750"/>
              <a:ext cx="42863" cy="104775"/>
            </a:xfrm>
            <a:custGeom>
              <a:avLst/>
              <a:gdLst>
                <a:gd name="T0" fmla="*/ 11 w 55"/>
                <a:gd name="T1" fmla="*/ 137 h 137"/>
                <a:gd name="T2" fmla="*/ 19 w 55"/>
                <a:gd name="T3" fmla="*/ 131 h 137"/>
                <a:gd name="T4" fmla="*/ 53 w 55"/>
                <a:gd name="T5" fmla="*/ 12 h 137"/>
                <a:gd name="T6" fmla="*/ 47 w 55"/>
                <a:gd name="T7" fmla="*/ 1 h 137"/>
                <a:gd name="T8" fmla="*/ 36 w 55"/>
                <a:gd name="T9" fmla="*/ 7 h 137"/>
                <a:gd name="T10" fmla="*/ 2 w 55"/>
                <a:gd name="T11" fmla="*/ 126 h 137"/>
                <a:gd name="T12" fmla="*/ 8 w 55"/>
                <a:gd name="T13" fmla="*/ 137 h 137"/>
                <a:gd name="T14" fmla="*/ 11 w 55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37">
                  <a:moveTo>
                    <a:pt x="11" y="137"/>
                  </a:moveTo>
                  <a:cubicBezTo>
                    <a:pt x="15" y="137"/>
                    <a:pt x="18" y="134"/>
                    <a:pt x="19" y="131"/>
                  </a:cubicBezTo>
                  <a:lnTo>
                    <a:pt x="53" y="12"/>
                  </a:lnTo>
                  <a:cubicBezTo>
                    <a:pt x="55" y="8"/>
                    <a:pt x="52" y="3"/>
                    <a:pt x="47" y="1"/>
                  </a:cubicBezTo>
                  <a:cubicBezTo>
                    <a:pt x="42" y="0"/>
                    <a:pt x="37" y="3"/>
                    <a:pt x="36" y="7"/>
                  </a:cubicBezTo>
                  <a:lnTo>
                    <a:pt x="2" y="126"/>
                  </a:lnTo>
                  <a:cubicBezTo>
                    <a:pt x="0" y="130"/>
                    <a:pt x="3" y="135"/>
                    <a:pt x="8" y="137"/>
                  </a:cubicBezTo>
                  <a:cubicBezTo>
                    <a:pt x="9" y="137"/>
                    <a:pt x="10" y="137"/>
                    <a:pt x="11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9" name="Freeform 89">
              <a:extLst>
                <a:ext uri="{FF2B5EF4-FFF2-40B4-BE49-F238E27FC236}">
                  <a16:creationId xmlns:a16="http://schemas.microsoft.com/office/drawing/2014/main" id="{C7271CC8-0153-4CC0-B0F4-741990FE7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4740" y="776288"/>
              <a:ext cx="17463" cy="109538"/>
            </a:xfrm>
            <a:custGeom>
              <a:avLst/>
              <a:gdLst>
                <a:gd name="T0" fmla="*/ 5 w 22"/>
                <a:gd name="T1" fmla="*/ 141 h 142"/>
                <a:gd name="T2" fmla="*/ 0 w 22"/>
                <a:gd name="T3" fmla="*/ 132 h 142"/>
                <a:gd name="T4" fmla="*/ 4 w 22"/>
                <a:gd name="T5" fmla="*/ 9 h 142"/>
                <a:gd name="T6" fmla="*/ 13 w 22"/>
                <a:gd name="T7" fmla="*/ 0 h 142"/>
                <a:gd name="T8" fmla="*/ 22 w 22"/>
                <a:gd name="T9" fmla="*/ 10 h 142"/>
                <a:gd name="T10" fmla="*/ 18 w 22"/>
                <a:gd name="T11" fmla="*/ 133 h 142"/>
                <a:gd name="T12" fmla="*/ 9 w 22"/>
                <a:gd name="T13" fmla="*/ 142 h 142"/>
                <a:gd name="T14" fmla="*/ 5 w 22"/>
                <a:gd name="T15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42">
                  <a:moveTo>
                    <a:pt x="5" y="141"/>
                  </a:moveTo>
                  <a:cubicBezTo>
                    <a:pt x="2" y="139"/>
                    <a:pt x="0" y="136"/>
                    <a:pt x="0" y="132"/>
                  </a:cubicBezTo>
                  <a:lnTo>
                    <a:pt x="4" y="9"/>
                  </a:lnTo>
                  <a:cubicBezTo>
                    <a:pt x="4" y="4"/>
                    <a:pt x="8" y="0"/>
                    <a:pt x="13" y="0"/>
                  </a:cubicBezTo>
                  <a:cubicBezTo>
                    <a:pt x="18" y="1"/>
                    <a:pt x="22" y="5"/>
                    <a:pt x="22" y="10"/>
                  </a:cubicBezTo>
                  <a:lnTo>
                    <a:pt x="18" y="133"/>
                  </a:lnTo>
                  <a:cubicBezTo>
                    <a:pt x="18" y="138"/>
                    <a:pt x="14" y="142"/>
                    <a:pt x="9" y="142"/>
                  </a:cubicBezTo>
                  <a:cubicBezTo>
                    <a:pt x="8" y="142"/>
                    <a:pt x="6" y="141"/>
                    <a:pt x="5" y="1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30" name="Oval 90">
              <a:extLst>
                <a:ext uri="{FF2B5EF4-FFF2-40B4-BE49-F238E27FC236}">
                  <a16:creationId xmlns:a16="http://schemas.microsoft.com/office/drawing/2014/main" id="{2653BAE6-7C49-4212-988B-FA811CB07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1102" y="1193800"/>
              <a:ext cx="44450" cy="80963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B5AA9C87-27A8-4C19-A1FE-42BCF9518D2E}"/>
              </a:ext>
            </a:extLst>
          </p:cNvPr>
          <p:cNvGrpSpPr/>
          <p:nvPr/>
        </p:nvGrpSpPr>
        <p:grpSpPr>
          <a:xfrm>
            <a:off x="5555557" y="2681530"/>
            <a:ext cx="1051176" cy="1155216"/>
            <a:chOff x="15698790" y="2535238"/>
            <a:chExt cx="1395413" cy="1533525"/>
          </a:xfrm>
        </p:grpSpPr>
        <p:sp>
          <p:nvSpPr>
            <p:cNvPr id="258" name="Freeform 118">
              <a:extLst>
                <a:ext uri="{FF2B5EF4-FFF2-40B4-BE49-F238E27FC236}">
                  <a16:creationId xmlns:a16="http://schemas.microsoft.com/office/drawing/2014/main" id="{0A0944AE-85AF-4C7E-9F8A-ED6D0AA46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8790" y="3560763"/>
              <a:ext cx="1395413" cy="508000"/>
            </a:xfrm>
            <a:custGeom>
              <a:avLst/>
              <a:gdLst>
                <a:gd name="T0" fmla="*/ 1831 w 1831"/>
                <a:gd name="T1" fmla="*/ 658 h 666"/>
                <a:gd name="T2" fmla="*/ 1630 w 1831"/>
                <a:gd name="T3" fmla="*/ 209 h 666"/>
                <a:gd name="T4" fmla="*/ 1192 w 1831"/>
                <a:gd name="T5" fmla="*/ 0 h 666"/>
                <a:gd name="T6" fmla="*/ 902 w 1831"/>
                <a:gd name="T7" fmla="*/ 0 h 666"/>
                <a:gd name="T8" fmla="*/ 902 w 1831"/>
                <a:gd name="T9" fmla="*/ 1 h 666"/>
                <a:gd name="T10" fmla="*/ 638 w 1831"/>
                <a:gd name="T11" fmla="*/ 1 h 666"/>
                <a:gd name="T12" fmla="*/ 201 w 1831"/>
                <a:gd name="T13" fmla="*/ 209 h 666"/>
                <a:gd name="T14" fmla="*/ 0 w 1831"/>
                <a:gd name="T15" fmla="*/ 658 h 666"/>
                <a:gd name="T16" fmla="*/ 929 w 1831"/>
                <a:gd name="T17" fmla="*/ 666 h 666"/>
                <a:gd name="T18" fmla="*/ 929 w 1831"/>
                <a:gd name="T19" fmla="*/ 665 h 666"/>
                <a:gd name="T20" fmla="*/ 1831 w 1831"/>
                <a:gd name="T21" fmla="*/ 6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666">
                  <a:moveTo>
                    <a:pt x="1831" y="658"/>
                  </a:moveTo>
                  <a:cubicBezTo>
                    <a:pt x="1831" y="658"/>
                    <a:pt x="1789" y="343"/>
                    <a:pt x="1630" y="209"/>
                  </a:cubicBezTo>
                  <a:cubicBezTo>
                    <a:pt x="1471" y="75"/>
                    <a:pt x="1192" y="0"/>
                    <a:pt x="1192" y="0"/>
                  </a:cubicBezTo>
                  <a:lnTo>
                    <a:pt x="902" y="0"/>
                  </a:lnTo>
                  <a:lnTo>
                    <a:pt x="902" y="1"/>
                  </a:lnTo>
                  <a:lnTo>
                    <a:pt x="638" y="1"/>
                  </a:lnTo>
                  <a:cubicBezTo>
                    <a:pt x="638" y="1"/>
                    <a:pt x="359" y="75"/>
                    <a:pt x="201" y="209"/>
                  </a:cubicBezTo>
                  <a:cubicBezTo>
                    <a:pt x="42" y="343"/>
                    <a:pt x="0" y="658"/>
                    <a:pt x="0" y="658"/>
                  </a:cubicBezTo>
                  <a:lnTo>
                    <a:pt x="929" y="666"/>
                  </a:lnTo>
                  <a:lnTo>
                    <a:pt x="929" y="665"/>
                  </a:lnTo>
                  <a:lnTo>
                    <a:pt x="1831" y="6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59" name="Freeform 119">
              <a:extLst>
                <a:ext uri="{FF2B5EF4-FFF2-40B4-BE49-F238E27FC236}">
                  <a16:creationId xmlns:a16="http://schemas.microsoft.com/office/drawing/2014/main" id="{64767B47-A4C4-44BC-82DE-13190EA1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8790" y="3560763"/>
              <a:ext cx="1395413" cy="508000"/>
            </a:xfrm>
            <a:custGeom>
              <a:avLst/>
              <a:gdLst>
                <a:gd name="T0" fmla="*/ 1831 w 1831"/>
                <a:gd name="T1" fmla="*/ 658 h 666"/>
                <a:gd name="T2" fmla="*/ 1630 w 1831"/>
                <a:gd name="T3" fmla="*/ 209 h 666"/>
                <a:gd name="T4" fmla="*/ 1192 w 1831"/>
                <a:gd name="T5" fmla="*/ 0 h 666"/>
                <a:gd name="T6" fmla="*/ 902 w 1831"/>
                <a:gd name="T7" fmla="*/ 0 h 666"/>
                <a:gd name="T8" fmla="*/ 902 w 1831"/>
                <a:gd name="T9" fmla="*/ 1 h 666"/>
                <a:gd name="T10" fmla="*/ 638 w 1831"/>
                <a:gd name="T11" fmla="*/ 1 h 666"/>
                <a:gd name="T12" fmla="*/ 201 w 1831"/>
                <a:gd name="T13" fmla="*/ 209 h 666"/>
                <a:gd name="T14" fmla="*/ 0 w 1831"/>
                <a:gd name="T15" fmla="*/ 658 h 666"/>
                <a:gd name="T16" fmla="*/ 929 w 1831"/>
                <a:gd name="T17" fmla="*/ 666 h 666"/>
                <a:gd name="T18" fmla="*/ 929 w 1831"/>
                <a:gd name="T19" fmla="*/ 665 h 666"/>
                <a:gd name="T20" fmla="*/ 1831 w 1831"/>
                <a:gd name="T21" fmla="*/ 6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666">
                  <a:moveTo>
                    <a:pt x="1831" y="658"/>
                  </a:moveTo>
                  <a:cubicBezTo>
                    <a:pt x="1831" y="658"/>
                    <a:pt x="1789" y="343"/>
                    <a:pt x="1630" y="209"/>
                  </a:cubicBezTo>
                  <a:cubicBezTo>
                    <a:pt x="1471" y="75"/>
                    <a:pt x="1192" y="0"/>
                    <a:pt x="1192" y="0"/>
                  </a:cubicBezTo>
                  <a:lnTo>
                    <a:pt x="902" y="0"/>
                  </a:lnTo>
                  <a:lnTo>
                    <a:pt x="902" y="1"/>
                  </a:lnTo>
                  <a:lnTo>
                    <a:pt x="638" y="1"/>
                  </a:lnTo>
                  <a:cubicBezTo>
                    <a:pt x="638" y="1"/>
                    <a:pt x="359" y="75"/>
                    <a:pt x="201" y="209"/>
                  </a:cubicBezTo>
                  <a:cubicBezTo>
                    <a:pt x="42" y="343"/>
                    <a:pt x="0" y="658"/>
                    <a:pt x="0" y="658"/>
                  </a:cubicBezTo>
                  <a:lnTo>
                    <a:pt x="929" y="666"/>
                  </a:lnTo>
                  <a:lnTo>
                    <a:pt x="929" y="665"/>
                  </a:lnTo>
                  <a:lnTo>
                    <a:pt x="1831" y="6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0" name="Line 120">
              <a:extLst>
                <a:ext uri="{FF2B5EF4-FFF2-40B4-BE49-F238E27FC236}">
                  <a16:creationId xmlns:a16="http://schemas.microsoft.com/office/drawing/2014/main" id="{ECF0F496-7062-4048-AA48-8C29B78F5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3077" y="3987800"/>
              <a:ext cx="1362075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1" name="Line 121">
              <a:extLst>
                <a:ext uri="{FF2B5EF4-FFF2-40B4-BE49-F238E27FC236}">
                  <a16:creationId xmlns:a16="http://schemas.microsoft.com/office/drawing/2014/main" id="{165C6FED-A1B2-4E04-AF84-836ACEC07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32127" y="3905250"/>
              <a:ext cx="1322388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2" name="Line 122">
              <a:extLst>
                <a:ext uri="{FF2B5EF4-FFF2-40B4-BE49-F238E27FC236}">
                  <a16:creationId xmlns:a16="http://schemas.microsoft.com/office/drawing/2014/main" id="{9E7383A1-73CB-4B3D-B703-0E800EAF2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78165" y="3817938"/>
              <a:ext cx="1236663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3" name="Line 123">
              <a:extLst>
                <a:ext uri="{FF2B5EF4-FFF2-40B4-BE49-F238E27FC236}">
                  <a16:creationId xmlns:a16="http://schemas.microsoft.com/office/drawing/2014/main" id="{598BA30A-F49B-4ED3-86FA-73F386637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0077" y="3729038"/>
              <a:ext cx="377825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4" name="Line 124">
              <a:extLst>
                <a:ext uri="{FF2B5EF4-FFF2-40B4-BE49-F238E27FC236}">
                  <a16:creationId xmlns:a16="http://schemas.microsoft.com/office/drawing/2014/main" id="{CD0176FC-3767-48EF-B2B6-BBDAD3D9A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7627" y="3721100"/>
              <a:ext cx="382588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5" name="Freeform 125">
              <a:extLst>
                <a:ext uri="{FF2B5EF4-FFF2-40B4-BE49-F238E27FC236}">
                  <a16:creationId xmlns:a16="http://schemas.microsoft.com/office/drawing/2014/main" id="{60C8A145-9BD6-432B-A50F-A33D81232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277" y="2535238"/>
              <a:ext cx="931863" cy="1387475"/>
            </a:xfrm>
            <a:custGeom>
              <a:avLst/>
              <a:gdLst>
                <a:gd name="T0" fmla="*/ 1222 w 1222"/>
                <a:gd name="T1" fmla="*/ 1015 h 1820"/>
                <a:gd name="T2" fmla="*/ 1173 w 1222"/>
                <a:gd name="T3" fmla="*/ 637 h 1820"/>
                <a:gd name="T4" fmla="*/ 580 w 1222"/>
                <a:gd name="T5" fmla="*/ 27 h 1820"/>
                <a:gd name="T6" fmla="*/ 49 w 1222"/>
                <a:gd name="T7" fmla="*/ 637 h 1820"/>
                <a:gd name="T8" fmla="*/ 0 w 1222"/>
                <a:gd name="T9" fmla="*/ 1014 h 1820"/>
                <a:gd name="T10" fmla="*/ 126 w 1222"/>
                <a:gd name="T11" fmla="*/ 1208 h 1820"/>
                <a:gd name="T12" fmla="*/ 72 w 1222"/>
                <a:gd name="T13" fmla="*/ 1468 h 1820"/>
                <a:gd name="T14" fmla="*/ 611 w 1222"/>
                <a:gd name="T15" fmla="*/ 1819 h 1820"/>
                <a:gd name="T16" fmla="*/ 611 w 1222"/>
                <a:gd name="T17" fmla="*/ 1820 h 1820"/>
                <a:gd name="T18" fmla="*/ 1150 w 1222"/>
                <a:gd name="T19" fmla="*/ 1469 h 1820"/>
                <a:gd name="T20" fmla="*/ 1097 w 1222"/>
                <a:gd name="T21" fmla="*/ 1208 h 1820"/>
                <a:gd name="T22" fmla="*/ 1222 w 1222"/>
                <a:gd name="T23" fmla="*/ 1015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2" h="1820">
                  <a:moveTo>
                    <a:pt x="1222" y="1015"/>
                  </a:moveTo>
                  <a:cubicBezTo>
                    <a:pt x="1222" y="885"/>
                    <a:pt x="1173" y="745"/>
                    <a:pt x="1173" y="637"/>
                  </a:cubicBezTo>
                  <a:cubicBezTo>
                    <a:pt x="1173" y="530"/>
                    <a:pt x="1146" y="0"/>
                    <a:pt x="580" y="27"/>
                  </a:cubicBezTo>
                  <a:cubicBezTo>
                    <a:pt x="97" y="50"/>
                    <a:pt x="49" y="529"/>
                    <a:pt x="49" y="637"/>
                  </a:cubicBezTo>
                  <a:cubicBezTo>
                    <a:pt x="49" y="745"/>
                    <a:pt x="0" y="884"/>
                    <a:pt x="0" y="1014"/>
                  </a:cubicBezTo>
                  <a:cubicBezTo>
                    <a:pt x="0" y="1145"/>
                    <a:pt x="103" y="1181"/>
                    <a:pt x="126" y="1208"/>
                  </a:cubicBezTo>
                  <a:cubicBezTo>
                    <a:pt x="148" y="1234"/>
                    <a:pt x="9" y="1347"/>
                    <a:pt x="72" y="1468"/>
                  </a:cubicBezTo>
                  <a:cubicBezTo>
                    <a:pt x="135" y="1589"/>
                    <a:pt x="609" y="1818"/>
                    <a:pt x="611" y="1819"/>
                  </a:cubicBezTo>
                  <a:lnTo>
                    <a:pt x="611" y="1820"/>
                  </a:lnTo>
                  <a:cubicBezTo>
                    <a:pt x="611" y="1820"/>
                    <a:pt x="1088" y="1590"/>
                    <a:pt x="1150" y="1469"/>
                  </a:cubicBezTo>
                  <a:cubicBezTo>
                    <a:pt x="1213" y="1348"/>
                    <a:pt x="1074" y="1235"/>
                    <a:pt x="1097" y="1208"/>
                  </a:cubicBezTo>
                  <a:cubicBezTo>
                    <a:pt x="1119" y="1181"/>
                    <a:pt x="1222" y="1145"/>
                    <a:pt x="1222" y="1015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6" name="Freeform 126">
              <a:extLst>
                <a:ext uri="{FF2B5EF4-FFF2-40B4-BE49-F238E27FC236}">
                  <a16:creationId xmlns:a16="http://schemas.microsoft.com/office/drawing/2014/main" id="{EF057670-645E-4CC6-9E58-4CC70FFA7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277" y="2535238"/>
              <a:ext cx="931863" cy="1387475"/>
            </a:xfrm>
            <a:custGeom>
              <a:avLst/>
              <a:gdLst>
                <a:gd name="T0" fmla="*/ 1222 w 1222"/>
                <a:gd name="T1" fmla="*/ 1015 h 1820"/>
                <a:gd name="T2" fmla="*/ 1173 w 1222"/>
                <a:gd name="T3" fmla="*/ 637 h 1820"/>
                <a:gd name="T4" fmla="*/ 580 w 1222"/>
                <a:gd name="T5" fmla="*/ 27 h 1820"/>
                <a:gd name="T6" fmla="*/ 49 w 1222"/>
                <a:gd name="T7" fmla="*/ 637 h 1820"/>
                <a:gd name="T8" fmla="*/ 0 w 1222"/>
                <a:gd name="T9" fmla="*/ 1014 h 1820"/>
                <a:gd name="T10" fmla="*/ 126 w 1222"/>
                <a:gd name="T11" fmla="*/ 1208 h 1820"/>
                <a:gd name="T12" fmla="*/ 72 w 1222"/>
                <a:gd name="T13" fmla="*/ 1468 h 1820"/>
                <a:gd name="T14" fmla="*/ 611 w 1222"/>
                <a:gd name="T15" fmla="*/ 1819 h 1820"/>
                <a:gd name="T16" fmla="*/ 611 w 1222"/>
                <a:gd name="T17" fmla="*/ 1820 h 1820"/>
                <a:gd name="T18" fmla="*/ 1150 w 1222"/>
                <a:gd name="T19" fmla="*/ 1469 h 1820"/>
                <a:gd name="T20" fmla="*/ 1097 w 1222"/>
                <a:gd name="T21" fmla="*/ 1208 h 1820"/>
                <a:gd name="T22" fmla="*/ 1222 w 1222"/>
                <a:gd name="T23" fmla="*/ 1015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2" h="1820">
                  <a:moveTo>
                    <a:pt x="1222" y="1015"/>
                  </a:moveTo>
                  <a:cubicBezTo>
                    <a:pt x="1222" y="885"/>
                    <a:pt x="1173" y="745"/>
                    <a:pt x="1173" y="637"/>
                  </a:cubicBezTo>
                  <a:cubicBezTo>
                    <a:pt x="1173" y="530"/>
                    <a:pt x="1146" y="0"/>
                    <a:pt x="580" y="27"/>
                  </a:cubicBezTo>
                  <a:cubicBezTo>
                    <a:pt x="97" y="50"/>
                    <a:pt x="49" y="529"/>
                    <a:pt x="49" y="637"/>
                  </a:cubicBezTo>
                  <a:cubicBezTo>
                    <a:pt x="49" y="745"/>
                    <a:pt x="0" y="884"/>
                    <a:pt x="0" y="1014"/>
                  </a:cubicBezTo>
                  <a:cubicBezTo>
                    <a:pt x="0" y="1145"/>
                    <a:pt x="103" y="1181"/>
                    <a:pt x="126" y="1208"/>
                  </a:cubicBezTo>
                  <a:cubicBezTo>
                    <a:pt x="148" y="1234"/>
                    <a:pt x="9" y="1347"/>
                    <a:pt x="72" y="1468"/>
                  </a:cubicBezTo>
                  <a:cubicBezTo>
                    <a:pt x="135" y="1589"/>
                    <a:pt x="609" y="1818"/>
                    <a:pt x="611" y="1819"/>
                  </a:cubicBezTo>
                  <a:lnTo>
                    <a:pt x="611" y="1820"/>
                  </a:lnTo>
                  <a:cubicBezTo>
                    <a:pt x="611" y="1820"/>
                    <a:pt x="1088" y="1590"/>
                    <a:pt x="1150" y="1469"/>
                  </a:cubicBezTo>
                  <a:cubicBezTo>
                    <a:pt x="1213" y="1348"/>
                    <a:pt x="1074" y="1235"/>
                    <a:pt x="1097" y="1208"/>
                  </a:cubicBezTo>
                  <a:cubicBezTo>
                    <a:pt x="1119" y="1181"/>
                    <a:pt x="1222" y="1145"/>
                    <a:pt x="1222" y="1015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7" name="Freeform 127">
              <a:extLst>
                <a:ext uri="{FF2B5EF4-FFF2-40B4-BE49-F238E27FC236}">
                  <a16:creationId xmlns:a16="http://schemas.microsoft.com/office/drawing/2014/main" id="{7B516776-74B3-433E-8079-9A534CB46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8202" y="2797175"/>
              <a:ext cx="620713" cy="725488"/>
            </a:xfrm>
            <a:custGeom>
              <a:avLst/>
              <a:gdLst>
                <a:gd name="T0" fmla="*/ 0 w 816"/>
                <a:gd name="T1" fmla="*/ 252 h 951"/>
                <a:gd name="T2" fmla="*/ 23 w 816"/>
                <a:gd name="T3" fmla="*/ 545 h 951"/>
                <a:gd name="T4" fmla="*/ 406 w 816"/>
                <a:gd name="T5" fmla="*/ 951 h 951"/>
                <a:gd name="T6" fmla="*/ 793 w 816"/>
                <a:gd name="T7" fmla="*/ 524 h 951"/>
                <a:gd name="T8" fmla="*/ 816 w 816"/>
                <a:gd name="T9" fmla="*/ 198 h 951"/>
                <a:gd name="T10" fmla="*/ 410 w 816"/>
                <a:gd name="T11" fmla="*/ 0 h 951"/>
                <a:gd name="T12" fmla="*/ 0 w 816"/>
                <a:gd name="T13" fmla="*/ 252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951">
                  <a:moveTo>
                    <a:pt x="0" y="252"/>
                  </a:moveTo>
                  <a:lnTo>
                    <a:pt x="23" y="545"/>
                  </a:lnTo>
                  <a:cubicBezTo>
                    <a:pt x="23" y="779"/>
                    <a:pt x="270" y="951"/>
                    <a:pt x="406" y="951"/>
                  </a:cubicBezTo>
                  <a:cubicBezTo>
                    <a:pt x="561" y="951"/>
                    <a:pt x="764" y="831"/>
                    <a:pt x="793" y="524"/>
                  </a:cubicBezTo>
                  <a:lnTo>
                    <a:pt x="816" y="198"/>
                  </a:lnTo>
                  <a:cubicBezTo>
                    <a:pt x="816" y="198"/>
                    <a:pt x="685" y="0"/>
                    <a:pt x="410" y="0"/>
                  </a:cubicBezTo>
                  <a:cubicBezTo>
                    <a:pt x="89" y="0"/>
                    <a:pt x="0" y="252"/>
                    <a:pt x="0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8" name="Freeform 128">
              <a:extLst>
                <a:ext uri="{FF2B5EF4-FFF2-40B4-BE49-F238E27FC236}">
                  <a16:creationId xmlns:a16="http://schemas.microsoft.com/office/drawing/2014/main" id="{12DEB993-245D-4994-A834-070D53C64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8202" y="2797175"/>
              <a:ext cx="620713" cy="725488"/>
            </a:xfrm>
            <a:custGeom>
              <a:avLst/>
              <a:gdLst>
                <a:gd name="T0" fmla="*/ 0 w 816"/>
                <a:gd name="T1" fmla="*/ 252 h 951"/>
                <a:gd name="T2" fmla="*/ 23 w 816"/>
                <a:gd name="T3" fmla="*/ 545 h 951"/>
                <a:gd name="T4" fmla="*/ 406 w 816"/>
                <a:gd name="T5" fmla="*/ 951 h 951"/>
                <a:gd name="T6" fmla="*/ 793 w 816"/>
                <a:gd name="T7" fmla="*/ 524 h 951"/>
                <a:gd name="T8" fmla="*/ 816 w 816"/>
                <a:gd name="T9" fmla="*/ 198 h 951"/>
                <a:gd name="T10" fmla="*/ 410 w 816"/>
                <a:gd name="T11" fmla="*/ 0 h 951"/>
                <a:gd name="T12" fmla="*/ 0 w 816"/>
                <a:gd name="T13" fmla="*/ 252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951">
                  <a:moveTo>
                    <a:pt x="0" y="252"/>
                  </a:moveTo>
                  <a:lnTo>
                    <a:pt x="23" y="545"/>
                  </a:lnTo>
                  <a:cubicBezTo>
                    <a:pt x="23" y="779"/>
                    <a:pt x="270" y="951"/>
                    <a:pt x="406" y="951"/>
                  </a:cubicBezTo>
                  <a:cubicBezTo>
                    <a:pt x="561" y="951"/>
                    <a:pt x="764" y="831"/>
                    <a:pt x="793" y="524"/>
                  </a:cubicBezTo>
                  <a:lnTo>
                    <a:pt x="816" y="198"/>
                  </a:lnTo>
                  <a:cubicBezTo>
                    <a:pt x="816" y="198"/>
                    <a:pt x="685" y="0"/>
                    <a:pt x="410" y="0"/>
                  </a:cubicBezTo>
                  <a:cubicBezTo>
                    <a:pt x="89" y="0"/>
                    <a:pt x="0" y="252"/>
                    <a:pt x="0" y="252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9" name="Freeform 129">
              <a:extLst>
                <a:ext uri="{FF2B5EF4-FFF2-40B4-BE49-F238E27FC236}">
                  <a16:creationId xmlns:a16="http://schemas.microsoft.com/office/drawing/2014/main" id="{877E73A0-8030-4BE6-ACDF-3F1138DA8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9802" y="2944813"/>
              <a:ext cx="112713" cy="23813"/>
            </a:xfrm>
            <a:custGeom>
              <a:avLst/>
              <a:gdLst>
                <a:gd name="T0" fmla="*/ 0 w 147"/>
                <a:gd name="T1" fmla="*/ 30 h 32"/>
                <a:gd name="T2" fmla="*/ 76 w 147"/>
                <a:gd name="T3" fmla="*/ 1 h 32"/>
                <a:gd name="T4" fmla="*/ 147 w 14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2">
                  <a:moveTo>
                    <a:pt x="0" y="30"/>
                  </a:moveTo>
                  <a:cubicBezTo>
                    <a:pt x="0" y="30"/>
                    <a:pt x="22" y="0"/>
                    <a:pt x="76" y="1"/>
                  </a:cubicBezTo>
                  <a:cubicBezTo>
                    <a:pt x="123" y="3"/>
                    <a:pt x="147" y="32"/>
                    <a:pt x="147" y="32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0" name="Oval 130">
              <a:extLst>
                <a:ext uri="{FF2B5EF4-FFF2-40B4-BE49-F238E27FC236}">
                  <a16:creationId xmlns:a16="http://schemas.microsoft.com/office/drawing/2014/main" id="{03E3D3A4-8FF5-46AE-A920-39C1C94D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0602" y="3057525"/>
              <a:ext cx="39688" cy="76200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1" name="Freeform 131">
              <a:extLst>
                <a:ext uri="{FF2B5EF4-FFF2-40B4-BE49-F238E27FC236}">
                  <a16:creationId xmlns:a16="http://schemas.microsoft.com/office/drawing/2014/main" id="{5948F7F8-CC95-4BEF-8DEB-F4338F06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6490" y="3114675"/>
              <a:ext cx="87313" cy="160338"/>
            </a:xfrm>
            <a:custGeom>
              <a:avLst/>
              <a:gdLst>
                <a:gd name="T0" fmla="*/ 28 w 116"/>
                <a:gd name="T1" fmla="*/ 0 h 210"/>
                <a:gd name="T2" fmla="*/ 5 w 116"/>
                <a:gd name="T3" fmla="*/ 174 h 210"/>
                <a:gd name="T4" fmla="*/ 116 w 116"/>
                <a:gd name="T5" fmla="*/ 1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210">
                  <a:moveTo>
                    <a:pt x="28" y="0"/>
                  </a:moveTo>
                  <a:cubicBezTo>
                    <a:pt x="28" y="0"/>
                    <a:pt x="0" y="161"/>
                    <a:pt x="5" y="174"/>
                  </a:cubicBezTo>
                  <a:cubicBezTo>
                    <a:pt x="10" y="187"/>
                    <a:pt x="64" y="210"/>
                    <a:pt x="116" y="1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2" name="Freeform 132">
              <a:extLst>
                <a:ext uri="{FF2B5EF4-FFF2-40B4-BE49-F238E27FC236}">
                  <a16:creationId xmlns:a16="http://schemas.microsoft.com/office/drawing/2014/main" id="{0AEB1D94-F336-4126-9467-1218B581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6490" y="3114675"/>
              <a:ext cx="87313" cy="160338"/>
            </a:xfrm>
            <a:custGeom>
              <a:avLst/>
              <a:gdLst>
                <a:gd name="T0" fmla="*/ 28 w 116"/>
                <a:gd name="T1" fmla="*/ 0 h 210"/>
                <a:gd name="T2" fmla="*/ 5 w 116"/>
                <a:gd name="T3" fmla="*/ 174 h 210"/>
                <a:gd name="T4" fmla="*/ 116 w 116"/>
                <a:gd name="T5" fmla="*/ 1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210">
                  <a:moveTo>
                    <a:pt x="28" y="0"/>
                  </a:moveTo>
                  <a:cubicBezTo>
                    <a:pt x="28" y="0"/>
                    <a:pt x="0" y="161"/>
                    <a:pt x="5" y="174"/>
                  </a:cubicBezTo>
                  <a:cubicBezTo>
                    <a:pt x="10" y="187"/>
                    <a:pt x="64" y="210"/>
                    <a:pt x="116" y="188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3" name="Freeform 133">
              <a:extLst>
                <a:ext uri="{FF2B5EF4-FFF2-40B4-BE49-F238E27FC236}">
                  <a16:creationId xmlns:a16="http://schemas.microsoft.com/office/drawing/2014/main" id="{0795E4E7-048F-43B5-AB2E-C73E51172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8727" y="2951163"/>
              <a:ext cx="111125" cy="23813"/>
            </a:xfrm>
            <a:custGeom>
              <a:avLst/>
              <a:gdLst>
                <a:gd name="T0" fmla="*/ 146 w 146"/>
                <a:gd name="T1" fmla="*/ 30 h 32"/>
                <a:gd name="T2" fmla="*/ 70 w 146"/>
                <a:gd name="T3" fmla="*/ 2 h 32"/>
                <a:gd name="T4" fmla="*/ 0 w 146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32">
                  <a:moveTo>
                    <a:pt x="146" y="30"/>
                  </a:moveTo>
                  <a:cubicBezTo>
                    <a:pt x="146" y="30"/>
                    <a:pt x="125" y="0"/>
                    <a:pt x="70" y="2"/>
                  </a:cubicBezTo>
                  <a:cubicBezTo>
                    <a:pt x="23" y="3"/>
                    <a:pt x="0" y="32"/>
                    <a:pt x="0" y="32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4" name="Freeform 134">
              <a:extLst>
                <a:ext uri="{FF2B5EF4-FFF2-40B4-BE49-F238E27FC236}">
                  <a16:creationId xmlns:a16="http://schemas.microsoft.com/office/drawing/2014/main" id="{7D4CCF5A-7AA7-437C-A40B-CF35C5F12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02" y="3341688"/>
              <a:ext cx="131763" cy="34925"/>
            </a:xfrm>
            <a:custGeom>
              <a:avLst/>
              <a:gdLst>
                <a:gd name="T0" fmla="*/ 0 w 173"/>
                <a:gd name="T1" fmla="*/ 4 h 46"/>
                <a:gd name="T2" fmla="*/ 173 w 173"/>
                <a:gd name="T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46">
                  <a:moveTo>
                    <a:pt x="0" y="4"/>
                  </a:moveTo>
                  <a:cubicBezTo>
                    <a:pt x="0" y="4"/>
                    <a:pt x="77" y="46"/>
                    <a:pt x="173" y="0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5" name="Oval 135">
              <a:extLst>
                <a:ext uri="{FF2B5EF4-FFF2-40B4-BE49-F238E27FC236}">
                  <a16:creationId xmlns:a16="http://schemas.microsoft.com/office/drawing/2014/main" id="{1B66956D-1383-41E2-8478-2ABBED54E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5715" y="3060700"/>
              <a:ext cx="39688" cy="76200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6" name="Freeform 136">
              <a:extLst>
                <a:ext uri="{FF2B5EF4-FFF2-40B4-BE49-F238E27FC236}">
                  <a16:creationId xmlns:a16="http://schemas.microsoft.com/office/drawing/2014/main" id="{4969DF56-023D-4B58-A8DD-DCCB1031C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352" y="2690813"/>
              <a:ext cx="768350" cy="350838"/>
            </a:xfrm>
            <a:custGeom>
              <a:avLst/>
              <a:gdLst>
                <a:gd name="T0" fmla="*/ 509 w 1010"/>
                <a:gd name="T1" fmla="*/ 0 h 461"/>
                <a:gd name="T2" fmla="*/ 98 w 1010"/>
                <a:gd name="T3" fmla="*/ 460 h 461"/>
                <a:gd name="T4" fmla="*/ 510 w 1010"/>
                <a:gd name="T5" fmla="*/ 239 h 461"/>
                <a:gd name="T6" fmla="*/ 900 w 1010"/>
                <a:gd name="T7" fmla="*/ 461 h 461"/>
                <a:gd name="T8" fmla="*/ 509 w 1010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461">
                  <a:moveTo>
                    <a:pt x="509" y="0"/>
                  </a:moveTo>
                  <a:cubicBezTo>
                    <a:pt x="412" y="0"/>
                    <a:pt x="0" y="132"/>
                    <a:pt x="98" y="460"/>
                  </a:cubicBezTo>
                  <a:cubicBezTo>
                    <a:pt x="98" y="460"/>
                    <a:pt x="176" y="238"/>
                    <a:pt x="510" y="239"/>
                  </a:cubicBezTo>
                  <a:cubicBezTo>
                    <a:pt x="834" y="255"/>
                    <a:pt x="900" y="461"/>
                    <a:pt x="900" y="461"/>
                  </a:cubicBezTo>
                  <a:cubicBezTo>
                    <a:pt x="1010" y="137"/>
                    <a:pt x="599" y="0"/>
                    <a:pt x="509" y="0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7" name="Freeform 137">
              <a:extLst>
                <a:ext uri="{FF2B5EF4-FFF2-40B4-BE49-F238E27FC236}">
                  <a16:creationId xmlns:a16="http://schemas.microsoft.com/office/drawing/2014/main" id="{A250412F-84A5-41EC-B9CD-AABDB97F8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352" y="2690813"/>
              <a:ext cx="768350" cy="350838"/>
            </a:xfrm>
            <a:custGeom>
              <a:avLst/>
              <a:gdLst>
                <a:gd name="T0" fmla="*/ 509 w 1010"/>
                <a:gd name="T1" fmla="*/ 0 h 461"/>
                <a:gd name="T2" fmla="*/ 98 w 1010"/>
                <a:gd name="T3" fmla="*/ 460 h 461"/>
                <a:gd name="T4" fmla="*/ 510 w 1010"/>
                <a:gd name="T5" fmla="*/ 239 h 461"/>
                <a:gd name="T6" fmla="*/ 900 w 1010"/>
                <a:gd name="T7" fmla="*/ 461 h 461"/>
                <a:gd name="T8" fmla="*/ 509 w 1010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461">
                  <a:moveTo>
                    <a:pt x="509" y="0"/>
                  </a:moveTo>
                  <a:cubicBezTo>
                    <a:pt x="412" y="0"/>
                    <a:pt x="0" y="132"/>
                    <a:pt x="98" y="460"/>
                  </a:cubicBezTo>
                  <a:cubicBezTo>
                    <a:pt x="98" y="460"/>
                    <a:pt x="176" y="238"/>
                    <a:pt x="510" y="239"/>
                  </a:cubicBezTo>
                  <a:cubicBezTo>
                    <a:pt x="834" y="255"/>
                    <a:pt x="900" y="461"/>
                    <a:pt x="900" y="461"/>
                  </a:cubicBezTo>
                  <a:cubicBezTo>
                    <a:pt x="1010" y="137"/>
                    <a:pt x="599" y="0"/>
                    <a:pt x="509" y="0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8" name="Freeform 138">
              <a:extLst>
                <a:ext uri="{FF2B5EF4-FFF2-40B4-BE49-F238E27FC236}">
                  <a16:creationId xmlns:a16="http://schemas.microsoft.com/office/drawing/2014/main" id="{8566A77C-2F54-49FE-914A-C4167ECF4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77" y="3459163"/>
              <a:ext cx="128588" cy="144463"/>
            </a:xfrm>
            <a:custGeom>
              <a:avLst/>
              <a:gdLst>
                <a:gd name="T0" fmla="*/ 0 w 169"/>
                <a:gd name="T1" fmla="*/ 0 h 189"/>
                <a:gd name="T2" fmla="*/ 164 w 169"/>
                <a:gd name="T3" fmla="*/ 137 h 189"/>
                <a:gd name="T4" fmla="*/ 11 w 169"/>
                <a:gd name="T5" fmla="*/ 12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" h="189">
                  <a:moveTo>
                    <a:pt x="0" y="0"/>
                  </a:moveTo>
                  <a:cubicBezTo>
                    <a:pt x="0" y="0"/>
                    <a:pt x="160" y="85"/>
                    <a:pt x="164" y="137"/>
                  </a:cubicBezTo>
                  <a:cubicBezTo>
                    <a:pt x="169" y="189"/>
                    <a:pt x="11" y="126"/>
                    <a:pt x="11" y="126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9" name="Freeform 139">
              <a:extLst>
                <a:ext uri="{FF2B5EF4-FFF2-40B4-BE49-F238E27FC236}">
                  <a16:creationId xmlns:a16="http://schemas.microsoft.com/office/drawing/2014/main" id="{85C42365-4892-46A0-986D-BCBDCAF93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0952" y="3482975"/>
              <a:ext cx="225425" cy="131763"/>
            </a:xfrm>
            <a:custGeom>
              <a:avLst/>
              <a:gdLst>
                <a:gd name="T0" fmla="*/ 295 w 295"/>
                <a:gd name="T1" fmla="*/ 0 h 173"/>
                <a:gd name="T2" fmla="*/ 0 w 295"/>
                <a:gd name="T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5" h="173">
                  <a:moveTo>
                    <a:pt x="295" y="0"/>
                  </a:moveTo>
                  <a:cubicBezTo>
                    <a:pt x="295" y="0"/>
                    <a:pt x="151" y="135"/>
                    <a:pt x="0" y="17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0" name="Oval 140">
              <a:extLst>
                <a:ext uri="{FF2B5EF4-FFF2-40B4-BE49-F238E27FC236}">
                  <a16:creationId xmlns:a16="http://schemas.microsoft.com/office/drawing/2014/main" id="{70E9F4D8-E84C-43BD-81EF-85A3C72EC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9952" y="2990850"/>
              <a:ext cx="225425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1" name="Freeform 141">
              <a:extLst>
                <a:ext uri="{FF2B5EF4-FFF2-40B4-BE49-F238E27FC236}">
                  <a16:creationId xmlns:a16="http://schemas.microsoft.com/office/drawing/2014/main" id="{D1ADE941-91BD-4688-ADC2-E3F7A4E16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77" y="3063875"/>
              <a:ext cx="30163" cy="19050"/>
            </a:xfrm>
            <a:custGeom>
              <a:avLst/>
              <a:gdLst>
                <a:gd name="T0" fmla="*/ 0 w 40"/>
                <a:gd name="T1" fmla="*/ 0 h 25"/>
                <a:gd name="T2" fmla="*/ 40 w 40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5">
                  <a:moveTo>
                    <a:pt x="0" y="0"/>
                  </a:moveTo>
                  <a:cubicBezTo>
                    <a:pt x="0" y="0"/>
                    <a:pt x="20" y="8"/>
                    <a:pt x="40" y="25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2" name="Oval 142">
              <a:extLst>
                <a:ext uri="{FF2B5EF4-FFF2-40B4-BE49-F238E27FC236}">
                  <a16:creationId xmlns:a16="http://schemas.microsoft.com/office/drawing/2014/main" id="{58F33EBB-F2C0-451C-8445-2D017B475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2690" y="2994025"/>
              <a:ext cx="225425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3" name="Freeform 143">
              <a:extLst>
                <a:ext uri="{FF2B5EF4-FFF2-40B4-BE49-F238E27FC236}">
                  <a16:creationId xmlns:a16="http://schemas.microsoft.com/office/drawing/2014/main" id="{EB8A32A0-CAFC-4586-9350-FF1E8C644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6527" y="3060700"/>
              <a:ext cx="44450" cy="25400"/>
            </a:xfrm>
            <a:custGeom>
              <a:avLst/>
              <a:gdLst>
                <a:gd name="T0" fmla="*/ 58 w 58"/>
                <a:gd name="T1" fmla="*/ 0 h 33"/>
                <a:gd name="T2" fmla="*/ 0 w 58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33">
                  <a:moveTo>
                    <a:pt x="58" y="0"/>
                  </a:moveTo>
                  <a:cubicBezTo>
                    <a:pt x="58" y="0"/>
                    <a:pt x="10" y="16"/>
                    <a:pt x="0" y="3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4" name="Freeform 144">
              <a:extLst>
                <a:ext uri="{FF2B5EF4-FFF2-40B4-BE49-F238E27FC236}">
                  <a16:creationId xmlns:a16="http://schemas.microsoft.com/office/drawing/2014/main" id="{646217CD-AC0A-4F85-B458-C05B0BD32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6965" y="3081338"/>
              <a:ext cx="87313" cy="26988"/>
            </a:xfrm>
            <a:custGeom>
              <a:avLst/>
              <a:gdLst>
                <a:gd name="T0" fmla="*/ 0 w 113"/>
                <a:gd name="T1" fmla="*/ 35 h 36"/>
                <a:gd name="T2" fmla="*/ 113 w 113"/>
                <a:gd name="T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" h="36">
                  <a:moveTo>
                    <a:pt x="0" y="35"/>
                  </a:moveTo>
                  <a:cubicBezTo>
                    <a:pt x="0" y="35"/>
                    <a:pt x="34" y="0"/>
                    <a:pt x="113" y="36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2244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7C4BF-5323-4932-9992-7E6D75854A96}"/>
              </a:ext>
            </a:extLst>
          </p:cNvPr>
          <p:cNvGrpSpPr/>
          <p:nvPr/>
        </p:nvGrpSpPr>
        <p:grpSpPr>
          <a:xfrm>
            <a:off x="1847881" y="2341058"/>
            <a:ext cx="1805441" cy="1866900"/>
            <a:chOff x="6381342" y="2209800"/>
            <a:chExt cx="1805441" cy="1866900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AF6F85B8-6E44-4B92-AA2E-3C99067DE46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2C0A1B-0CD9-4261-9860-704E9F5B6409}"/>
                </a:ext>
              </a:extLst>
            </p:cNvPr>
            <p:cNvSpPr txBox="1"/>
            <p:nvPr/>
          </p:nvSpPr>
          <p:spPr>
            <a:xfrm>
              <a:off x="6381342" y="22207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Step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CBFA64-ED33-403E-BC7D-AD57A9C339D3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3D830E-AEFC-4625-AC8C-FF09098F51B7}"/>
              </a:ext>
            </a:extLst>
          </p:cNvPr>
          <p:cNvSpPr/>
          <p:nvPr/>
        </p:nvSpPr>
        <p:spPr>
          <a:xfrm flipV="1">
            <a:off x="1954811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932EEF-412F-4485-8D85-4D78BD6566C7}"/>
              </a:ext>
            </a:extLst>
          </p:cNvPr>
          <p:cNvGrpSpPr/>
          <p:nvPr/>
        </p:nvGrpSpPr>
        <p:grpSpPr>
          <a:xfrm>
            <a:off x="1954811" y="3936950"/>
            <a:ext cx="1591582" cy="821850"/>
            <a:chOff x="6488272" y="3805692"/>
            <a:chExt cx="1591582" cy="8218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431667-FB0F-4112-B8ED-8F839BD705A8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HEADING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8FC72A-5721-45EA-8BEC-41FF8E2AE29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Add Some Own Text of Yours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1AB3B8-5419-4D79-AD3A-B26EC0F7713D}"/>
              </a:ext>
            </a:extLst>
          </p:cNvPr>
          <p:cNvGrpSpPr/>
          <p:nvPr/>
        </p:nvGrpSpPr>
        <p:grpSpPr>
          <a:xfrm>
            <a:off x="2382822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22B8D1D9-4EBA-4501-8D63-C51952710B4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6A4757-C488-450A-B923-825EBB027FF4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9CFBC5F-2681-4733-8CDC-4A2BC8F342B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4BDB8DB-A29A-4AA5-B684-539F48FF508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2C022E-1395-46A9-81AD-F018F866CFD0}"/>
              </a:ext>
            </a:extLst>
          </p:cNvPr>
          <p:cNvGrpSpPr/>
          <p:nvPr/>
        </p:nvGrpSpPr>
        <p:grpSpPr>
          <a:xfrm>
            <a:off x="5180294" y="2341058"/>
            <a:ext cx="1805441" cy="1866900"/>
            <a:chOff x="6381342" y="2209800"/>
            <a:chExt cx="1805441" cy="1866900"/>
          </a:xfrm>
        </p:grpSpPr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08FDDCE-B905-463D-A61A-4099F6BAF99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BEBD9B-8005-4A8F-A92F-D444B03F0A5C}"/>
                </a:ext>
              </a:extLst>
            </p:cNvPr>
            <p:cNvSpPr txBox="1"/>
            <p:nvPr/>
          </p:nvSpPr>
          <p:spPr>
            <a:xfrm>
              <a:off x="6381342" y="22207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Step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CFB830-DBD3-4BEC-A468-6619C78318EC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2</a:t>
              </a: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00DE12-E539-4EE7-98E9-27B65DF5E056}"/>
              </a:ext>
            </a:extLst>
          </p:cNvPr>
          <p:cNvSpPr/>
          <p:nvPr/>
        </p:nvSpPr>
        <p:spPr>
          <a:xfrm flipV="1">
            <a:off x="5287224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B4BE6-D639-4DBA-B47D-2673C4E376A8}"/>
              </a:ext>
            </a:extLst>
          </p:cNvPr>
          <p:cNvGrpSpPr/>
          <p:nvPr/>
        </p:nvGrpSpPr>
        <p:grpSpPr>
          <a:xfrm>
            <a:off x="5287224" y="3936950"/>
            <a:ext cx="1591582" cy="821850"/>
            <a:chOff x="6488272" y="3805692"/>
            <a:chExt cx="1591582" cy="8218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FCC4A9-C847-4E4D-9883-0CF878B6835D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2209B6-2D55-4979-97D9-CCA07D41305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Add Some Own Text of Yours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01D1E2B-3837-4063-8AE7-043E65E87843}"/>
              </a:ext>
            </a:extLst>
          </p:cNvPr>
          <p:cNvGrpSpPr/>
          <p:nvPr/>
        </p:nvGrpSpPr>
        <p:grpSpPr>
          <a:xfrm>
            <a:off x="5715235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845208D7-0558-49D4-8AD3-CE2544B22510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36E4F73-6658-4B4F-8BE0-0EF10B90ED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E93E3AC-0439-45AE-8681-2752C51E4C6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9FE0C18-8ACA-453B-B4F9-C7B1858B704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4D9950-E9D0-42F0-A5E4-A4D011A29799}"/>
              </a:ext>
            </a:extLst>
          </p:cNvPr>
          <p:cNvGrpSpPr/>
          <p:nvPr/>
        </p:nvGrpSpPr>
        <p:grpSpPr>
          <a:xfrm>
            <a:off x="8512707" y="2341058"/>
            <a:ext cx="1805441" cy="1866900"/>
            <a:chOff x="6381342" y="2209800"/>
            <a:chExt cx="1805441" cy="1866900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908C8188-8A3F-44E5-9CF3-92DA5FE8FA9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A31306-C3CA-4694-BD88-D32AEEAB7F72}"/>
                </a:ext>
              </a:extLst>
            </p:cNvPr>
            <p:cNvSpPr txBox="1"/>
            <p:nvPr/>
          </p:nvSpPr>
          <p:spPr>
            <a:xfrm>
              <a:off x="6381342" y="22207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Step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0F0FB1-EFCB-44EB-AA69-B652AA96A644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C82C9F8-2D78-4AD0-A79B-83040BECBE29}"/>
              </a:ext>
            </a:extLst>
          </p:cNvPr>
          <p:cNvSpPr/>
          <p:nvPr/>
        </p:nvSpPr>
        <p:spPr>
          <a:xfrm flipV="1">
            <a:off x="8619637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5775606-1608-4AC1-957A-FD09D937861B}"/>
              </a:ext>
            </a:extLst>
          </p:cNvPr>
          <p:cNvGrpSpPr/>
          <p:nvPr/>
        </p:nvGrpSpPr>
        <p:grpSpPr>
          <a:xfrm>
            <a:off x="8619637" y="3936950"/>
            <a:ext cx="1591582" cy="821850"/>
            <a:chOff x="6488272" y="3805692"/>
            <a:chExt cx="1591582" cy="82185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B2493F-2990-4AB2-8CC7-F7E5EA7BB18F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HEADING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BC0120-80FB-415D-ABAE-61E3638694F2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Add Some Own Text of Yours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8378CB2-81A9-4CFE-AEEE-8C2E294A1E63}"/>
              </a:ext>
            </a:extLst>
          </p:cNvPr>
          <p:cNvGrpSpPr/>
          <p:nvPr/>
        </p:nvGrpSpPr>
        <p:grpSpPr>
          <a:xfrm>
            <a:off x="9047648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8" name="Circle: Hollow 67">
              <a:extLst>
                <a:ext uri="{FF2B5EF4-FFF2-40B4-BE49-F238E27FC236}">
                  <a16:creationId xmlns:a16="http://schemas.microsoft.com/office/drawing/2014/main" id="{197E3403-1D86-42FA-98D5-5FB8C96CCB99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916A69-6E7C-4D3A-830D-366FC84C222E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68674B5B-62E3-401E-88B1-9BF5A285598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52445C3-B576-4191-91B5-E29422743F1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66B1D9-85B2-49F6-8818-6385740BEB16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DB06FC-BA02-4523-8E3E-0FCC14838509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F5F8EE-1592-47B6-8855-6D364468AD02}"/>
              </a:ext>
            </a:extLst>
          </p:cNvPr>
          <p:cNvSpPr/>
          <p:nvPr/>
        </p:nvSpPr>
        <p:spPr>
          <a:xfrm>
            <a:off x="12056308" y="12282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18EBA7-1AF8-4EFA-B5BE-8D794D0DD7FF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7708AC-486D-49AF-9E0E-CEC269E94F10}"/>
              </a:ext>
            </a:extLst>
          </p:cNvPr>
          <p:cNvSpPr/>
          <p:nvPr/>
        </p:nvSpPr>
        <p:spPr>
          <a:xfrm>
            <a:off x="10625491" y="7493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FA7CDD-AB97-439F-9CA3-0CF337DD2513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Steps Slide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41E509-5D3A-4018-B36C-4680D84AE78D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66961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CBE9DA57-5400-43D3-B147-57E93F3EE899}"/>
              </a:ext>
            </a:extLst>
          </p:cNvPr>
          <p:cNvSpPr/>
          <p:nvPr/>
        </p:nvSpPr>
        <p:spPr>
          <a:xfrm rot="8100000">
            <a:off x="1574924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98AE9BFD-E8A4-4316-AEE6-972FD70FA85D}"/>
              </a:ext>
            </a:extLst>
          </p:cNvPr>
          <p:cNvSpPr/>
          <p:nvPr/>
        </p:nvSpPr>
        <p:spPr>
          <a:xfrm>
            <a:off x="1873394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96A553A-4633-476C-BAF3-97DD8535ACE6}"/>
              </a:ext>
            </a:extLst>
          </p:cNvPr>
          <p:cNvSpPr/>
          <p:nvPr/>
        </p:nvSpPr>
        <p:spPr>
          <a:xfrm rot="10800000">
            <a:off x="2986458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125F4F54-CAF4-4710-B314-90767470C500}"/>
              </a:ext>
            </a:extLst>
          </p:cNvPr>
          <p:cNvSpPr/>
          <p:nvPr/>
        </p:nvSpPr>
        <p:spPr>
          <a:xfrm rot="5400000">
            <a:off x="1873392" y="2229060"/>
            <a:ext cx="2399880" cy="2399880"/>
          </a:xfrm>
          <a:prstGeom prst="blockArc">
            <a:avLst>
              <a:gd name="adj1" fmla="val 10800000"/>
              <a:gd name="adj2" fmla="val 16564832"/>
              <a:gd name="adj3" fmla="val 16207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5FC76F-3BFA-4E71-8EC5-6523D46F02F7}"/>
              </a:ext>
            </a:extLst>
          </p:cNvPr>
          <p:cNvSpPr txBox="1"/>
          <p:nvPr/>
        </p:nvSpPr>
        <p:spPr>
          <a:xfrm>
            <a:off x="2463732" y="2773094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B6EA22-E715-447A-86D1-B84D151AD0D8}"/>
              </a:ext>
            </a:extLst>
          </p:cNvPr>
          <p:cNvSpPr txBox="1"/>
          <p:nvPr/>
        </p:nvSpPr>
        <p:spPr>
          <a:xfrm>
            <a:off x="2488854" y="3638168"/>
            <a:ext cx="111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A140B9-DF83-4761-B4BF-A12CDBC186CD}"/>
              </a:ext>
            </a:extLst>
          </p:cNvPr>
          <p:cNvSpPr txBox="1"/>
          <p:nvPr/>
        </p:nvSpPr>
        <p:spPr>
          <a:xfrm>
            <a:off x="2358578" y="475893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  <p:sp>
        <p:nvSpPr>
          <p:cNvPr id="45" name="Teardrop 44">
            <a:extLst>
              <a:ext uri="{FF2B5EF4-FFF2-40B4-BE49-F238E27FC236}">
                <a16:creationId xmlns:a16="http://schemas.microsoft.com/office/drawing/2014/main" id="{AB8D0526-EE35-4CB3-A5F4-2B871EC8B97F}"/>
              </a:ext>
            </a:extLst>
          </p:cNvPr>
          <p:cNvSpPr/>
          <p:nvPr/>
        </p:nvSpPr>
        <p:spPr>
          <a:xfrm rot="8100000">
            <a:off x="7632960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D52D219-5943-4BD9-8F42-2C52A887C816}"/>
              </a:ext>
            </a:extLst>
          </p:cNvPr>
          <p:cNvSpPr/>
          <p:nvPr/>
        </p:nvSpPr>
        <p:spPr>
          <a:xfrm>
            <a:off x="7931430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D789D8D-6355-42BF-ABB3-2EC17E37EAD4}"/>
              </a:ext>
            </a:extLst>
          </p:cNvPr>
          <p:cNvSpPr/>
          <p:nvPr/>
        </p:nvSpPr>
        <p:spPr>
          <a:xfrm rot="10800000">
            <a:off x="9044494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Block Arc 47">
            <a:extLst>
              <a:ext uri="{FF2B5EF4-FFF2-40B4-BE49-F238E27FC236}">
                <a16:creationId xmlns:a16="http://schemas.microsoft.com/office/drawing/2014/main" id="{045CC6C8-918B-47FD-AB8A-D8ABF3810E77}"/>
              </a:ext>
            </a:extLst>
          </p:cNvPr>
          <p:cNvSpPr/>
          <p:nvPr/>
        </p:nvSpPr>
        <p:spPr>
          <a:xfrm rot="5400000">
            <a:off x="7931428" y="2229060"/>
            <a:ext cx="2399880" cy="2399880"/>
          </a:xfrm>
          <a:prstGeom prst="blockArc">
            <a:avLst>
              <a:gd name="adj1" fmla="val 10800000"/>
              <a:gd name="adj2" fmla="val 16564832"/>
              <a:gd name="adj3" fmla="val 16207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885BC5-A2B7-4F16-8284-CB45557B7A42}"/>
              </a:ext>
            </a:extLst>
          </p:cNvPr>
          <p:cNvSpPr txBox="1"/>
          <p:nvPr/>
        </p:nvSpPr>
        <p:spPr>
          <a:xfrm>
            <a:off x="8521768" y="2773094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62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F8F9C7-C015-4C0D-B8B3-97D6F55A2F79}"/>
              </a:ext>
            </a:extLst>
          </p:cNvPr>
          <p:cNvSpPr txBox="1"/>
          <p:nvPr/>
        </p:nvSpPr>
        <p:spPr>
          <a:xfrm>
            <a:off x="8583199" y="3638168"/>
            <a:ext cx="115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F269F8-E1C6-4B4E-84EC-359C766FF147}"/>
              </a:ext>
            </a:extLst>
          </p:cNvPr>
          <p:cNvSpPr txBox="1"/>
          <p:nvPr/>
        </p:nvSpPr>
        <p:spPr>
          <a:xfrm>
            <a:off x="8416614" y="475893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4487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405763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C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68BDC3-0FF1-43BB-9226-203E2611217E}"/>
              </a:ext>
            </a:extLst>
          </p:cNvPr>
          <p:cNvSpPr/>
          <p:nvPr/>
        </p:nvSpPr>
        <p:spPr>
          <a:xfrm>
            <a:off x="4747366" y="305385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ardrop 62">
            <a:extLst>
              <a:ext uri="{FF2B5EF4-FFF2-40B4-BE49-F238E27FC236}">
                <a16:creationId xmlns:a16="http://schemas.microsoft.com/office/drawing/2014/main" id="{F7BDCCB1-5BE2-45BC-A28C-A2E08019A88A}"/>
              </a:ext>
            </a:extLst>
          </p:cNvPr>
          <p:cNvSpPr/>
          <p:nvPr/>
        </p:nvSpPr>
        <p:spPr>
          <a:xfrm rot="8100000">
            <a:off x="523777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DAF59BD4-DD9B-49D5-9D3C-5D21A5EA1E59}"/>
              </a:ext>
            </a:extLst>
          </p:cNvPr>
          <p:cNvSpPr/>
          <p:nvPr/>
        </p:nvSpPr>
        <p:spPr>
          <a:xfrm>
            <a:off x="822247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F85A40F-E0F0-4C48-A862-68E227029833}"/>
              </a:ext>
            </a:extLst>
          </p:cNvPr>
          <p:cNvSpPr/>
          <p:nvPr/>
        </p:nvSpPr>
        <p:spPr>
          <a:xfrm rot="10800000">
            <a:off x="1935311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Block Arc 65">
            <a:extLst>
              <a:ext uri="{FF2B5EF4-FFF2-40B4-BE49-F238E27FC236}">
                <a16:creationId xmlns:a16="http://schemas.microsoft.com/office/drawing/2014/main" id="{B193FF74-E777-4F5A-95E3-4D9297789CA3}"/>
              </a:ext>
            </a:extLst>
          </p:cNvPr>
          <p:cNvSpPr/>
          <p:nvPr/>
        </p:nvSpPr>
        <p:spPr>
          <a:xfrm rot="5400000">
            <a:off x="822245" y="2229060"/>
            <a:ext cx="2399880" cy="2399880"/>
          </a:xfrm>
          <a:prstGeom prst="blockArc">
            <a:avLst>
              <a:gd name="adj1" fmla="val 10800000"/>
              <a:gd name="adj2" fmla="val 16564832"/>
              <a:gd name="adj3" fmla="val 16207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94C9CE-B4DB-4251-83F3-9F0CC33778F9}"/>
              </a:ext>
            </a:extLst>
          </p:cNvPr>
          <p:cNvSpPr txBox="1"/>
          <p:nvPr/>
        </p:nvSpPr>
        <p:spPr>
          <a:xfrm>
            <a:off x="1412585" y="275553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E35780-63BA-48F2-B262-A2EFB14E32EC}"/>
              </a:ext>
            </a:extLst>
          </p:cNvPr>
          <p:cNvSpPr txBox="1"/>
          <p:nvPr/>
        </p:nvSpPr>
        <p:spPr>
          <a:xfrm>
            <a:off x="1459682" y="3644464"/>
            <a:ext cx="110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D695BF-6B74-41E1-A058-69D600A605DC}"/>
              </a:ext>
            </a:extLst>
          </p:cNvPr>
          <p:cNvSpPr txBox="1"/>
          <p:nvPr/>
        </p:nvSpPr>
        <p:spPr>
          <a:xfrm>
            <a:off x="1307431" y="473988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  <p:sp>
        <p:nvSpPr>
          <p:cNvPr id="70" name="Teardrop 69">
            <a:extLst>
              <a:ext uri="{FF2B5EF4-FFF2-40B4-BE49-F238E27FC236}">
                <a16:creationId xmlns:a16="http://schemas.microsoft.com/office/drawing/2014/main" id="{D0778158-420D-4FC1-9D01-1A5921D26A86}"/>
              </a:ext>
            </a:extLst>
          </p:cNvPr>
          <p:cNvSpPr/>
          <p:nvPr/>
        </p:nvSpPr>
        <p:spPr>
          <a:xfrm rot="8100000">
            <a:off x="4592184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Circle: Hollow 70">
            <a:extLst>
              <a:ext uri="{FF2B5EF4-FFF2-40B4-BE49-F238E27FC236}">
                <a16:creationId xmlns:a16="http://schemas.microsoft.com/office/drawing/2014/main" id="{647C4A2C-E61C-44CB-9BCE-14E53DC13878}"/>
              </a:ext>
            </a:extLst>
          </p:cNvPr>
          <p:cNvSpPr/>
          <p:nvPr/>
        </p:nvSpPr>
        <p:spPr>
          <a:xfrm>
            <a:off x="4890654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485ADDC-D51D-449C-8594-D079B3EC221B}"/>
              </a:ext>
            </a:extLst>
          </p:cNvPr>
          <p:cNvSpPr/>
          <p:nvPr/>
        </p:nvSpPr>
        <p:spPr>
          <a:xfrm rot="10800000">
            <a:off x="6003718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Block Arc 72">
            <a:extLst>
              <a:ext uri="{FF2B5EF4-FFF2-40B4-BE49-F238E27FC236}">
                <a16:creationId xmlns:a16="http://schemas.microsoft.com/office/drawing/2014/main" id="{44E2BD38-422A-472E-819F-1454F0A32410}"/>
              </a:ext>
            </a:extLst>
          </p:cNvPr>
          <p:cNvSpPr/>
          <p:nvPr/>
        </p:nvSpPr>
        <p:spPr>
          <a:xfrm rot="5400000">
            <a:off x="4890652" y="2229060"/>
            <a:ext cx="2399880" cy="2399880"/>
          </a:xfrm>
          <a:prstGeom prst="blockArc">
            <a:avLst>
              <a:gd name="adj1" fmla="val 10800000"/>
              <a:gd name="adj2" fmla="val 19130692"/>
              <a:gd name="adj3" fmla="val 16429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BCCBB1-8711-48EC-A5D1-96B29D8115FB}"/>
              </a:ext>
            </a:extLst>
          </p:cNvPr>
          <p:cNvSpPr txBox="1"/>
          <p:nvPr/>
        </p:nvSpPr>
        <p:spPr>
          <a:xfrm>
            <a:off x="5480992" y="275553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45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6A6EC2-9984-45AF-84BD-587FF4C53EDE}"/>
              </a:ext>
            </a:extLst>
          </p:cNvPr>
          <p:cNvSpPr txBox="1"/>
          <p:nvPr/>
        </p:nvSpPr>
        <p:spPr>
          <a:xfrm>
            <a:off x="5528089" y="3644464"/>
            <a:ext cx="110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F6A0C3-43DE-4A98-8EE6-BD6DEC1BB667}"/>
              </a:ext>
            </a:extLst>
          </p:cNvPr>
          <p:cNvSpPr txBox="1"/>
          <p:nvPr/>
        </p:nvSpPr>
        <p:spPr>
          <a:xfrm>
            <a:off x="5375838" y="473988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  <p:sp>
        <p:nvSpPr>
          <p:cNvPr id="77" name="Teardrop 76">
            <a:extLst>
              <a:ext uri="{FF2B5EF4-FFF2-40B4-BE49-F238E27FC236}">
                <a16:creationId xmlns:a16="http://schemas.microsoft.com/office/drawing/2014/main" id="{76BF1375-B8AE-49BE-8B22-B7796836A537}"/>
              </a:ext>
            </a:extLst>
          </p:cNvPr>
          <p:cNvSpPr/>
          <p:nvPr/>
        </p:nvSpPr>
        <p:spPr>
          <a:xfrm rot="8100000">
            <a:off x="8670113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Circle: Hollow 77">
            <a:extLst>
              <a:ext uri="{FF2B5EF4-FFF2-40B4-BE49-F238E27FC236}">
                <a16:creationId xmlns:a16="http://schemas.microsoft.com/office/drawing/2014/main" id="{5D808ED0-95C2-4D63-AF29-7BC9E616FDE1}"/>
              </a:ext>
            </a:extLst>
          </p:cNvPr>
          <p:cNvSpPr/>
          <p:nvPr/>
        </p:nvSpPr>
        <p:spPr>
          <a:xfrm>
            <a:off x="8968583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0E58902-25F7-464F-B202-5B93758E92D8}"/>
              </a:ext>
            </a:extLst>
          </p:cNvPr>
          <p:cNvSpPr/>
          <p:nvPr/>
        </p:nvSpPr>
        <p:spPr>
          <a:xfrm rot="10800000">
            <a:off x="10081647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Block Arc 79">
            <a:extLst>
              <a:ext uri="{FF2B5EF4-FFF2-40B4-BE49-F238E27FC236}">
                <a16:creationId xmlns:a16="http://schemas.microsoft.com/office/drawing/2014/main" id="{F96C3781-96EF-4CCD-BA73-CCAE3A90A8D7}"/>
              </a:ext>
            </a:extLst>
          </p:cNvPr>
          <p:cNvSpPr/>
          <p:nvPr/>
        </p:nvSpPr>
        <p:spPr>
          <a:xfrm rot="5400000">
            <a:off x="8968581" y="2229060"/>
            <a:ext cx="2399880" cy="2399880"/>
          </a:xfrm>
          <a:prstGeom prst="blockArc">
            <a:avLst>
              <a:gd name="adj1" fmla="val 10800000"/>
              <a:gd name="adj2" fmla="val 5803788"/>
              <a:gd name="adj3" fmla="val 16196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F768E0-C621-4420-9E55-E65A58FED4E0}"/>
              </a:ext>
            </a:extLst>
          </p:cNvPr>
          <p:cNvSpPr txBox="1"/>
          <p:nvPr/>
        </p:nvSpPr>
        <p:spPr>
          <a:xfrm>
            <a:off x="9558921" y="275553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65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0E9BF3-4434-4184-A64A-DA5B9C45AD7C}"/>
              </a:ext>
            </a:extLst>
          </p:cNvPr>
          <p:cNvSpPr txBox="1"/>
          <p:nvPr/>
        </p:nvSpPr>
        <p:spPr>
          <a:xfrm>
            <a:off x="9606018" y="3644464"/>
            <a:ext cx="110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8D9986-DC34-4F2A-9604-1A77D94409EC}"/>
              </a:ext>
            </a:extLst>
          </p:cNvPr>
          <p:cNvSpPr txBox="1"/>
          <p:nvPr/>
        </p:nvSpPr>
        <p:spPr>
          <a:xfrm>
            <a:off x="9453767" y="473988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9876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50"/>
                            </p:stCondLst>
                            <p:childTnLst>
                              <p:par>
                                <p:cTn id="1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/>
      <p:bldP spid="82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BAAF1A-F936-4B83-9A0D-BFEC95D5BCBC}"/>
              </a:ext>
            </a:extLst>
          </p:cNvPr>
          <p:cNvSpPr/>
          <p:nvPr/>
        </p:nvSpPr>
        <p:spPr>
          <a:xfrm>
            <a:off x="1753878" y="4059378"/>
            <a:ext cx="8684245" cy="262560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F0134BC-6540-4FA4-ABF3-F006A52E4CB4}"/>
              </a:ext>
            </a:extLst>
          </p:cNvPr>
          <p:cNvGrpSpPr/>
          <p:nvPr/>
        </p:nvGrpSpPr>
        <p:grpSpPr>
          <a:xfrm>
            <a:off x="1753877" y="3896023"/>
            <a:ext cx="7781829" cy="548398"/>
            <a:chOff x="-218978" y="3896023"/>
            <a:chExt cx="7781829" cy="548398"/>
          </a:xfrm>
          <a:solidFill>
            <a:schemeClr val="bg1">
              <a:lumMod val="95000"/>
            </a:schemeClr>
          </a:solidFill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ADDCD36-6433-4EA4-8B4E-F3D90499840D}"/>
                </a:ext>
              </a:extLst>
            </p:cNvPr>
            <p:cNvSpPr/>
            <p:nvPr/>
          </p:nvSpPr>
          <p:spPr>
            <a:xfrm>
              <a:off x="-218978" y="4059378"/>
              <a:ext cx="7781829" cy="2625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BE492CC-71E5-4C21-A999-0FA0B710F808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04" y="3896023"/>
              <a:ext cx="0" cy="54839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81331" y="4694189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5C26F9-7553-4802-B205-4F4215B531E0}"/>
              </a:ext>
            </a:extLst>
          </p:cNvPr>
          <p:cNvGrpSpPr/>
          <p:nvPr/>
        </p:nvGrpSpPr>
        <p:grpSpPr>
          <a:xfrm>
            <a:off x="1753879" y="3896023"/>
            <a:ext cx="5808972" cy="548398"/>
            <a:chOff x="1753879" y="3896023"/>
            <a:chExt cx="5808972" cy="548398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BA2DF9A-E5FB-41D1-BB1F-65C235DC8AA2}"/>
                </a:ext>
              </a:extLst>
            </p:cNvPr>
            <p:cNvSpPr/>
            <p:nvPr/>
          </p:nvSpPr>
          <p:spPr>
            <a:xfrm>
              <a:off x="1753879" y="4059378"/>
              <a:ext cx="5808972" cy="26256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27E345-97AB-4045-8263-460BBE2A102D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04" y="3896023"/>
              <a:ext cx="0" cy="548398"/>
            </a:xfrm>
            <a:prstGeom prst="line">
              <a:avLst/>
            </a:prstGeom>
            <a:ln w="38100"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CDDD9F-C7D4-4C7F-AA18-90C840550070}"/>
              </a:ext>
            </a:extLst>
          </p:cNvPr>
          <p:cNvGrpSpPr/>
          <p:nvPr/>
        </p:nvGrpSpPr>
        <p:grpSpPr>
          <a:xfrm>
            <a:off x="2953252" y="2852863"/>
            <a:ext cx="4209541" cy="1050320"/>
            <a:chOff x="6681901" y="1403036"/>
            <a:chExt cx="4209541" cy="105032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EAF9C94-B270-49A1-BDEA-68CD3A074EE9}"/>
                </a:ext>
              </a:extLst>
            </p:cNvPr>
            <p:cNvSpPr txBox="1"/>
            <p:nvPr/>
          </p:nvSpPr>
          <p:spPr>
            <a:xfrm>
              <a:off x="6681901" y="1403036"/>
              <a:ext cx="3569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C000"/>
                  </a:solidFill>
                  <a:latin typeface="+mj-lt"/>
                </a:rPr>
                <a:t>Add Your Text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77DF3B-14EC-46D9-9251-6D3A176B9262}"/>
                </a:ext>
              </a:extLst>
            </p:cNvPr>
            <p:cNvSpPr txBox="1"/>
            <p:nvPr/>
          </p:nvSpPr>
          <p:spPr>
            <a:xfrm>
              <a:off x="6681901" y="1807025"/>
              <a:ext cx="4209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876B9A-E515-41B5-9A3C-2129247303BF}"/>
              </a:ext>
            </a:extLst>
          </p:cNvPr>
          <p:cNvGrpSpPr/>
          <p:nvPr/>
        </p:nvGrpSpPr>
        <p:grpSpPr>
          <a:xfrm>
            <a:off x="7432128" y="4565347"/>
            <a:ext cx="4219717" cy="1050320"/>
            <a:chOff x="6681901" y="1403036"/>
            <a:chExt cx="4219717" cy="10503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18F907E-2971-42AC-8860-FBBF43838993}"/>
                </a:ext>
              </a:extLst>
            </p:cNvPr>
            <p:cNvSpPr txBox="1"/>
            <p:nvPr/>
          </p:nvSpPr>
          <p:spPr>
            <a:xfrm>
              <a:off x="6681901" y="1403036"/>
              <a:ext cx="35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Add 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CB29F1C-4D22-4876-B3BE-D24A961E2FCE}"/>
                </a:ext>
              </a:extLst>
            </p:cNvPr>
            <p:cNvSpPr txBox="1"/>
            <p:nvPr/>
          </p:nvSpPr>
          <p:spPr>
            <a:xfrm>
              <a:off x="6681902" y="1807025"/>
              <a:ext cx="4219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5B930203-03B9-4D65-81B3-64A1CECEC631}"/>
              </a:ext>
            </a:extLst>
          </p:cNvPr>
          <p:cNvSpPr/>
          <p:nvPr/>
        </p:nvSpPr>
        <p:spPr>
          <a:xfrm rot="5400000">
            <a:off x="3407942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B5F7CAB-D715-498E-8731-FDFAE801837A}"/>
              </a:ext>
            </a:extLst>
          </p:cNvPr>
          <p:cNvSpPr/>
          <p:nvPr/>
        </p:nvSpPr>
        <p:spPr>
          <a:xfrm>
            <a:off x="-872" y="3737855"/>
            <a:ext cx="1981777" cy="852892"/>
          </a:xfrm>
          <a:custGeom>
            <a:avLst/>
            <a:gdLst>
              <a:gd name="connsiteX0" fmla="*/ 0 w 1981777"/>
              <a:gd name="connsiteY0" fmla="*/ 0 h 852892"/>
              <a:gd name="connsiteX1" fmla="*/ 133070 w 1981777"/>
              <a:gd name="connsiteY1" fmla="*/ 0 h 852892"/>
              <a:gd name="connsiteX2" fmla="*/ 169941 w 1981777"/>
              <a:gd name="connsiteY2" fmla="*/ 0 h 852892"/>
              <a:gd name="connsiteX3" fmla="*/ 1981777 w 1981777"/>
              <a:gd name="connsiteY3" fmla="*/ 0 h 852892"/>
              <a:gd name="connsiteX4" fmla="*/ 1981777 w 1981777"/>
              <a:gd name="connsiteY4" fmla="*/ 321523 h 852892"/>
              <a:gd name="connsiteX5" fmla="*/ 1883865 w 1981777"/>
              <a:gd name="connsiteY5" fmla="*/ 321523 h 852892"/>
              <a:gd name="connsiteX6" fmla="*/ 1752585 w 1981777"/>
              <a:gd name="connsiteY6" fmla="*/ 452803 h 852892"/>
              <a:gd name="connsiteX7" fmla="*/ 1883865 w 1981777"/>
              <a:gd name="connsiteY7" fmla="*/ 584083 h 852892"/>
              <a:gd name="connsiteX8" fmla="*/ 1981777 w 1981777"/>
              <a:gd name="connsiteY8" fmla="*/ 584083 h 852892"/>
              <a:gd name="connsiteX9" fmla="*/ 1981777 w 1981777"/>
              <a:gd name="connsiteY9" fmla="*/ 852892 h 852892"/>
              <a:gd name="connsiteX10" fmla="*/ 169941 w 1981777"/>
              <a:gd name="connsiteY10" fmla="*/ 852892 h 852892"/>
              <a:gd name="connsiteX11" fmla="*/ 133070 w 1981777"/>
              <a:gd name="connsiteY11" fmla="*/ 852892 h 852892"/>
              <a:gd name="connsiteX12" fmla="*/ 0 w 1981777"/>
              <a:gd name="connsiteY12" fmla="*/ 852892 h 8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1777" h="852892">
                <a:moveTo>
                  <a:pt x="0" y="0"/>
                </a:moveTo>
                <a:lnTo>
                  <a:pt x="133070" y="0"/>
                </a:lnTo>
                <a:lnTo>
                  <a:pt x="169941" y="0"/>
                </a:lnTo>
                <a:lnTo>
                  <a:pt x="1981777" y="0"/>
                </a:lnTo>
                <a:lnTo>
                  <a:pt x="1981777" y="321523"/>
                </a:lnTo>
                <a:lnTo>
                  <a:pt x="1883865" y="321523"/>
                </a:lnTo>
                <a:cubicBezTo>
                  <a:pt x="1811361" y="321523"/>
                  <a:pt x="1752585" y="380299"/>
                  <a:pt x="1752585" y="452803"/>
                </a:cubicBezTo>
                <a:cubicBezTo>
                  <a:pt x="1752585" y="525307"/>
                  <a:pt x="1811361" y="584083"/>
                  <a:pt x="1883865" y="584083"/>
                </a:cubicBezTo>
                <a:lnTo>
                  <a:pt x="1981777" y="584083"/>
                </a:lnTo>
                <a:lnTo>
                  <a:pt x="1981777" y="852892"/>
                </a:lnTo>
                <a:lnTo>
                  <a:pt x="169941" y="852892"/>
                </a:lnTo>
                <a:lnTo>
                  <a:pt x="133070" y="852892"/>
                </a:lnTo>
                <a:lnTo>
                  <a:pt x="0" y="852892"/>
                </a:lnTo>
                <a:close/>
              </a:path>
            </a:pathLst>
          </a:cu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900C87-9102-4C8D-B7FA-B16384F04DFF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Progress Bar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34451-008F-439F-B756-B59A5D5307D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86945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C6F7D1-0F7E-4B00-8530-BE8008F0D8B4}"/>
              </a:ext>
            </a:extLst>
          </p:cNvPr>
          <p:cNvGrpSpPr/>
          <p:nvPr/>
        </p:nvGrpSpPr>
        <p:grpSpPr>
          <a:xfrm>
            <a:off x="6096000" y="509193"/>
            <a:ext cx="6577398" cy="1371600"/>
            <a:chOff x="6096000" y="509193"/>
            <a:chExt cx="6577398" cy="13716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9EBB9C-B9AB-457B-B632-3A13ADA4111F}"/>
                </a:ext>
              </a:extLst>
            </p:cNvPr>
            <p:cNvSpPr/>
            <p:nvPr/>
          </p:nvSpPr>
          <p:spPr>
            <a:xfrm>
              <a:off x="6096000" y="509193"/>
              <a:ext cx="6096000" cy="1371600"/>
            </a:xfrm>
            <a:custGeom>
              <a:avLst/>
              <a:gdLst>
                <a:gd name="connsiteX0" fmla="*/ 0 w 5638800"/>
                <a:gd name="connsiteY0" fmla="*/ 0 h 1371600"/>
                <a:gd name="connsiteX1" fmla="*/ 5638800 w 5638800"/>
                <a:gd name="connsiteY1" fmla="*/ 0 h 1371600"/>
                <a:gd name="connsiteX2" fmla="*/ 5638800 w 5638800"/>
                <a:gd name="connsiteY2" fmla="*/ 479422 h 1371600"/>
                <a:gd name="connsiteX3" fmla="*/ 5635266 w 5638800"/>
                <a:gd name="connsiteY3" fmla="*/ 479066 h 1371600"/>
                <a:gd name="connsiteX4" fmla="*/ 5428532 w 5638800"/>
                <a:gd name="connsiteY4" fmla="*/ 685800 h 1371600"/>
                <a:gd name="connsiteX5" fmla="*/ 5635266 w 5638800"/>
                <a:gd name="connsiteY5" fmla="*/ 892534 h 1371600"/>
                <a:gd name="connsiteX6" fmla="*/ 5638800 w 5638800"/>
                <a:gd name="connsiteY6" fmla="*/ 892178 h 1371600"/>
                <a:gd name="connsiteX7" fmla="*/ 5638800 w 5638800"/>
                <a:gd name="connsiteY7" fmla="*/ 1371600 h 1371600"/>
                <a:gd name="connsiteX8" fmla="*/ 0 w 5638800"/>
                <a:gd name="connsiteY8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0" h="1371600">
                  <a:moveTo>
                    <a:pt x="0" y="0"/>
                  </a:moveTo>
                  <a:lnTo>
                    <a:pt x="5638800" y="0"/>
                  </a:lnTo>
                  <a:lnTo>
                    <a:pt x="5638800" y="479422"/>
                  </a:lnTo>
                  <a:lnTo>
                    <a:pt x="5635266" y="479066"/>
                  </a:lnTo>
                  <a:cubicBezTo>
                    <a:pt x="5521090" y="479066"/>
                    <a:pt x="5428532" y="571624"/>
                    <a:pt x="5428532" y="685800"/>
                  </a:cubicBezTo>
                  <a:cubicBezTo>
                    <a:pt x="5428532" y="799976"/>
                    <a:pt x="5521090" y="892534"/>
                    <a:pt x="5635266" y="892534"/>
                  </a:cubicBezTo>
                  <a:lnTo>
                    <a:pt x="5638800" y="892178"/>
                  </a:lnTo>
                  <a:lnTo>
                    <a:pt x="5638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BC10E3C-F700-4013-B472-EE2F36D77D65}"/>
                </a:ext>
              </a:extLst>
            </p:cNvPr>
            <p:cNvSpPr/>
            <p:nvPr/>
          </p:nvSpPr>
          <p:spPr>
            <a:xfrm>
              <a:off x="12079777" y="1104872"/>
              <a:ext cx="180242" cy="180242"/>
            </a:xfrm>
            <a:prstGeom prst="ellipse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729897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S.</a:t>
            </a:r>
            <a:r>
              <a:rPr lang="en-US" sz="8000" b="1" dirty="0">
                <a:solidFill>
                  <a:srgbClr val="837AD9"/>
                </a:solidFill>
                <a:latin typeface="+mj-lt"/>
              </a:rPr>
              <a:t>W.O.T.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A9C94CC-83A1-4C62-91DE-76265189FFF0}"/>
              </a:ext>
            </a:extLst>
          </p:cNvPr>
          <p:cNvSpPr/>
          <p:nvPr/>
        </p:nvSpPr>
        <p:spPr>
          <a:xfrm rot="10800000">
            <a:off x="6089391" y="1006127"/>
            <a:ext cx="202098" cy="404196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84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8FD397-591E-42CB-9002-E19A79A27170}"/>
              </a:ext>
            </a:extLst>
          </p:cNvPr>
          <p:cNvGrpSpPr/>
          <p:nvPr/>
        </p:nvGrpSpPr>
        <p:grpSpPr>
          <a:xfrm>
            <a:off x="6089391" y="2022302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1905DAE-F547-4BF4-8F65-23EF22C6D7D6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8861D75-5F4B-4D2C-83A8-857834DFC3B8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2EEFEB3-915B-4482-B35D-C4314B37662E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B7F22D5-3E55-4BCD-954C-F98A327BA79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837AD9"/>
                </a:solidFill>
                <a:latin typeface="+mj-lt"/>
              </a:rPr>
              <a:t>S.</a:t>
            </a:r>
            <a:r>
              <a:rPr lang="en-US" sz="8000" b="1" dirty="0">
                <a:solidFill>
                  <a:schemeClr val="bg1"/>
                </a:solidFill>
                <a:latin typeface="+mj-lt"/>
              </a:rPr>
              <a:t>W.</a:t>
            </a:r>
            <a:r>
              <a:rPr lang="en-US" sz="8000" b="1" dirty="0">
                <a:solidFill>
                  <a:srgbClr val="837AD9"/>
                </a:solidFill>
                <a:latin typeface="+mj-lt"/>
              </a:rPr>
              <a:t>O.T.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13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CA5E52E-EA52-444E-9C8E-76ADEE21D645}"/>
              </a:ext>
            </a:extLst>
          </p:cNvPr>
          <p:cNvGrpSpPr/>
          <p:nvPr/>
        </p:nvGrpSpPr>
        <p:grpSpPr>
          <a:xfrm>
            <a:off x="6089391" y="3533725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61EB159-D56C-419F-AEB7-8D02089B9B88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5753CE-8378-476B-9519-36861B847F85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8EB7438-3656-4D3E-AE0E-27C58266BABF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34EC61A-F0B2-4908-A970-E54107E29A2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B048233E-ED67-467E-B679-D72F76F02C2E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837AD9"/>
                </a:solidFill>
                <a:latin typeface="+mj-lt"/>
              </a:rPr>
              <a:t>S.W.</a:t>
            </a:r>
            <a:r>
              <a:rPr lang="en-US" sz="8000" b="1" dirty="0">
                <a:solidFill>
                  <a:schemeClr val="bg1"/>
                </a:solidFill>
                <a:latin typeface="+mj-lt"/>
              </a:rPr>
              <a:t>O.</a:t>
            </a:r>
            <a:r>
              <a:rPr lang="en-US" sz="8000" b="1" dirty="0">
                <a:solidFill>
                  <a:srgbClr val="837AD9"/>
                </a:solidFill>
                <a:latin typeface="+mj-lt"/>
              </a:rPr>
              <a:t>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4" name="Arc 3">
            <a:extLst>
              <a:ext uri="{FF2B5EF4-FFF2-40B4-BE49-F238E27FC236}">
                <a16:creationId xmlns:a16="http://schemas.microsoft.com/office/drawing/2014/main" id="{8489EB07-DF76-4616-8D72-54C5EF0B821B}"/>
              </a:ext>
            </a:extLst>
          </p:cNvPr>
          <p:cNvSpPr/>
          <p:nvPr/>
        </p:nvSpPr>
        <p:spPr>
          <a:xfrm rot="13500000">
            <a:off x="11763152" y="729897"/>
            <a:ext cx="910246" cy="91024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>
                <a:lumMod val="9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37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9EF3011-C8DE-4913-B9B0-A2A368713C42}"/>
              </a:ext>
            </a:extLst>
          </p:cNvPr>
          <p:cNvGrpSpPr/>
          <p:nvPr/>
        </p:nvGrpSpPr>
        <p:grpSpPr>
          <a:xfrm>
            <a:off x="6089391" y="5025490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0C88DF3-BF75-46F0-A1AB-881BD998E430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9127031-EB92-4BF5-872E-FD3452C44F0C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CBACC7-3CD2-453A-AE25-C7A2BFEEB063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8D98A49-CC39-4D63-B959-3D5C26EE9075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B03F6C75-3B38-472B-B832-6E6BEAC87026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837AD9"/>
                </a:solidFill>
                <a:latin typeface="+mj-lt"/>
              </a:rPr>
              <a:t>S.W.O.</a:t>
            </a:r>
            <a:r>
              <a:rPr lang="en-US" sz="8000" b="1" dirty="0">
                <a:solidFill>
                  <a:schemeClr val="bg1"/>
                </a:solidFill>
                <a:latin typeface="+mj-lt"/>
              </a:rPr>
              <a:t>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4" name="Arc 3">
            <a:extLst>
              <a:ext uri="{FF2B5EF4-FFF2-40B4-BE49-F238E27FC236}">
                <a16:creationId xmlns:a16="http://schemas.microsoft.com/office/drawing/2014/main" id="{8489EB07-DF76-4616-8D72-54C5EF0B821B}"/>
              </a:ext>
            </a:extLst>
          </p:cNvPr>
          <p:cNvSpPr/>
          <p:nvPr/>
        </p:nvSpPr>
        <p:spPr>
          <a:xfrm rot="13500000">
            <a:off x="11763152" y="729897"/>
            <a:ext cx="910246" cy="91024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>
                <a:lumMod val="9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99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559617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Presentation Content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96952" y="4618399"/>
            <a:ext cx="4159637" cy="948850"/>
            <a:chOff x="6681901" y="1442950"/>
            <a:chExt cx="4159637" cy="94885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660301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Presentation Content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7272119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72119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948850"/>
            <a:chOff x="6681901" y="1442950"/>
            <a:chExt cx="4159637" cy="94885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29256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42579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19371" y="3265571"/>
            <a:ext cx="4159637" cy="948850"/>
            <a:chOff x="6681901" y="1442950"/>
            <a:chExt cx="4159637" cy="94885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7229256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7142579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718DCE-59AE-46B7-8656-CE8048F71718}"/>
              </a:ext>
            </a:extLst>
          </p:cNvPr>
          <p:cNvGrpSpPr/>
          <p:nvPr/>
        </p:nvGrpSpPr>
        <p:grpSpPr>
          <a:xfrm>
            <a:off x="7519371" y="4618399"/>
            <a:ext cx="4159637" cy="948850"/>
            <a:chOff x="6681901" y="1442950"/>
            <a:chExt cx="4159637" cy="94885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  <p:bldP spid="70" grpId="0" animBg="1"/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F4FA40-07B8-4552-B950-ED73728D2CF8}"/>
              </a:ext>
            </a:extLst>
          </p:cNvPr>
          <p:cNvSpPr/>
          <p:nvPr/>
        </p:nvSpPr>
        <p:spPr>
          <a:xfrm>
            <a:off x="1240531" y="2300931"/>
            <a:ext cx="3984152" cy="398415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94F29B-9612-4C0C-A5A0-D1A9FC537445}"/>
              </a:ext>
            </a:extLst>
          </p:cNvPr>
          <p:cNvGrpSpPr/>
          <p:nvPr/>
        </p:nvGrpSpPr>
        <p:grpSpPr>
          <a:xfrm>
            <a:off x="660064" y="1669548"/>
            <a:ext cx="5259386" cy="5259386"/>
            <a:chOff x="291779" y="1574012"/>
            <a:chExt cx="5259386" cy="5259386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3A01AFA-73CC-4401-942D-A3910D203CBC}"/>
                </a:ext>
              </a:extLst>
            </p:cNvPr>
            <p:cNvSpPr/>
            <p:nvPr/>
          </p:nvSpPr>
          <p:spPr>
            <a:xfrm rot="2700000">
              <a:off x="291779" y="1574012"/>
              <a:ext cx="5259386" cy="5259386"/>
            </a:xfrm>
            <a:prstGeom prst="arc">
              <a:avLst/>
            </a:prstGeom>
            <a:ln w="28575">
              <a:solidFill>
                <a:srgbClr val="837AD9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81EFBE-DE68-450E-8F37-39BDB6973663}"/>
                </a:ext>
              </a:extLst>
            </p:cNvPr>
            <p:cNvSpPr/>
            <p:nvPr/>
          </p:nvSpPr>
          <p:spPr>
            <a:xfrm>
              <a:off x="4642549" y="6046794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FC239-DF57-437A-9DF2-8C789134CF2B}"/>
              </a:ext>
            </a:extLst>
          </p:cNvPr>
          <p:cNvCxnSpPr>
            <a:cxnSpLocks/>
          </p:cNvCxnSpPr>
          <p:nvPr/>
        </p:nvCxnSpPr>
        <p:spPr>
          <a:xfrm>
            <a:off x="5904484" y="4299243"/>
            <a:ext cx="1059543" cy="0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598037-9733-4B4B-9BA8-D606B682B8B7}"/>
              </a:ext>
            </a:extLst>
          </p:cNvPr>
          <p:cNvCxnSpPr>
            <a:cxnSpLocks/>
          </p:cNvCxnSpPr>
          <p:nvPr/>
        </p:nvCxnSpPr>
        <p:spPr>
          <a:xfrm>
            <a:off x="5594242" y="5570829"/>
            <a:ext cx="1369785" cy="0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6DF41B-7E2D-4B19-A900-39F66854004C}"/>
              </a:ext>
            </a:extLst>
          </p:cNvPr>
          <p:cNvCxnSpPr>
            <a:cxnSpLocks/>
          </p:cNvCxnSpPr>
          <p:nvPr/>
        </p:nvCxnSpPr>
        <p:spPr>
          <a:xfrm>
            <a:off x="5594242" y="3032418"/>
            <a:ext cx="1369785" cy="0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DA9FB4-FEEB-4795-9051-A2A47A837FF4}"/>
              </a:ext>
            </a:extLst>
          </p:cNvPr>
          <p:cNvGrpSpPr/>
          <p:nvPr/>
        </p:nvGrpSpPr>
        <p:grpSpPr>
          <a:xfrm>
            <a:off x="6964027" y="2558550"/>
            <a:ext cx="3621313" cy="942975"/>
            <a:chOff x="6964027" y="2558550"/>
            <a:chExt cx="3621313" cy="9429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493B7-C113-42B7-AAB4-BF67C8B8B79C}"/>
                </a:ext>
              </a:extLst>
            </p:cNvPr>
            <p:cNvSpPr/>
            <p:nvPr/>
          </p:nvSpPr>
          <p:spPr>
            <a:xfrm>
              <a:off x="6964027" y="2953838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4F455CE-94E0-483B-9379-226EBF95C20E}"/>
                </a:ext>
              </a:extLst>
            </p:cNvPr>
            <p:cNvGrpSpPr/>
            <p:nvPr/>
          </p:nvGrpSpPr>
          <p:grpSpPr>
            <a:xfrm>
              <a:off x="7054513" y="2558550"/>
              <a:ext cx="3530827" cy="942975"/>
              <a:chOff x="7054513" y="2558550"/>
              <a:chExt cx="3530827" cy="9429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5110725-02EA-468A-B819-6CA123E803F6}"/>
                  </a:ext>
                </a:extLst>
              </p:cNvPr>
              <p:cNvSpPr/>
              <p:nvPr/>
            </p:nvSpPr>
            <p:spPr>
              <a:xfrm>
                <a:off x="7054513" y="2558550"/>
                <a:ext cx="3530827" cy="942975"/>
              </a:xfrm>
              <a:prstGeom prst="roundRect">
                <a:avLst>
                  <a:gd name="adj" fmla="val 50000"/>
                </a:avLst>
              </a:prstGeom>
              <a:solidFill>
                <a:srgbClr val="9188E5"/>
              </a:solidFill>
              <a:ln w="28575">
                <a:solidFill>
                  <a:srgbClr val="837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290DB4-9293-4AE3-BC64-7C32E3E09A2F}"/>
                  </a:ext>
                </a:extLst>
              </p:cNvPr>
              <p:cNvSpPr txBox="1"/>
              <p:nvPr/>
            </p:nvSpPr>
            <p:spPr>
              <a:xfrm>
                <a:off x="7289806" y="2627696"/>
                <a:ext cx="2067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Add Your Text Here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8FFEF0-B06A-4911-9BC3-0684A810CB26}"/>
                  </a:ext>
                </a:extLst>
              </p:cNvPr>
              <p:cNvSpPr txBox="1"/>
              <p:nvPr/>
            </p:nvSpPr>
            <p:spPr>
              <a:xfrm>
                <a:off x="7289805" y="2897968"/>
                <a:ext cx="3167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Here add some subtitle text this is just a demo text so consider replacing it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4E77C8-1566-4C97-9EA9-D42C98DE0A2D}"/>
              </a:ext>
            </a:extLst>
          </p:cNvPr>
          <p:cNvGrpSpPr/>
          <p:nvPr/>
        </p:nvGrpSpPr>
        <p:grpSpPr>
          <a:xfrm>
            <a:off x="6964027" y="3821520"/>
            <a:ext cx="3621313" cy="942975"/>
            <a:chOff x="6964027" y="3821520"/>
            <a:chExt cx="3621313" cy="94297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0134F5-8DAF-48E6-87FF-5A532C50EA78}"/>
                </a:ext>
              </a:extLst>
            </p:cNvPr>
            <p:cNvSpPr/>
            <p:nvPr/>
          </p:nvSpPr>
          <p:spPr>
            <a:xfrm>
              <a:off x="6964027" y="4225424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FD790E-5B93-4540-A788-E67EEF978470}"/>
                </a:ext>
              </a:extLst>
            </p:cNvPr>
            <p:cNvGrpSpPr/>
            <p:nvPr/>
          </p:nvGrpSpPr>
          <p:grpSpPr>
            <a:xfrm>
              <a:off x="7054513" y="3821520"/>
              <a:ext cx="3530827" cy="942975"/>
              <a:chOff x="7054513" y="3821520"/>
              <a:chExt cx="3530827" cy="942975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696BFE1-E078-4E17-BAD8-DCFAC2D97F5B}"/>
                  </a:ext>
                </a:extLst>
              </p:cNvPr>
              <p:cNvSpPr/>
              <p:nvPr/>
            </p:nvSpPr>
            <p:spPr>
              <a:xfrm>
                <a:off x="7054513" y="3821520"/>
                <a:ext cx="3530827" cy="942975"/>
              </a:xfrm>
              <a:prstGeom prst="roundRect">
                <a:avLst>
                  <a:gd name="adj" fmla="val 50000"/>
                </a:avLst>
              </a:prstGeom>
              <a:solidFill>
                <a:srgbClr val="9188E5"/>
              </a:solidFill>
              <a:ln w="28575">
                <a:solidFill>
                  <a:srgbClr val="837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6C4827-060C-43F3-9BAD-A15CC2CD7441}"/>
                  </a:ext>
                </a:extLst>
              </p:cNvPr>
              <p:cNvSpPr txBox="1"/>
              <p:nvPr/>
            </p:nvSpPr>
            <p:spPr>
              <a:xfrm>
                <a:off x="7289806" y="3890666"/>
                <a:ext cx="2067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Add Your Text Here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F32B4D-E967-40CC-B786-07A7E24339CA}"/>
                  </a:ext>
                </a:extLst>
              </p:cNvPr>
              <p:cNvSpPr txBox="1"/>
              <p:nvPr/>
            </p:nvSpPr>
            <p:spPr>
              <a:xfrm>
                <a:off x="7289805" y="4160938"/>
                <a:ext cx="3167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Here add some subtitle text this is just a demo text so consider replacing it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8C653B-3C4E-457C-8838-B92099831528}"/>
              </a:ext>
            </a:extLst>
          </p:cNvPr>
          <p:cNvGrpSpPr/>
          <p:nvPr/>
        </p:nvGrpSpPr>
        <p:grpSpPr>
          <a:xfrm>
            <a:off x="6964027" y="5096962"/>
            <a:ext cx="3621313" cy="942975"/>
            <a:chOff x="6964027" y="5096962"/>
            <a:chExt cx="3621313" cy="9429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4EC9BD-99F4-4CC5-A645-EBC9CEF37779}"/>
                </a:ext>
              </a:extLst>
            </p:cNvPr>
            <p:cNvSpPr/>
            <p:nvPr/>
          </p:nvSpPr>
          <p:spPr>
            <a:xfrm>
              <a:off x="6964027" y="5492249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920388F-4003-414D-841E-AE5D08AB05F3}"/>
                </a:ext>
              </a:extLst>
            </p:cNvPr>
            <p:cNvGrpSpPr/>
            <p:nvPr/>
          </p:nvGrpSpPr>
          <p:grpSpPr>
            <a:xfrm>
              <a:off x="7054513" y="5096962"/>
              <a:ext cx="3530827" cy="942975"/>
              <a:chOff x="7054513" y="5096962"/>
              <a:chExt cx="3530827" cy="94297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52BAE4A1-FE49-4351-A090-7270429225FA}"/>
                  </a:ext>
                </a:extLst>
              </p:cNvPr>
              <p:cNvSpPr/>
              <p:nvPr/>
            </p:nvSpPr>
            <p:spPr>
              <a:xfrm>
                <a:off x="7054513" y="5096962"/>
                <a:ext cx="3530827" cy="942975"/>
              </a:xfrm>
              <a:prstGeom prst="roundRect">
                <a:avLst>
                  <a:gd name="adj" fmla="val 50000"/>
                </a:avLst>
              </a:prstGeom>
              <a:solidFill>
                <a:srgbClr val="9188E5"/>
              </a:solidFill>
              <a:ln w="28575">
                <a:solidFill>
                  <a:srgbClr val="837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CE83FF-C5AC-4A53-9AA9-693AA93A988B}"/>
                  </a:ext>
                </a:extLst>
              </p:cNvPr>
              <p:cNvSpPr txBox="1"/>
              <p:nvPr/>
            </p:nvSpPr>
            <p:spPr>
              <a:xfrm>
                <a:off x="7289806" y="5166108"/>
                <a:ext cx="2067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Add Your Text Here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0DB703-F756-4995-A56D-D36D5448A4D5}"/>
                  </a:ext>
                </a:extLst>
              </p:cNvPr>
              <p:cNvSpPr txBox="1"/>
              <p:nvPr/>
            </p:nvSpPr>
            <p:spPr>
              <a:xfrm>
                <a:off x="7289805" y="5436380"/>
                <a:ext cx="3167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Here add some subtitle text this is just a demo text so consider replacing it</a:t>
                </a:r>
              </a:p>
            </p:txBody>
          </p: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DBA415DB-F36A-47AB-B196-CB63FD8B8926}"/>
              </a:ext>
            </a:extLst>
          </p:cNvPr>
          <p:cNvSpPr/>
          <p:nvPr/>
        </p:nvSpPr>
        <p:spPr>
          <a:xfrm>
            <a:off x="813725" y="424315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59F48E-7C98-4F2C-AF02-84147A728641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03BCE3-BC1E-4DFB-BE78-280C9D54A34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0E805B-1C01-4306-91BA-9F7C9DB6A7D1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F0FCD7-07EB-406B-827C-059AF411D5A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A96ACC-3E8A-4600-A881-A089730FA6D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695CEA-F3B4-4568-B2AE-2DB57AF09C22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E846F25-E724-4A4F-A663-E6690E23418A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1427936-EDE8-44EA-B563-8623056032CF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69BCE1-BD93-4452-929C-EF9E5F417C9F}"/>
              </a:ext>
            </a:extLst>
          </p:cNvPr>
          <p:cNvSpPr/>
          <p:nvPr/>
        </p:nvSpPr>
        <p:spPr>
          <a:xfrm>
            <a:off x="10811107" y="2472774"/>
            <a:ext cx="1376736" cy="117564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759831-8996-4753-A2BF-7C6D2BA1C0D7}"/>
              </a:ext>
            </a:extLst>
          </p:cNvPr>
          <p:cNvSpPr/>
          <p:nvPr/>
        </p:nvSpPr>
        <p:spPr>
          <a:xfrm>
            <a:off x="10811107" y="3806585"/>
            <a:ext cx="1376736" cy="1002237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F324C1-B84A-458F-BA84-8F6689F45254}"/>
              </a:ext>
            </a:extLst>
          </p:cNvPr>
          <p:cNvSpPr/>
          <p:nvPr/>
        </p:nvSpPr>
        <p:spPr>
          <a:xfrm>
            <a:off x="11028109" y="363317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2C2C0A-B460-407E-9993-1A07D55B811A}"/>
              </a:ext>
            </a:extLst>
          </p:cNvPr>
          <p:cNvSpPr/>
          <p:nvPr/>
        </p:nvSpPr>
        <p:spPr>
          <a:xfrm>
            <a:off x="10811107" y="5034321"/>
            <a:ext cx="1376736" cy="110800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B7E976-6F4A-4CC9-940C-7094BAA47241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50076D-4994-4A9D-8F23-D3BF14DBEC19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0E7A-995B-4204-98DD-FAA30A4949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41453" y="2897968"/>
            <a:ext cx="2520950" cy="3960032"/>
          </a:xfrm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93A515C-CD9C-4544-BF4D-8EB62A0D7643}"/>
              </a:ext>
            </a:extLst>
          </p:cNvPr>
          <p:cNvSpPr/>
          <p:nvPr/>
        </p:nvSpPr>
        <p:spPr>
          <a:xfrm>
            <a:off x="928122" y="1829854"/>
            <a:ext cx="4435592" cy="5028146"/>
          </a:xfrm>
          <a:custGeom>
            <a:avLst/>
            <a:gdLst>
              <a:gd name="connsiteX0" fmla="*/ 2304484 w 4435592"/>
              <a:gd name="connsiteY0" fmla="*/ 471077 h 5028146"/>
              <a:gd name="connsiteX1" fmla="*/ 312408 w 4435592"/>
              <a:gd name="connsiteY1" fmla="*/ 2463153 h 5028146"/>
              <a:gd name="connsiteX2" fmla="*/ 2304484 w 4435592"/>
              <a:gd name="connsiteY2" fmla="*/ 4455229 h 5028146"/>
              <a:gd name="connsiteX3" fmla="*/ 4296560 w 4435592"/>
              <a:gd name="connsiteY3" fmla="*/ 2463153 h 5028146"/>
              <a:gd name="connsiteX4" fmla="*/ 2304484 w 4435592"/>
              <a:gd name="connsiteY4" fmla="*/ 471077 h 5028146"/>
              <a:gd name="connsiteX5" fmla="*/ 0 w 4435592"/>
              <a:gd name="connsiteY5" fmla="*/ 0 h 5028146"/>
              <a:gd name="connsiteX6" fmla="*/ 4435592 w 4435592"/>
              <a:gd name="connsiteY6" fmla="*/ 0 h 5028146"/>
              <a:gd name="connsiteX7" fmla="*/ 4435592 w 4435592"/>
              <a:gd name="connsiteY7" fmla="*/ 5028146 h 5028146"/>
              <a:gd name="connsiteX8" fmla="*/ 0 w 4435592"/>
              <a:gd name="connsiteY8" fmla="*/ 5028146 h 502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5592" h="5028146">
                <a:moveTo>
                  <a:pt x="2304484" y="471077"/>
                </a:moveTo>
                <a:cubicBezTo>
                  <a:pt x="1204291" y="471077"/>
                  <a:pt x="312408" y="1362960"/>
                  <a:pt x="312408" y="2463153"/>
                </a:cubicBezTo>
                <a:cubicBezTo>
                  <a:pt x="312408" y="3563346"/>
                  <a:pt x="1204291" y="4455229"/>
                  <a:pt x="2304484" y="4455229"/>
                </a:cubicBezTo>
                <a:cubicBezTo>
                  <a:pt x="3404677" y="4455229"/>
                  <a:pt x="4296560" y="3563346"/>
                  <a:pt x="4296560" y="2463153"/>
                </a:cubicBezTo>
                <a:cubicBezTo>
                  <a:pt x="4296560" y="1362960"/>
                  <a:pt x="3404677" y="471077"/>
                  <a:pt x="2304484" y="471077"/>
                </a:cubicBezTo>
                <a:close/>
                <a:moveTo>
                  <a:pt x="0" y="0"/>
                </a:moveTo>
                <a:lnTo>
                  <a:pt x="4435592" y="0"/>
                </a:lnTo>
                <a:lnTo>
                  <a:pt x="4435592" y="5028146"/>
                </a:lnTo>
                <a:lnTo>
                  <a:pt x="0" y="5028146"/>
                </a:lnTo>
                <a:close/>
              </a:path>
            </a:pathLst>
          </a:cu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50C801-1CD6-4B3B-935F-F01ED86FD50A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Features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39558A-C9EC-4930-8924-4689731C68AB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14635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A376C5-1B34-4121-A17B-4FD56B0610A7}"/>
              </a:ext>
            </a:extLst>
          </p:cNvPr>
          <p:cNvSpPr/>
          <p:nvPr/>
        </p:nvSpPr>
        <p:spPr>
          <a:xfrm rot="5400000">
            <a:off x="1953525" y="2454947"/>
            <a:ext cx="3776856" cy="3757377"/>
          </a:xfrm>
          <a:prstGeom prst="round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489EB07-DF76-4616-8D72-54C5EF0B821B}"/>
              </a:ext>
            </a:extLst>
          </p:cNvPr>
          <p:cNvSpPr/>
          <p:nvPr/>
        </p:nvSpPr>
        <p:spPr>
          <a:xfrm rot="18900000">
            <a:off x="3218842" y="5618390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>
                <a:lumMod val="9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B813A9A-6BF4-4A42-A6EA-34AA2FBE86CA}"/>
              </a:ext>
            </a:extLst>
          </p:cNvPr>
          <p:cNvSpPr/>
          <p:nvPr/>
        </p:nvSpPr>
        <p:spPr>
          <a:xfrm rot="5400000">
            <a:off x="3701631" y="5808787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C10E3C-F700-4013-B472-EE2F36D77D65}"/>
              </a:ext>
            </a:extLst>
          </p:cNvPr>
          <p:cNvSpPr/>
          <p:nvPr/>
        </p:nvSpPr>
        <p:spPr>
          <a:xfrm rot="5400000">
            <a:off x="3716881" y="6105817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612789-F00C-4F29-95B4-53E261FF47E1}"/>
              </a:ext>
            </a:extLst>
          </p:cNvPr>
          <p:cNvGrpSpPr/>
          <p:nvPr/>
        </p:nvGrpSpPr>
        <p:grpSpPr>
          <a:xfrm>
            <a:off x="2737075" y="3920764"/>
            <a:ext cx="2209756" cy="537664"/>
            <a:chOff x="1793082" y="6005415"/>
            <a:chExt cx="1583552" cy="385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CB88E1B-E37F-4968-AC76-EF1C2837F056}"/>
                </a:ext>
              </a:extLst>
            </p:cNvPr>
            <p:cNvSpPr/>
            <p:nvPr/>
          </p:nvSpPr>
          <p:spPr>
            <a:xfrm>
              <a:off x="1793082" y="6005415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7E45D3-0E2A-46BC-8118-21DA95642C42}"/>
                </a:ext>
              </a:extLst>
            </p:cNvPr>
            <p:cNvSpPr txBox="1"/>
            <p:nvPr/>
          </p:nvSpPr>
          <p:spPr>
            <a:xfrm>
              <a:off x="1815134" y="6053555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7F22EB-2564-4605-9CDD-F690AEDD6A25}"/>
              </a:ext>
            </a:extLst>
          </p:cNvPr>
          <p:cNvSpPr txBox="1"/>
          <p:nvPr/>
        </p:nvSpPr>
        <p:spPr>
          <a:xfrm>
            <a:off x="2246817" y="4516119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6B0813-D760-4D89-B1DF-3DD3E23BA08B}"/>
              </a:ext>
            </a:extLst>
          </p:cNvPr>
          <p:cNvSpPr/>
          <p:nvPr/>
        </p:nvSpPr>
        <p:spPr>
          <a:xfrm rot="5400000">
            <a:off x="6472009" y="2454948"/>
            <a:ext cx="3776856" cy="3757377"/>
          </a:xfrm>
          <a:prstGeom prst="roundRect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1984FD7-82A3-4DBC-8DEE-E49E941F9A89}"/>
              </a:ext>
            </a:extLst>
          </p:cNvPr>
          <p:cNvSpPr/>
          <p:nvPr/>
        </p:nvSpPr>
        <p:spPr>
          <a:xfrm rot="18900000">
            <a:off x="7737326" y="5618391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rgbClr val="837AD9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3528F6C-DE8E-40AC-AC76-A25ACD83FE7A}"/>
              </a:ext>
            </a:extLst>
          </p:cNvPr>
          <p:cNvSpPr/>
          <p:nvPr/>
        </p:nvSpPr>
        <p:spPr>
          <a:xfrm rot="5400000">
            <a:off x="8220115" y="5808788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059A7C-94A3-4C32-95B9-AFF252060B5A}"/>
              </a:ext>
            </a:extLst>
          </p:cNvPr>
          <p:cNvSpPr/>
          <p:nvPr/>
        </p:nvSpPr>
        <p:spPr>
          <a:xfrm rot="5400000">
            <a:off x="8235365" y="6105818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14334-7C13-412E-AEC8-1A20769D124C}"/>
              </a:ext>
            </a:extLst>
          </p:cNvPr>
          <p:cNvGrpSpPr/>
          <p:nvPr/>
        </p:nvGrpSpPr>
        <p:grpSpPr>
          <a:xfrm>
            <a:off x="7255559" y="3920760"/>
            <a:ext cx="2209756" cy="537664"/>
            <a:chOff x="1793082" y="6005412"/>
            <a:chExt cx="1583552" cy="3853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5E5EE95-9F00-44EF-86B1-2C589FD41720}"/>
                </a:ext>
              </a:extLst>
            </p:cNvPr>
            <p:cNvSpPr/>
            <p:nvPr/>
          </p:nvSpPr>
          <p:spPr>
            <a:xfrm>
              <a:off x="1793082" y="6005412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9412C7-482E-422B-B560-FB8E7EB374BC}"/>
                </a:ext>
              </a:extLst>
            </p:cNvPr>
            <p:cNvSpPr txBox="1"/>
            <p:nvPr/>
          </p:nvSpPr>
          <p:spPr>
            <a:xfrm>
              <a:off x="1815134" y="6053556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188E5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49B8599-319C-46FB-BE88-CAE79772C9B0}"/>
              </a:ext>
            </a:extLst>
          </p:cNvPr>
          <p:cNvSpPr txBox="1"/>
          <p:nvPr/>
        </p:nvSpPr>
        <p:spPr>
          <a:xfrm>
            <a:off x="6765301" y="4516120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7AD9"/>
                </a:solidFill>
                <a:latin typeface="+mj-lt"/>
              </a:rPr>
              <a:t>Here You can Add Some Brief Text That will Explain Your Tittle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1F09FE-3955-4F37-944B-074DCA436EA7}"/>
              </a:ext>
            </a:extLst>
          </p:cNvPr>
          <p:cNvGrpSpPr/>
          <p:nvPr/>
        </p:nvGrpSpPr>
        <p:grpSpPr>
          <a:xfrm>
            <a:off x="3352167" y="2693574"/>
            <a:ext cx="979572" cy="97957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6" name="Circle: Hollow 115">
              <a:extLst>
                <a:ext uri="{FF2B5EF4-FFF2-40B4-BE49-F238E27FC236}">
                  <a16:creationId xmlns:a16="http://schemas.microsoft.com/office/drawing/2014/main" id="{FD7FAAE7-333D-4A62-8D04-9B59199FE16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9A78E5-6E83-44C5-B03B-D54FE893E126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BB561662-BDDE-4231-8222-6D3401CC35B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682D9AEA-AB3D-48D9-BD75-29818C3179C8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A7D09FD-82BA-4498-8837-3C454C9E2D13}"/>
              </a:ext>
            </a:extLst>
          </p:cNvPr>
          <p:cNvGrpSpPr/>
          <p:nvPr/>
        </p:nvGrpSpPr>
        <p:grpSpPr>
          <a:xfrm>
            <a:off x="7889771" y="2703883"/>
            <a:ext cx="958954" cy="958954"/>
            <a:chOff x="7092033" y="4972190"/>
            <a:chExt cx="787340" cy="787340"/>
          </a:xfrm>
          <a:solidFill>
            <a:srgbClr val="837AD9"/>
          </a:solidFill>
        </p:grpSpPr>
        <p:sp>
          <p:nvSpPr>
            <p:cNvPr id="121" name="Circle: Hollow 120">
              <a:extLst>
                <a:ext uri="{FF2B5EF4-FFF2-40B4-BE49-F238E27FC236}">
                  <a16:creationId xmlns:a16="http://schemas.microsoft.com/office/drawing/2014/main" id="{4E2E3C50-59A9-4FF6-857D-93085A7BACAC}"/>
                </a:ext>
              </a:extLst>
            </p:cNvPr>
            <p:cNvSpPr/>
            <p:nvPr/>
          </p:nvSpPr>
          <p:spPr>
            <a:xfrm>
              <a:off x="7092033" y="4972190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AF614F-B29C-4C64-834F-472F466319D8}"/>
                </a:ext>
              </a:extLst>
            </p:cNvPr>
            <p:cNvGrpSpPr/>
            <p:nvPr/>
          </p:nvGrpSpPr>
          <p:grpSpPr>
            <a:xfrm rot="2700000">
              <a:off x="7254704" y="5135336"/>
              <a:ext cx="457200" cy="457200"/>
              <a:chOff x="6884023" y="4680733"/>
              <a:chExt cx="457200" cy="457200"/>
            </a:xfrm>
            <a:grpFill/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8463200C-E503-4505-8E90-3936E953A902}"/>
                  </a:ext>
                </a:extLst>
              </p:cNvPr>
              <p:cNvSpPr/>
              <p:nvPr/>
            </p:nvSpPr>
            <p:spPr>
              <a:xfrm rot="10800000">
                <a:off x="7089764" y="4680733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DA33403B-B344-42C9-B894-5D1DCCE71D29}"/>
                  </a:ext>
                </a:extLst>
              </p:cNvPr>
              <p:cNvSpPr/>
              <p:nvPr/>
            </p:nvSpPr>
            <p:spPr>
              <a:xfrm rot="16200000">
                <a:off x="7089763" y="4680734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F80832F-F421-46D0-9DBE-797D940E6579}"/>
              </a:ext>
            </a:extLst>
          </p:cNvPr>
          <p:cNvSpPr/>
          <p:nvPr/>
        </p:nvSpPr>
        <p:spPr>
          <a:xfrm>
            <a:off x="813725" y="424315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82C7E5-F53D-446B-8DB5-0F15CBAEFC79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8982CA-5181-438B-9C1F-D0CC7A870491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33BD71-15F2-466E-B205-B65EAF774405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AE88753-143D-4E18-B64E-4FC5B3EAA7C3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7FC7A-8127-47CD-B339-E1D30E3DCA56}"/>
              </a:ext>
            </a:extLst>
          </p:cNvPr>
          <p:cNvSpPr/>
          <p:nvPr/>
        </p:nvSpPr>
        <p:spPr>
          <a:xfrm>
            <a:off x="11127872" y="3594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D08D6B-63D2-48EC-B659-846DD47A29BF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129FD2-D1D4-473D-B832-C0DE871FD5EC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98BFE6-1E92-4650-BD3F-65CC893DD2F2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E447A47-2296-4914-9383-90D1DBD32BFA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7B4E0D1-84C9-4401-8A8F-1F4E85EB9DC8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BBF5981-E7FB-47E4-AC16-14A793791895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B6502E-CF48-41ED-9980-55246E8E9EF9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Do’s and Don’t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AB8DEF-93EA-490F-93CB-93A979B70820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83656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A376C5-1B34-4121-A17B-4FD56B0610A7}"/>
              </a:ext>
            </a:extLst>
          </p:cNvPr>
          <p:cNvSpPr/>
          <p:nvPr/>
        </p:nvSpPr>
        <p:spPr>
          <a:xfrm rot="5400000">
            <a:off x="1953525" y="2454947"/>
            <a:ext cx="3776856" cy="3757377"/>
          </a:xfrm>
          <a:prstGeom prst="roundRect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489EB07-DF76-4616-8D72-54C5EF0B821B}"/>
              </a:ext>
            </a:extLst>
          </p:cNvPr>
          <p:cNvSpPr/>
          <p:nvPr/>
        </p:nvSpPr>
        <p:spPr>
          <a:xfrm rot="18900000">
            <a:off x="3218842" y="5618390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rgbClr val="837AD9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B813A9A-6BF4-4A42-A6EA-34AA2FBE86CA}"/>
              </a:ext>
            </a:extLst>
          </p:cNvPr>
          <p:cNvSpPr/>
          <p:nvPr/>
        </p:nvSpPr>
        <p:spPr>
          <a:xfrm rot="5400000">
            <a:off x="3701631" y="5808787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C10E3C-F700-4013-B472-EE2F36D77D65}"/>
              </a:ext>
            </a:extLst>
          </p:cNvPr>
          <p:cNvSpPr/>
          <p:nvPr/>
        </p:nvSpPr>
        <p:spPr>
          <a:xfrm rot="5400000">
            <a:off x="3716881" y="6105817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612789-F00C-4F29-95B4-53E261FF47E1}"/>
              </a:ext>
            </a:extLst>
          </p:cNvPr>
          <p:cNvGrpSpPr/>
          <p:nvPr/>
        </p:nvGrpSpPr>
        <p:grpSpPr>
          <a:xfrm>
            <a:off x="2737075" y="3920764"/>
            <a:ext cx="2209756" cy="537664"/>
            <a:chOff x="1793082" y="6005415"/>
            <a:chExt cx="1583552" cy="385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CB88E1B-E37F-4968-AC76-EF1C2837F056}"/>
                </a:ext>
              </a:extLst>
            </p:cNvPr>
            <p:cNvSpPr/>
            <p:nvPr/>
          </p:nvSpPr>
          <p:spPr>
            <a:xfrm>
              <a:off x="1793082" y="6005415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7E45D3-0E2A-46BC-8118-21DA95642C42}"/>
                </a:ext>
              </a:extLst>
            </p:cNvPr>
            <p:cNvSpPr txBox="1"/>
            <p:nvPr/>
          </p:nvSpPr>
          <p:spPr>
            <a:xfrm>
              <a:off x="1815134" y="6053555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188E5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7F22EB-2564-4605-9CDD-F690AEDD6A25}"/>
              </a:ext>
            </a:extLst>
          </p:cNvPr>
          <p:cNvSpPr txBox="1"/>
          <p:nvPr/>
        </p:nvSpPr>
        <p:spPr>
          <a:xfrm>
            <a:off x="2246817" y="4516119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7AD9"/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6B0813-D760-4D89-B1DF-3DD3E23BA08B}"/>
              </a:ext>
            </a:extLst>
          </p:cNvPr>
          <p:cNvSpPr/>
          <p:nvPr/>
        </p:nvSpPr>
        <p:spPr>
          <a:xfrm rot="5400000">
            <a:off x="6472009" y="2454948"/>
            <a:ext cx="3776856" cy="375737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1984FD7-82A3-4DBC-8DEE-E49E941F9A89}"/>
              </a:ext>
            </a:extLst>
          </p:cNvPr>
          <p:cNvSpPr/>
          <p:nvPr/>
        </p:nvSpPr>
        <p:spPr>
          <a:xfrm rot="18900000">
            <a:off x="7737326" y="5618391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3528F6C-DE8E-40AC-AC76-A25ACD83FE7A}"/>
              </a:ext>
            </a:extLst>
          </p:cNvPr>
          <p:cNvSpPr/>
          <p:nvPr/>
        </p:nvSpPr>
        <p:spPr>
          <a:xfrm rot="5400000">
            <a:off x="8220115" y="5808788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059A7C-94A3-4C32-95B9-AFF252060B5A}"/>
              </a:ext>
            </a:extLst>
          </p:cNvPr>
          <p:cNvSpPr/>
          <p:nvPr/>
        </p:nvSpPr>
        <p:spPr>
          <a:xfrm rot="5400000">
            <a:off x="8235365" y="6105818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14334-7C13-412E-AEC8-1A20769D124C}"/>
              </a:ext>
            </a:extLst>
          </p:cNvPr>
          <p:cNvGrpSpPr/>
          <p:nvPr/>
        </p:nvGrpSpPr>
        <p:grpSpPr>
          <a:xfrm>
            <a:off x="7255559" y="3920760"/>
            <a:ext cx="2209756" cy="537664"/>
            <a:chOff x="1793082" y="6005412"/>
            <a:chExt cx="1583552" cy="3853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5E5EE95-9F00-44EF-86B1-2C589FD41720}"/>
                </a:ext>
              </a:extLst>
            </p:cNvPr>
            <p:cNvSpPr/>
            <p:nvPr/>
          </p:nvSpPr>
          <p:spPr>
            <a:xfrm>
              <a:off x="1793082" y="6005412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9412C7-482E-422B-B560-FB8E7EB374BC}"/>
                </a:ext>
              </a:extLst>
            </p:cNvPr>
            <p:cNvSpPr txBox="1"/>
            <p:nvPr/>
          </p:nvSpPr>
          <p:spPr>
            <a:xfrm>
              <a:off x="1815134" y="6053556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49B8599-319C-46FB-BE88-CAE79772C9B0}"/>
              </a:ext>
            </a:extLst>
          </p:cNvPr>
          <p:cNvSpPr txBox="1"/>
          <p:nvPr/>
        </p:nvSpPr>
        <p:spPr>
          <a:xfrm>
            <a:off x="6765301" y="4516120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Here You can Add Some Brief Text That will Explain Your Tittle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1F09FE-3955-4F37-944B-074DCA436EA7}"/>
              </a:ext>
            </a:extLst>
          </p:cNvPr>
          <p:cNvGrpSpPr/>
          <p:nvPr/>
        </p:nvGrpSpPr>
        <p:grpSpPr>
          <a:xfrm>
            <a:off x="3352167" y="2693574"/>
            <a:ext cx="979572" cy="979572"/>
            <a:chOff x="6158672" y="3675083"/>
            <a:chExt cx="787340" cy="787340"/>
          </a:xfrm>
          <a:solidFill>
            <a:srgbClr val="837AD9"/>
          </a:solidFill>
        </p:grpSpPr>
        <p:sp>
          <p:nvSpPr>
            <p:cNvPr id="116" name="Circle: Hollow 115">
              <a:extLst>
                <a:ext uri="{FF2B5EF4-FFF2-40B4-BE49-F238E27FC236}">
                  <a16:creationId xmlns:a16="http://schemas.microsoft.com/office/drawing/2014/main" id="{FD7FAAE7-333D-4A62-8D04-9B59199FE16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9A78E5-6E83-44C5-B03B-D54FE893E126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BB561662-BDDE-4231-8222-6D3401CC35B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682D9AEA-AB3D-48D9-BD75-29818C3179C8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A7D09FD-82BA-4498-8837-3C454C9E2D13}"/>
              </a:ext>
            </a:extLst>
          </p:cNvPr>
          <p:cNvGrpSpPr/>
          <p:nvPr/>
        </p:nvGrpSpPr>
        <p:grpSpPr>
          <a:xfrm>
            <a:off x="7889771" y="2703883"/>
            <a:ext cx="958954" cy="958954"/>
            <a:chOff x="7092033" y="4972190"/>
            <a:chExt cx="787340" cy="787340"/>
          </a:xfrm>
          <a:solidFill>
            <a:schemeClr val="bg1"/>
          </a:solidFill>
        </p:grpSpPr>
        <p:sp>
          <p:nvSpPr>
            <p:cNvPr id="121" name="Circle: Hollow 120">
              <a:extLst>
                <a:ext uri="{FF2B5EF4-FFF2-40B4-BE49-F238E27FC236}">
                  <a16:creationId xmlns:a16="http://schemas.microsoft.com/office/drawing/2014/main" id="{4E2E3C50-59A9-4FF6-857D-93085A7BACAC}"/>
                </a:ext>
              </a:extLst>
            </p:cNvPr>
            <p:cNvSpPr/>
            <p:nvPr/>
          </p:nvSpPr>
          <p:spPr>
            <a:xfrm>
              <a:off x="7092033" y="4972190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AF614F-B29C-4C64-834F-472F466319D8}"/>
                </a:ext>
              </a:extLst>
            </p:cNvPr>
            <p:cNvGrpSpPr/>
            <p:nvPr/>
          </p:nvGrpSpPr>
          <p:grpSpPr>
            <a:xfrm rot="2700000">
              <a:off x="7254704" y="5135336"/>
              <a:ext cx="457200" cy="457200"/>
              <a:chOff x="6884023" y="4680733"/>
              <a:chExt cx="457200" cy="457200"/>
            </a:xfrm>
            <a:grpFill/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8463200C-E503-4505-8E90-3936E953A902}"/>
                  </a:ext>
                </a:extLst>
              </p:cNvPr>
              <p:cNvSpPr/>
              <p:nvPr/>
            </p:nvSpPr>
            <p:spPr>
              <a:xfrm rot="10800000">
                <a:off x="7089764" y="4680733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DA33403B-B344-42C9-B894-5D1DCCE71D29}"/>
                  </a:ext>
                </a:extLst>
              </p:cNvPr>
              <p:cNvSpPr/>
              <p:nvPr/>
            </p:nvSpPr>
            <p:spPr>
              <a:xfrm rot="16200000">
                <a:off x="7089763" y="4680734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F80832F-F421-46D0-9DBE-797D940E6579}"/>
              </a:ext>
            </a:extLst>
          </p:cNvPr>
          <p:cNvSpPr/>
          <p:nvPr/>
        </p:nvSpPr>
        <p:spPr>
          <a:xfrm>
            <a:off x="813725" y="424315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82C7E5-F53D-446B-8DB5-0F15CBAEFC79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8982CA-5181-438B-9C1F-D0CC7A870491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33BD71-15F2-466E-B205-B65EAF774405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AE88753-143D-4E18-B64E-4FC5B3EAA7C3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7FC7A-8127-47CD-B339-E1D30E3DCA56}"/>
              </a:ext>
            </a:extLst>
          </p:cNvPr>
          <p:cNvSpPr/>
          <p:nvPr/>
        </p:nvSpPr>
        <p:spPr>
          <a:xfrm>
            <a:off x="11127872" y="3594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D08D6B-63D2-48EC-B659-846DD47A29BF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129FD2-D1D4-473D-B832-C0DE871FD5EC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98BFE6-1E92-4650-BD3F-65CC893DD2F2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E447A47-2296-4914-9383-90D1DBD32BFA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7B4E0D1-84C9-4401-8A8F-1F4E85EB9DC8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BBF5981-E7FB-47E4-AC16-14A793791895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46BC8F-E2F1-4BB8-B4D6-EE57D13D8C48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Do’s and Don’t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2C246A-CD06-4F6B-9463-C8DBCD2072C3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48759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81331" y="4694189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5B930203-03B9-4D65-81B3-64A1CECEC631}"/>
              </a:ext>
            </a:extLst>
          </p:cNvPr>
          <p:cNvSpPr/>
          <p:nvPr/>
        </p:nvSpPr>
        <p:spPr>
          <a:xfrm rot="5400000">
            <a:off x="3407942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636FD-F7CB-4F4B-9B6B-E0F58A919648}"/>
              </a:ext>
            </a:extLst>
          </p:cNvPr>
          <p:cNvGrpSpPr/>
          <p:nvPr/>
        </p:nvGrpSpPr>
        <p:grpSpPr>
          <a:xfrm>
            <a:off x="4701466" y="5867129"/>
            <a:ext cx="1568026" cy="338554"/>
            <a:chOff x="1405462" y="2213922"/>
            <a:chExt cx="1568026" cy="33855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CAB2D74-4173-488A-AB82-46F224D98517}"/>
                </a:ext>
              </a:extLst>
            </p:cNvPr>
            <p:cNvSpPr/>
            <p:nvPr/>
          </p:nvSpPr>
          <p:spPr>
            <a:xfrm>
              <a:off x="1551199" y="2249506"/>
              <a:ext cx="1422289" cy="269726"/>
            </a:xfrm>
            <a:prstGeom prst="roundRect">
              <a:avLst>
                <a:gd name="adj" fmla="val 50000"/>
              </a:avLst>
            </a:prstGeom>
            <a:solidFill>
              <a:srgbClr val="EEA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B3946F2-E631-44F2-B0D0-04B665372966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EEAC92"/>
                  </a:solidFill>
                  <a:latin typeface="Tw Cen MT" panose="020B0602020104020603" pitchFamily="34" charset="0"/>
                </a:rPr>
                <a:t>354K</a:t>
              </a:r>
              <a:endParaRPr lang="en-US" sz="1400" b="1" dirty="0">
                <a:solidFill>
                  <a:srgbClr val="EEAC92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9E3BD7-B4D2-420D-8EB1-176BF3F28631}"/>
                </a:ext>
              </a:extLst>
            </p:cNvPr>
            <p:cNvSpPr txBox="1"/>
            <p:nvPr/>
          </p:nvSpPr>
          <p:spPr>
            <a:xfrm>
              <a:off x="1405462" y="2213922"/>
              <a:ext cx="1020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Africa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81EBC-EAAB-4915-9DF2-AA018C6E18E5}"/>
              </a:ext>
            </a:extLst>
          </p:cNvPr>
          <p:cNvSpPr/>
          <p:nvPr/>
        </p:nvSpPr>
        <p:spPr>
          <a:xfrm>
            <a:off x="4690280" y="6302743"/>
            <a:ext cx="1740523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2580E5E-A152-49AB-8FAB-F6F448A474E0}"/>
              </a:ext>
            </a:extLst>
          </p:cNvPr>
          <p:cNvSpPr/>
          <p:nvPr/>
        </p:nvSpPr>
        <p:spPr>
          <a:xfrm>
            <a:off x="5725618" y="4207775"/>
            <a:ext cx="2522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9CBB7C-AE59-4FBC-B2CA-521AC8F9D13B}"/>
              </a:ext>
            </a:extLst>
          </p:cNvPr>
          <p:cNvSpPr/>
          <p:nvPr/>
        </p:nvSpPr>
        <p:spPr>
          <a:xfrm>
            <a:off x="5418202" y="3476929"/>
            <a:ext cx="2026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DFD99F-A787-493A-A55B-68DD3FD2A125}"/>
              </a:ext>
            </a:extLst>
          </p:cNvPr>
          <p:cNvSpPr/>
          <p:nvPr/>
        </p:nvSpPr>
        <p:spPr>
          <a:xfrm>
            <a:off x="5385424" y="3374081"/>
            <a:ext cx="136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E01C3AE-8DFD-450C-826D-AE99FBE35B58}"/>
              </a:ext>
            </a:extLst>
          </p:cNvPr>
          <p:cNvSpPr/>
          <p:nvPr/>
        </p:nvSpPr>
        <p:spPr>
          <a:xfrm>
            <a:off x="6297219" y="2590736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D528EB-5060-4A3E-B01F-3E856ACB381A}"/>
              </a:ext>
            </a:extLst>
          </p:cNvPr>
          <p:cNvSpPr/>
          <p:nvPr/>
        </p:nvSpPr>
        <p:spPr>
          <a:xfrm>
            <a:off x="6296532" y="2689709"/>
            <a:ext cx="18926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24857A-B92F-4194-BC3B-1E948D53E7D6}"/>
              </a:ext>
            </a:extLst>
          </p:cNvPr>
          <p:cNvSpPr/>
          <p:nvPr/>
        </p:nvSpPr>
        <p:spPr>
          <a:xfrm>
            <a:off x="6133969" y="2684498"/>
            <a:ext cx="126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6E29D5-398E-4A7B-8B06-9FC779D05719}"/>
              </a:ext>
            </a:extLst>
          </p:cNvPr>
          <p:cNvSpPr/>
          <p:nvPr/>
        </p:nvSpPr>
        <p:spPr>
          <a:xfrm>
            <a:off x="6082657" y="2787612"/>
            <a:ext cx="126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C4C6694-5134-444B-9AA7-91EB269D6229}"/>
              </a:ext>
            </a:extLst>
          </p:cNvPr>
          <p:cNvSpPr/>
          <p:nvPr/>
        </p:nvSpPr>
        <p:spPr>
          <a:xfrm>
            <a:off x="6229418" y="2787612"/>
            <a:ext cx="176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6344D1B-15DB-487F-8D90-0759084F04BD}"/>
              </a:ext>
            </a:extLst>
          </p:cNvPr>
          <p:cNvSpPr/>
          <p:nvPr/>
        </p:nvSpPr>
        <p:spPr>
          <a:xfrm>
            <a:off x="6147842" y="2883283"/>
            <a:ext cx="1486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6FBE890-E46C-4A5A-940B-8E389F8DC56D}"/>
              </a:ext>
            </a:extLst>
          </p:cNvPr>
          <p:cNvSpPr/>
          <p:nvPr/>
        </p:nvSpPr>
        <p:spPr>
          <a:xfrm>
            <a:off x="6344053" y="2883283"/>
            <a:ext cx="10149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5AE135A-6C8B-47DD-91BA-0DBD3BA4B8F6}"/>
              </a:ext>
            </a:extLst>
          </p:cNvPr>
          <p:cNvSpPr/>
          <p:nvPr/>
        </p:nvSpPr>
        <p:spPr>
          <a:xfrm>
            <a:off x="6210851" y="2980291"/>
            <a:ext cx="11413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316E3C1-4282-471A-806B-325438044CB9}"/>
              </a:ext>
            </a:extLst>
          </p:cNvPr>
          <p:cNvSpPr/>
          <p:nvPr/>
        </p:nvSpPr>
        <p:spPr>
          <a:xfrm>
            <a:off x="7057275" y="2344573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D699046-5776-4D32-97BC-C4E373D2243C}"/>
              </a:ext>
            </a:extLst>
          </p:cNvPr>
          <p:cNvSpPr/>
          <p:nvPr/>
        </p:nvSpPr>
        <p:spPr>
          <a:xfrm>
            <a:off x="7009638" y="2445138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E3F945A-3E95-4416-9903-AF9B163D4DA9}"/>
              </a:ext>
            </a:extLst>
          </p:cNvPr>
          <p:cNvSpPr/>
          <p:nvPr/>
        </p:nvSpPr>
        <p:spPr>
          <a:xfrm>
            <a:off x="6854817" y="2503680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6490D4E-EC44-4857-8F44-4D89EA46D782}"/>
              </a:ext>
            </a:extLst>
          </p:cNvPr>
          <p:cNvSpPr/>
          <p:nvPr/>
        </p:nvSpPr>
        <p:spPr>
          <a:xfrm>
            <a:off x="6847179" y="2599179"/>
            <a:ext cx="1548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F26C674-95D9-4F68-A5E4-310B1CCA435D}"/>
              </a:ext>
            </a:extLst>
          </p:cNvPr>
          <p:cNvSpPr/>
          <p:nvPr/>
        </p:nvSpPr>
        <p:spPr>
          <a:xfrm>
            <a:off x="7029017" y="2544107"/>
            <a:ext cx="1801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37C1E0-99D7-4E83-8376-FF5CE21E27A9}"/>
              </a:ext>
            </a:extLst>
          </p:cNvPr>
          <p:cNvSpPr/>
          <p:nvPr/>
        </p:nvSpPr>
        <p:spPr>
          <a:xfrm>
            <a:off x="7223624" y="2731096"/>
            <a:ext cx="1290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1F84274-0012-4D89-BB56-ECFD96FE5A04}"/>
              </a:ext>
            </a:extLst>
          </p:cNvPr>
          <p:cNvSpPr/>
          <p:nvPr/>
        </p:nvSpPr>
        <p:spPr>
          <a:xfrm>
            <a:off x="7080361" y="2804202"/>
            <a:ext cx="1459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78EA5F-D7F5-4BCF-B291-4A9576A2538A}"/>
              </a:ext>
            </a:extLst>
          </p:cNvPr>
          <p:cNvSpPr/>
          <p:nvPr/>
        </p:nvSpPr>
        <p:spPr>
          <a:xfrm>
            <a:off x="7030185" y="2899660"/>
            <a:ext cx="1459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D0468F8-B3A3-4DB6-ABB7-BD2EED79F3F3}"/>
              </a:ext>
            </a:extLst>
          </p:cNvPr>
          <p:cNvSpPr/>
          <p:nvPr/>
        </p:nvSpPr>
        <p:spPr>
          <a:xfrm>
            <a:off x="7005802" y="2995875"/>
            <a:ext cx="10412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91E82CE-90F9-44C7-BAAC-AEBC74A0F654}"/>
              </a:ext>
            </a:extLst>
          </p:cNvPr>
          <p:cNvSpPr/>
          <p:nvPr/>
        </p:nvSpPr>
        <p:spPr>
          <a:xfrm>
            <a:off x="6980274" y="3093525"/>
            <a:ext cx="12697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AD12E54-13B2-442B-AED0-E19032B24A46}"/>
              </a:ext>
            </a:extLst>
          </p:cNvPr>
          <p:cNvSpPr/>
          <p:nvPr/>
        </p:nvSpPr>
        <p:spPr>
          <a:xfrm>
            <a:off x="6344053" y="3194799"/>
            <a:ext cx="2060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712F53E-44C4-4B0F-BB89-DB88A9C6F32F}"/>
              </a:ext>
            </a:extLst>
          </p:cNvPr>
          <p:cNvSpPr/>
          <p:nvPr/>
        </p:nvSpPr>
        <p:spPr>
          <a:xfrm>
            <a:off x="6229419" y="3294611"/>
            <a:ext cx="1768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EFA40C4-E6F0-468C-AA91-3AA0FE13F5BA}"/>
              </a:ext>
            </a:extLst>
          </p:cNvPr>
          <p:cNvSpPr/>
          <p:nvPr/>
        </p:nvSpPr>
        <p:spPr>
          <a:xfrm>
            <a:off x="6430803" y="3294611"/>
            <a:ext cx="260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DD1FB25-F629-4713-8CC3-568F28FFB420}"/>
              </a:ext>
            </a:extLst>
          </p:cNvPr>
          <p:cNvSpPr/>
          <p:nvPr/>
        </p:nvSpPr>
        <p:spPr>
          <a:xfrm>
            <a:off x="6208942" y="3397348"/>
            <a:ext cx="260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B825EB8-1396-4B69-974C-66A8D6ADFC26}"/>
              </a:ext>
            </a:extLst>
          </p:cNvPr>
          <p:cNvSpPr/>
          <p:nvPr/>
        </p:nvSpPr>
        <p:spPr>
          <a:xfrm>
            <a:off x="6489619" y="3397348"/>
            <a:ext cx="260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9217681-50FD-4949-95BF-BB11D3293600}"/>
              </a:ext>
            </a:extLst>
          </p:cNvPr>
          <p:cNvSpPr/>
          <p:nvPr/>
        </p:nvSpPr>
        <p:spPr>
          <a:xfrm>
            <a:off x="6148241" y="3498175"/>
            <a:ext cx="195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55BD820-D1BE-485A-AADB-030C7595550A}"/>
              </a:ext>
            </a:extLst>
          </p:cNvPr>
          <p:cNvSpPr/>
          <p:nvPr/>
        </p:nvSpPr>
        <p:spPr>
          <a:xfrm>
            <a:off x="6406189" y="3498175"/>
            <a:ext cx="23236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3F86146-6151-492C-B4DD-18E8A0CC6065}"/>
              </a:ext>
            </a:extLst>
          </p:cNvPr>
          <p:cNvSpPr/>
          <p:nvPr/>
        </p:nvSpPr>
        <p:spPr>
          <a:xfrm>
            <a:off x="6046105" y="3597259"/>
            <a:ext cx="2504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12AE1E2-8D36-47BC-AAF9-9793CF2CF959}"/>
              </a:ext>
            </a:extLst>
          </p:cNvPr>
          <p:cNvSpPr/>
          <p:nvPr/>
        </p:nvSpPr>
        <p:spPr>
          <a:xfrm>
            <a:off x="6369330" y="3597259"/>
            <a:ext cx="6816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028FA0E-4BE0-486D-8215-7E9B10B15FC3}"/>
              </a:ext>
            </a:extLst>
          </p:cNvPr>
          <p:cNvSpPr/>
          <p:nvPr/>
        </p:nvSpPr>
        <p:spPr>
          <a:xfrm>
            <a:off x="6854799" y="3397348"/>
            <a:ext cx="2984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85D02A5-163B-46D6-A7F6-8C889F2A4E77}"/>
              </a:ext>
            </a:extLst>
          </p:cNvPr>
          <p:cNvSpPr/>
          <p:nvPr/>
        </p:nvSpPr>
        <p:spPr>
          <a:xfrm>
            <a:off x="6823419" y="3294611"/>
            <a:ext cx="1413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EAF9C16-D5B0-460E-BE17-61A35E80072E}"/>
              </a:ext>
            </a:extLst>
          </p:cNvPr>
          <p:cNvSpPr/>
          <p:nvPr/>
        </p:nvSpPr>
        <p:spPr>
          <a:xfrm>
            <a:off x="7006498" y="3294611"/>
            <a:ext cx="1034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4E35F12-AC61-418A-9FDF-3ADEFE66B7B5}"/>
              </a:ext>
            </a:extLst>
          </p:cNvPr>
          <p:cNvSpPr/>
          <p:nvPr/>
        </p:nvSpPr>
        <p:spPr>
          <a:xfrm>
            <a:off x="7034293" y="3194799"/>
            <a:ext cx="1459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45DFA6C-42F7-437F-B8E6-7863DD384D72}"/>
              </a:ext>
            </a:extLst>
          </p:cNvPr>
          <p:cNvSpPr/>
          <p:nvPr/>
        </p:nvSpPr>
        <p:spPr>
          <a:xfrm>
            <a:off x="6715453" y="3498175"/>
            <a:ext cx="39447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80FBE8B-1618-470A-A7B5-22E6D38BE9D7}"/>
              </a:ext>
            </a:extLst>
          </p:cNvPr>
          <p:cNvSpPr/>
          <p:nvPr/>
        </p:nvSpPr>
        <p:spPr>
          <a:xfrm>
            <a:off x="6016606" y="3698430"/>
            <a:ext cx="2504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E1DAE6-112F-4683-B8DD-8435C16C0767}"/>
              </a:ext>
            </a:extLst>
          </p:cNvPr>
          <p:cNvSpPr/>
          <p:nvPr/>
        </p:nvSpPr>
        <p:spPr>
          <a:xfrm>
            <a:off x="6391166" y="3698430"/>
            <a:ext cx="63287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8992B5B-B973-4746-A147-A841FDB6E85A}"/>
              </a:ext>
            </a:extLst>
          </p:cNvPr>
          <p:cNvSpPr/>
          <p:nvPr/>
        </p:nvSpPr>
        <p:spPr>
          <a:xfrm>
            <a:off x="5720141" y="3799754"/>
            <a:ext cx="1543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0238B2A-94D3-4771-8102-285786FB64B4}"/>
              </a:ext>
            </a:extLst>
          </p:cNvPr>
          <p:cNvSpPr/>
          <p:nvPr/>
        </p:nvSpPr>
        <p:spPr>
          <a:xfrm>
            <a:off x="5685772" y="3901078"/>
            <a:ext cx="20812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2CB0F37-FB0C-4238-8662-EB809A715703}"/>
              </a:ext>
            </a:extLst>
          </p:cNvPr>
          <p:cNvSpPr/>
          <p:nvPr/>
        </p:nvSpPr>
        <p:spPr>
          <a:xfrm>
            <a:off x="5652811" y="4004109"/>
            <a:ext cx="931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2B9B229-E419-4D23-A212-8C7FA40BE582}"/>
              </a:ext>
            </a:extLst>
          </p:cNvPr>
          <p:cNvSpPr/>
          <p:nvPr/>
        </p:nvSpPr>
        <p:spPr>
          <a:xfrm>
            <a:off x="5794607" y="4004109"/>
            <a:ext cx="11838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D3B9FF1-63AE-4BEC-ABEA-82D342281DED}"/>
              </a:ext>
            </a:extLst>
          </p:cNvPr>
          <p:cNvSpPr/>
          <p:nvPr/>
        </p:nvSpPr>
        <p:spPr>
          <a:xfrm>
            <a:off x="6128449" y="3799754"/>
            <a:ext cx="13858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598FAD7-502C-43C9-839A-5F7234AFFDD4}"/>
              </a:ext>
            </a:extLst>
          </p:cNvPr>
          <p:cNvSpPr/>
          <p:nvPr/>
        </p:nvSpPr>
        <p:spPr>
          <a:xfrm>
            <a:off x="6391166" y="3799754"/>
            <a:ext cx="44392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0C8CDB2-411E-4753-8A47-78C26A363A51}"/>
              </a:ext>
            </a:extLst>
          </p:cNvPr>
          <p:cNvSpPr/>
          <p:nvPr/>
        </p:nvSpPr>
        <p:spPr>
          <a:xfrm>
            <a:off x="6016606" y="3901078"/>
            <a:ext cx="975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B25439E-6C5F-46A9-946E-E06176A2150E}"/>
              </a:ext>
            </a:extLst>
          </p:cNvPr>
          <p:cNvSpPr/>
          <p:nvPr/>
        </p:nvSpPr>
        <p:spPr>
          <a:xfrm>
            <a:off x="6180648" y="3901078"/>
            <a:ext cx="975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4DB8E91-90BC-4820-A978-A70517157C13}"/>
              </a:ext>
            </a:extLst>
          </p:cNvPr>
          <p:cNvSpPr/>
          <p:nvPr/>
        </p:nvSpPr>
        <p:spPr>
          <a:xfrm>
            <a:off x="6344690" y="3901078"/>
            <a:ext cx="54855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C46845D-C96C-4525-8673-A2C47921CFCF}"/>
              </a:ext>
            </a:extLst>
          </p:cNvPr>
          <p:cNvSpPr/>
          <p:nvPr/>
        </p:nvSpPr>
        <p:spPr>
          <a:xfrm>
            <a:off x="5964276" y="4004109"/>
            <a:ext cx="5578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C3FCBD4-611A-4328-ABCF-5D1D85F4F3DB}"/>
              </a:ext>
            </a:extLst>
          </p:cNvPr>
          <p:cNvSpPr/>
          <p:nvPr/>
        </p:nvSpPr>
        <p:spPr>
          <a:xfrm>
            <a:off x="5798595" y="4109760"/>
            <a:ext cx="2840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208A189-47F0-45DF-9C44-3AC0A6D0C813}"/>
              </a:ext>
            </a:extLst>
          </p:cNvPr>
          <p:cNvSpPr/>
          <p:nvPr/>
        </p:nvSpPr>
        <p:spPr>
          <a:xfrm>
            <a:off x="6107104" y="4109760"/>
            <a:ext cx="44166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FE2C2DE-40CB-4C84-B9DC-AA8453D7BB8A}"/>
              </a:ext>
            </a:extLst>
          </p:cNvPr>
          <p:cNvSpPr/>
          <p:nvPr/>
        </p:nvSpPr>
        <p:spPr>
          <a:xfrm>
            <a:off x="6082657" y="4207775"/>
            <a:ext cx="979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F93DE0B-33BA-4D74-9CE6-E2A1B855E775}"/>
              </a:ext>
            </a:extLst>
          </p:cNvPr>
          <p:cNvSpPr/>
          <p:nvPr/>
        </p:nvSpPr>
        <p:spPr>
          <a:xfrm>
            <a:off x="6218037" y="4207775"/>
            <a:ext cx="2677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7780732-0CA7-4CA0-881A-2CDE67690079}"/>
              </a:ext>
            </a:extLst>
          </p:cNvPr>
          <p:cNvSpPr/>
          <p:nvPr/>
        </p:nvSpPr>
        <p:spPr>
          <a:xfrm>
            <a:off x="5699367" y="4312163"/>
            <a:ext cx="2327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1A0FEE4-D91D-4E7E-820A-ED15A32F57BF}"/>
              </a:ext>
            </a:extLst>
          </p:cNvPr>
          <p:cNvSpPr/>
          <p:nvPr/>
        </p:nvSpPr>
        <p:spPr>
          <a:xfrm>
            <a:off x="6114147" y="4312163"/>
            <a:ext cx="1468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6D033BC-6F5A-4A4A-B38B-2B5A31F539D0}"/>
              </a:ext>
            </a:extLst>
          </p:cNvPr>
          <p:cNvSpPr/>
          <p:nvPr/>
        </p:nvSpPr>
        <p:spPr>
          <a:xfrm>
            <a:off x="6306821" y="4312163"/>
            <a:ext cx="993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85FB16C-B45B-4095-B657-7B54226082AB}"/>
              </a:ext>
            </a:extLst>
          </p:cNvPr>
          <p:cNvSpPr/>
          <p:nvPr/>
        </p:nvSpPr>
        <p:spPr>
          <a:xfrm>
            <a:off x="7451349" y="2449615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241B651-D035-4284-941A-04EA17547121}"/>
              </a:ext>
            </a:extLst>
          </p:cNvPr>
          <p:cNvSpPr/>
          <p:nvPr/>
        </p:nvSpPr>
        <p:spPr>
          <a:xfrm>
            <a:off x="7834472" y="2242838"/>
            <a:ext cx="1003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0E5985B-024A-4663-B83F-20C9815AD20A}"/>
              </a:ext>
            </a:extLst>
          </p:cNvPr>
          <p:cNvSpPr/>
          <p:nvPr/>
        </p:nvSpPr>
        <p:spPr>
          <a:xfrm>
            <a:off x="7795051" y="2342163"/>
            <a:ext cx="1632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A4B5F87-99C4-44A3-89F7-064C09435856}"/>
              </a:ext>
            </a:extLst>
          </p:cNvPr>
          <p:cNvSpPr/>
          <p:nvPr/>
        </p:nvSpPr>
        <p:spPr>
          <a:xfrm>
            <a:off x="7834472" y="2441479"/>
            <a:ext cx="1632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8144807-A636-475D-809D-CE6CA58BC89C}"/>
              </a:ext>
            </a:extLst>
          </p:cNvPr>
          <p:cNvSpPr/>
          <p:nvPr/>
        </p:nvSpPr>
        <p:spPr>
          <a:xfrm>
            <a:off x="7895641" y="2541470"/>
            <a:ext cx="1247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EEEC6D9-D0EE-4311-B2C8-89C287513F17}"/>
              </a:ext>
            </a:extLst>
          </p:cNvPr>
          <p:cNvSpPr/>
          <p:nvPr/>
        </p:nvSpPr>
        <p:spPr>
          <a:xfrm>
            <a:off x="8038903" y="2541470"/>
            <a:ext cx="1247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F214318-36F1-4CCE-B951-5FB74FE6770B}"/>
              </a:ext>
            </a:extLst>
          </p:cNvPr>
          <p:cNvSpPr/>
          <p:nvPr/>
        </p:nvSpPr>
        <p:spPr>
          <a:xfrm>
            <a:off x="7172011" y="3294612"/>
            <a:ext cx="12909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C84449F-FB9C-4EF2-8618-2F377B087ED7}"/>
              </a:ext>
            </a:extLst>
          </p:cNvPr>
          <p:cNvSpPr/>
          <p:nvPr/>
        </p:nvSpPr>
        <p:spPr>
          <a:xfrm>
            <a:off x="7342341" y="3294612"/>
            <a:ext cx="886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BFBCBDE-A51A-4CEF-823A-3018F9B0C880}"/>
              </a:ext>
            </a:extLst>
          </p:cNvPr>
          <p:cNvSpPr/>
          <p:nvPr/>
        </p:nvSpPr>
        <p:spPr>
          <a:xfrm>
            <a:off x="7473756" y="3294612"/>
            <a:ext cx="3212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2335B0F-60D7-4BEF-9735-F55D63AFC578}"/>
              </a:ext>
            </a:extLst>
          </p:cNvPr>
          <p:cNvSpPr/>
          <p:nvPr/>
        </p:nvSpPr>
        <p:spPr>
          <a:xfrm>
            <a:off x="7814202" y="3294612"/>
            <a:ext cx="4645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8D4711F-3A46-49D6-AA1B-299C13211B12}"/>
              </a:ext>
            </a:extLst>
          </p:cNvPr>
          <p:cNvSpPr/>
          <p:nvPr/>
        </p:nvSpPr>
        <p:spPr>
          <a:xfrm>
            <a:off x="8297860" y="3294612"/>
            <a:ext cx="23861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C05278C-3A8A-4FC8-954E-F6D445C6B232}"/>
              </a:ext>
            </a:extLst>
          </p:cNvPr>
          <p:cNvSpPr/>
          <p:nvPr/>
        </p:nvSpPr>
        <p:spPr>
          <a:xfrm>
            <a:off x="8555629" y="3294612"/>
            <a:ext cx="3207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61A289A-1E96-4976-A370-BAB147A2699F}"/>
              </a:ext>
            </a:extLst>
          </p:cNvPr>
          <p:cNvSpPr/>
          <p:nvPr/>
        </p:nvSpPr>
        <p:spPr>
          <a:xfrm>
            <a:off x="8895497" y="3294612"/>
            <a:ext cx="48683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9382837-8013-413F-8CFD-49CFF92163B1}"/>
              </a:ext>
            </a:extLst>
          </p:cNvPr>
          <p:cNvSpPr/>
          <p:nvPr/>
        </p:nvSpPr>
        <p:spPr>
          <a:xfrm>
            <a:off x="9401484" y="3294612"/>
            <a:ext cx="2806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1E0F9AA-80B5-4280-B9FC-068E94A7BC61}"/>
              </a:ext>
            </a:extLst>
          </p:cNvPr>
          <p:cNvSpPr/>
          <p:nvPr/>
        </p:nvSpPr>
        <p:spPr>
          <a:xfrm>
            <a:off x="7180202" y="3397348"/>
            <a:ext cx="4073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C5BF7C3-8412-474F-AB66-CE5B344E046C}"/>
              </a:ext>
            </a:extLst>
          </p:cNvPr>
          <p:cNvSpPr/>
          <p:nvPr/>
        </p:nvSpPr>
        <p:spPr>
          <a:xfrm>
            <a:off x="7603927" y="3397348"/>
            <a:ext cx="3308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C26BF35-7917-49D7-8423-B9C91DD9D67A}"/>
              </a:ext>
            </a:extLst>
          </p:cNvPr>
          <p:cNvSpPr/>
          <p:nvPr/>
        </p:nvSpPr>
        <p:spPr>
          <a:xfrm>
            <a:off x="7951824" y="3397348"/>
            <a:ext cx="2117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C8CB3F4-05E1-4C00-9B6D-C32EF74722A5}"/>
              </a:ext>
            </a:extLst>
          </p:cNvPr>
          <p:cNvSpPr/>
          <p:nvPr/>
        </p:nvSpPr>
        <p:spPr>
          <a:xfrm>
            <a:off x="8180625" y="3397348"/>
            <a:ext cx="516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E1BE4AB-1EFF-4EB1-9684-C90EDB817D58}"/>
              </a:ext>
            </a:extLst>
          </p:cNvPr>
          <p:cNvSpPr/>
          <p:nvPr/>
        </p:nvSpPr>
        <p:spPr>
          <a:xfrm>
            <a:off x="8713875" y="3397348"/>
            <a:ext cx="3207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E7C6E30-9409-429A-ACA6-921E770236BA}"/>
              </a:ext>
            </a:extLst>
          </p:cNvPr>
          <p:cNvSpPr/>
          <p:nvPr/>
        </p:nvSpPr>
        <p:spPr>
          <a:xfrm>
            <a:off x="9051604" y="3397348"/>
            <a:ext cx="69419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53317D4-B71A-46F0-AD44-91255F9CC5AB}"/>
              </a:ext>
            </a:extLst>
          </p:cNvPr>
          <p:cNvSpPr/>
          <p:nvPr/>
        </p:nvSpPr>
        <p:spPr>
          <a:xfrm>
            <a:off x="9786765" y="3397348"/>
            <a:ext cx="938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0055E3D-5CEA-45B1-BC04-C99C751F6D27}"/>
              </a:ext>
            </a:extLst>
          </p:cNvPr>
          <p:cNvSpPr/>
          <p:nvPr/>
        </p:nvSpPr>
        <p:spPr>
          <a:xfrm>
            <a:off x="7301107" y="3194800"/>
            <a:ext cx="1094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402FFC6-50ED-4305-946D-C4482A3DE4E5}"/>
              </a:ext>
            </a:extLst>
          </p:cNvPr>
          <p:cNvSpPr/>
          <p:nvPr/>
        </p:nvSpPr>
        <p:spPr>
          <a:xfrm>
            <a:off x="7454781" y="3194800"/>
            <a:ext cx="1671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F0F36B7-FFEA-4F88-8FB9-CA265576C99A}"/>
              </a:ext>
            </a:extLst>
          </p:cNvPr>
          <p:cNvSpPr/>
          <p:nvPr/>
        </p:nvSpPr>
        <p:spPr>
          <a:xfrm>
            <a:off x="7670555" y="3194800"/>
            <a:ext cx="2877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AFB7AC7-DF04-420E-B6E5-4B5BB36C6C17}"/>
              </a:ext>
            </a:extLst>
          </p:cNvPr>
          <p:cNvSpPr/>
          <p:nvPr/>
        </p:nvSpPr>
        <p:spPr>
          <a:xfrm>
            <a:off x="7983729" y="3194800"/>
            <a:ext cx="4324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CCB40CFE-6B94-4EF4-8A5A-6F707DFA3812}"/>
              </a:ext>
            </a:extLst>
          </p:cNvPr>
          <p:cNvSpPr/>
          <p:nvPr/>
        </p:nvSpPr>
        <p:spPr>
          <a:xfrm>
            <a:off x="8441776" y="3194800"/>
            <a:ext cx="800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E33F54A-0AD6-43FC-8515-AC2CBEACF802}"/>
              </a:ext>
            </a:extLst>
          </p:cNvPr>
          <p:cNvSpPr/>
          <p:nvPr/>
        </p:nvSpPr>
        <p:spPr>
          <a:xfrm>
            <a:off x="9449299" y="3194800"/>
            <a:ext cx="10996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69ED6E53-5E45-44FA-A01D-04E493F9AB5B}"/>
              </a:ext>
            </a:extLst>
          </p:cNvPr>
          <p:cNvSpPr/>
          <p:nvPr/>
        </p:nvSpPr>
        <p:spPr>
          <a:xfrm>
            <a:off x="7293302" y="3093526"/>
            <a:ext cx="11727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70E70C6-1808-4BD5-B156-6D22DAC51211}"/>
              </a:ext>
            </a:extLst>
          </p:cNvPr>
          <p:cNvSpPr/>
          <p:nvPr/>
        </p:nvSpPr>
        <p:spPr>
          <a:xfrm>
            <a:off x="7470119" y="3093526"/>
            <a:ext cx="1265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67304C9-A18F-4894-977B-27700043B20B}"/>
              </a:ext>
            </a:extLst>
          </p:cNvPr>
          <p:cNvSpPr/>
          <p:nvPr/>
        </p:nvSpPr>
        <p:spPr>
          <a:xfrm>
            <a:off x="7640995" y="3093526"/>
            <a:ext cx="43245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0153450E-F02E-4539-BA98-B394622CF3A4}"/>
              </a:ext>
            </a:extLst>
          </p:cNvPr>
          <p:cNvSpPr/>
          <p:nvPr/>
        </p:nvSpPr>
        <p:spPr>
          <a:xfrm>
            <a:off x="8101258" y="3093526"/>
            <a:ext cx="5173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8709AF-B3B3-47B8-9FF4-1D17EA7EEE04}"/>
              </a:ext>
            </a:extLst>
          </p:cNvPr>
          <p:cNvSpPr/>
          <p:nvPr/>
        </p:nvSpPr>
        <p:spPr>
          <a:xfrm>
            <a:off x="8805271" y="3093526"/>
            <a:ext cx="2098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E44E4D9-5FA7-4FB4-AB5A-8E683DE63987}"/>
              </a:ext>
            </a:extLst>
          </p:cNvPr>
          <p:cNvSpPr/>
          <p:nvPr/>
        </p:nvSpPr>
        <p:spPr>
          <a:xfrm>
            <a:off x="7299876" y="2995876"/>
            <a:ext cx="10412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594D0F32-1649-4470-BA6F-287ABD2193B0}"/>
              </a:ext>
            </a:extLst>
          </p:cNvPr>
          <p:cNvSpPr/>
          <p:nvPr/>
        </p:nvSpPr>
        <p:spPr>
          <a:xfrm>
            <a:off x="7551863" y="2995876"/>
            <a:ext cx="1671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DA24E8D-55CE-467E-B86A-F450DC73B40F}"/>
              </a:ext>
            </a:extLst>
          </p:cNvPr>
          <p:cNvSpPr/>
          <p:nvPr/>
        </p:nvSpPr>
        <p:spPr>
          <a:xfrm>
            <a:off x="7740110" y="2995876"/>
            <a:ext cx="3611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ED61D8D1-9384-4658-BD71-F3193E98CF32}"/>
              </a:ext>
            </a:extLst>
          </p:cNvPr>
          <p:cNvSpPr/>
          <p:nvPr/>
        </p:nvSpPr>
        <p:spPr>
          <a:xfrm>
            <a:off x="8177228" y="2995876"/>
            <a:ext cx="1898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A6C7B28E-192A-411C-BFC5-6B106A84B2D3}"/>
              </a:ext>
            </a:extLst>
          </p:cNvPr>
          <p:cNvSpPr/>
          <p:nvPr/>
        </p:nvSpPr>
        <p:spPr>
          <a:xfrm>
            <a:off x="8465724" y="2995876"/>
            <a:ext cx="1379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B25ECAC-6305-45E5-B631-CD8DBCA19B2D}"/>
              </a:ext>
            </a:extLst>
          </p:cNvPr>
          <p:cNvSpPr/>
          <p:nvPr/>
        </p:nvSpPr>
        <p:spPr>
          <a:xfrm>
            <a:off x="8805271" y="2995876"/>
            <a:ext cx="1200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C58EC6F-40E7-4E81-8F78-D77ABF0772AE}"/>
              </a:ext>
            </a:extLst>
          </p:cNvPr>
          <p:cNvSpPr/>
          <p:nvPr/>
        </p:nvSpPr>
        <p:spPr>
          <a:xfrm>
            <a:off x="7696414" y="2894569"/>
            <a:ext cx="1632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6DAFA4F0-EC77-4FA5-B01C-C96547F36E99}"/>
              </a:ext>
            </a:extLst>
          </p:cNvPr>
          <p:cNvSpPr/>
          <p:nvPr/>
        </p:nvSpPr>
        <p:spPr>
          <a:xfrm>
            <a:off x="7884338" y="2894569"/>
            <a:ext cx="3611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77FC793-71F4-4F50-BB95-3ECB5E56E2A3}"/>
              </a:ext>
            </a:extLst>
          </p:cNvPr>
          <p:cNvSpPr/>
          <p:nvPr/>
        </p:nvSpPr>
        <p:spPr>
          <a:xfrm>
            <a:off x="7794851" y="2799111"/>
            <a:ext cx="1632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A7DDD3A-A6F2-4337-9613-8DE3BC214261}"/>
              </a:ext>
            </a:extLst>
          </p:cNvPr>
          <p:cNvSpPr/>
          <p:nvPr/>
        </p:nvSpPr>
        <p:spPr>
          <a:xfrm>
            <a:off x="7983628" y="2796565"/>
            <a:ext cx="272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B0694D-0FF6-4DB3-BE00-7758F63172A4}"/>
              </a:ext>
            </a:extLst>
          </p:cNvPr>
          <p:cNvSpPr/>
          <p:nvPr/>
        </p:nvSpPr>
        <p:spPr>
          <a:xfrm>
            <a:off x="7997720" y="2697870"/>
            <a:ext cx="16589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3C9ED9F9-41BD-4052-AC4E-B0EC266DFE64}"/>
              </a:ext>
            </a:extLst>
          </p:cNvPr>
          <p:cNvSpPr/>
          <p:nvPr/>
        </p:nvSpPr>
        <p:spPr>
          <a:xfrm>
            <a:off x="8728888" y="2794019"/>
            <a:ext cx="196465" cy="8211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5D5F9C4A-DAEF-4B0B-A516-17CE1BF4382B}"/>
              </a:ext>
            </a:extLst>
          </p:cNvPr>
          <p:cNvSpPr/>
          <p:nvPr/>
        </p:nvSpPr>
        <p:spPr>
          <a:xfrm>
            <a:off x="8909792" y="2889715"/>
            <a:ext cx="196465" cy="8211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75E672CD-ED73-4320-9C26-83CB6302D654}"/>
              </a:ext>
            </a:extLst>
          </p:cNvPr>
          <p:cNvSpPr/>
          <p:nvPr/>
        </p:nvSpPr>
        <p:spPr>
          <a:xfrm>
            <a:off x="7135193" y="3498176"/>
            <a:ext cx="12065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2270181-95FF-4356-8C18-9355A4669AC4}"/>
              </a:ext>
            </a:extLst>
          </p:cNvPr>
          <p:cNvSpPr/>
          <p:nvPr/>
        </p:nvSpPr>
        <p:spPr>
          <a:xfrm>
            <a:off x="8367347" y="3498176"/>
            <a:ext cx="58537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B069F99-0BEE-4717-888E-AD8D670B974B}"/>
              </a:ext>
            </a:extLst>
          </p:cNvPr>
          <p:cNvSpPr/>
          <p:nvPr/>
        </p:nvSpPr>
        <p:spPr>
          <a:xfrm>
            <a:off x="8971454" y="3498176"/>
            <a:ext cx="62930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F5C224E-D87C-42C0-B8C4-2EE61B41D378}"/>
              </a:ext>
            </a:extLst>
          </p:cNvPr>
          <p:cNvSpPr/>
          <p:nvPr/>
        </p:nvSpPr>
        <p:spPr>
          <a:xfrm>
            <a:off x="7080360" y="3597260"/>
            <a:ext cx="5071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806623F-91E0-4CD9-A238-51DD19D31BF5}"/>
              </a:ext>
            </a:extLst>
          </p:cNvPr>
          <p:cNvSpPr/>
          <p:nvPr/>
        </p:nvSpPr>
        <p:spPr>
          <a:xfrm>
            <a:off x="7603928" y="3597260"/>
            <a:ext cx="4164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55B17204-DEBA-4B5B-B774-F5B6CC5A0CD2}"/>
              </a:ext>
            </a:extLst>
          </p:cNvPr>
          <p:cNvSpPr/>
          <p:nvPr/>
        </p:nvSpPr>
        <p:spPr>
          <a:xfrm>
            <a:off x="8049300" y="3597260"/>
            <a:ext cx="48717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78E1873D-ACE3-4CB9-85ED-7B33AB65D353}"/>
              </a:ext>
            </a:extLst>
          </p:cNvPr>
          <p:cNvSpPr/>
          <p:nvPr/>
        </p:nvSpPr>
        <p:spPr>
          <a:xfrm>
            <a:off x="8558583" y="3597260"/>
            <a:ext cx="10846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C584BF07-5158-4F53-9002-797D26DBBCB5}"/>
              </a:ext>
            </a:extLst>
          </p:cNvPr>
          <p:cNvSpPr/>
          <p:nvPr/>
        </p:nvSpPr>
        <p:spPr>
          <a:xfrm>
            <a:off x="7050978" y="3698431"/>
            <a:ext cx="8086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43AA37F-98CB-4B57-B19F-BA3C99BFFFFF}"/>
              </a:ext>
            </a:extLst>
          </p:cNvPr>
          <p:cNvSpPr/>
          <p:nvPr/>
        </p:nvSpPr>
        <p:spPr>
          <a:xfrm>
            <a:off x="7878304" y="3698431"/>
            <a:ext cx="53788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F4316830-01FA-47FA-B1F4-7F451E215B49}"/>
              </a:ext>
            </a:extLst>
          </p:cNvPr>
          <p:cNvSpPr/>
          <p:nvPr/>
        </p:nvSpPr>
        <p:spPr>
          <a:xfrm>
            <a:off x="8433573" y="3698431"/>
            <a:ext cx="44277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806B9E5B-AD2B-4847-90BA-6F1176587D5D}"/>
              </a:ext>
            </a:extLst>
          </p:cNvPr>
          <p:cNvSpPr/>
          <p:nvPr/>
        </p:nvSpPr>
        <p:spPr>
          <a:xfrm>
            <a:off x="8895408" y="3698431"/>
            <a:ext cx="2480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9F812EFD-F21E-49A1-B42C-A8A470CEFEBD}"/>
              </a:ext>
            </a:extLst>
          </p:cNvPr>
          <p:cNvSpPr/>
          <p:nvPr/>
        </p:nvSpPr>
        <p:spPr>
          <a:xfrm>
            <a:off x="9270211" y="3698431"/>
            <a:ext cx="2480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E657B4FC-2826-4B4B-AF5A-413D129C88E9}"/>
              </a:ext>
            </a:extLst>
          </p:cNvPr>
          <p:cNvSpPr/>
          <p:nvPr/>
        </p:nvSpPr>
        <p:spPr>
          <a:xfrm>
            <a:off x="9731747" y="3498176"/>
            <a:ext cx="1222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3F0C75EC-8707-4A7F-AA48-964BC16EEBD9}"/>
              </a:ext>
            </a:extLst>
          </p:cNvPr>
          <p:cNvSpPr/>
          <p:nvPr/>
        </p:nvSpPr>
        <p:spPr>
          <a:xfrm>
            <a:off x="6862027" y="3799755"/>
            <a:ext cx="54855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448E5EE-C02B-4D4D-8022-5605A31DE9DF}"/>
              </a:ext>
            </a:extLst>
          </p:cNvPr>
          <p:cNvSpPr/>
          <p:nvPr/>
        </p:nvSpPr>
        <p:spPr>
          <a:xfrm>
            <a:off x="7440401" y="3799755"/>
            <a:ext cx="69810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FE76211-FEDE-4FFC-A65D-E71E7C188B35}"/>
              </a:ext>
            </a:extLst>
          </p:cNvPr>
          <p:cNvSpPr/>
          <p:nvPr/>
        </p:nvSpPr>
        <p:spPr>
          <a:xfrm>
            <a:off x="8163614" y="3799755"/>
            <a:ext cx="64165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67F4FE2-85C8-49C1-A7A5-2D6688B2A2B0}"/>
              </a:ext>
            </a:extLst>
          </p:cNvPr>
          <p:cNvSpPr/>
          <p:nvPr/>
        </p:nvSpPr>
        <p:spPr>
          <a:xfrm>
            <a:off x="9124566" y="3799755"/>
            <a:ext cx="21575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CB5D9A32-2695-4D54-A8A9-4262046BA3B1}"/>
              </a:ext>
            </a:extLst>
          </p:cNvPr>
          <p:cNvSpPr/>
          <p:nvPr/>
        </p:nvSpPr>
        <p:spPr>
          <a:xfrm>
            <a:off x="6913502" y="3901079"/>
            <a:ext cx="70837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889CCB11-B31A-4A4D-8769-DC36AC98CB81}"/>
              </a:ext>
            </a:extLst>
          </p:cNvPr>
          <p:cNvSpPr/>
          <p:nvPr/>
        </p:nvSpPr>
        <p:spPr>
          <a:xfrm>
            <a:off x="7641375" y="3901079"/>
            <a:ext cx="3167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649B4912-DE00-4346-BFFE-8C4F12396A41}"/>
              </a:ext>
            </a:extLst>
          </p:cNvPr>
          <p:cNvSpPr/>
          <p:nvPr/>
        </p:nvSpPr>
        <p:spPr>
          <a:xfrm>
            <a:off x="7980142" y="3901079"/>
            <a:ext cx="7950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8CE10BCC-524F-4BD7-BAED-634BF41103BF}"/>
              </a:ext>
            </a:extLst>
          </p:cNvPr>
          <p:cNvSpPr/>
          <p:nvPr/>
        </p:nvSpPr>
        <p:spPr>
          <a:xfrm>
            <a:off x="9143423" y="3901079"/>
            <a:ext cx="12678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42EA76CD-DA3F-42F2-90B7-BB4DFD9769D9}"/>
              </a:ext>
            </a:extLst>
          </p:cNvPr>
          <p:cNvSpPr/>
          <p:nvPr/>
        </p:nvSpPr>
        <p:spPr>
          <a:xfrm>
            <a:off x="9330825" y="3901079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55557F9-B8DD-43CB-8E2D-318BAB7E204B}"/>
              </a:ext>
            </a:extLst>
          </p:cNvPr>
          <p:cNvSpPr/>
          <p:nvPr/>
        </p:nvSpPr>
        <p:spPr>
          <a:xfrm>
            <a:off x="9610271" y="3093526"/>
            <a:ext cx="13552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49DEF02E-1E3B-4648-835B-7F626496406B}"/>
              </a:ext>
            </a:extLst>
          </p:cNvPr>
          <p:cNvSpPr/>
          <p:nvPr/>
        </p:nvSpPr>
        <p:spPr>
          <a:xfrm>
            <a:off x="6548764" y="4004110"/>
            <a:ext cx="53159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06291FF-ED72-45B9-891F-495BBBFE9C9B}"/>
              </a:ext>
            </a:extLst>
          </p:cNvPr>
          <p:cNvSpPr/>
          <p:nvPr/>
        </p:nvSpPr>
        <p:spPr>
          <a:xfrm>
            <a:off x="7102807" y="4004110"/>
            <a:ext cx="676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CCACC78F-0C39-48EF-87AB-5C1356C4F4B2}"/>
              </a:ext>
            </a:extLst>
          </p:cNvPr>
          <p:cNvSpPr/>
          <p:nvPr/>
        </p:nvSpPr>
        <p:spPr>
          <a:xfrm>
            <a:off x="7808038" y="4004110"/>
            <a:ext cx="4898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A2ED5B1-43BC-4247-AE35-3648CF37584C}"/>
              </a:ext>
            </a:extLst>
          </p:cNvPr>
          <p:cNvSpPr/>
          <p:nvPr/>
        </p:nvSpPr>
        <p:spPr>
          <a:xfrm>
            <a:off x="8324927" y="4004110"/>
            <a:ext cx="55141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2BE820F-FE8D-46C6-86F5-3CC66F37A438}"/>
              </a:ext>
            </a:extLst>
          </p:cNvPr>
          <p:cNvSpPr/>
          <p:nvPr/>
        </p:nvSpPr>
        <p:spPr>
          <a:xfrm>
            <a:off x="6575977" y="4109761"/>
            <a:ext cx="3375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E46CC249-B0C2-463C-B347-EE54A18D4199}"/>
              </a:ext>
            </a:extLst>
          </p:cNvPr>
          <p:cNvSpPr/>
          <p:nvPr/>
        </p:nvSpPr>
        <p:spPr>
          <a:xfrm>
            <a:off x="7017257" y="4109761"/>
            <a:ext cx="51297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F89608C3-3567-4B81-B712-1893C07526AA}"/>
              </a:ext>
            </a:extLst>
          </p:cNvPr>
          <p:cNvSpPr/>
          <p:nvPr/>
        </p:nvSpPr>
        <p:spPr>
          <a:xfrm>
            <a:off x="7558994" y="4109761"/>
            <a:ext cx="5795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F72D7212-65FE-46D6-9460-24EEFD1E2809}"/>
              </a:ext>
            </a:extLst>
          </p:cNvPr>
          <p:cNvSpPr/>
          <p:nvPr/>
        </p:nvSpPr>
        <p:spPr>
          <a:xfrm>
            <a:off x="8163613" y="4109761"/>
            <a:ext cx="6726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9EECAFB-8BF9-43DF-95C9-6BE4A5899DB9}"/>
              </a:ext>
            </a:extLst>
          </p:cNvPr>
          <p:cNvSpPr/>
          <p:nvPr/>
        </p:nvSpPr>
        <p:spPr>
          <a:xfrm>
            <a:off x="6720917" y="4207775"/>
            <a:ext cx="1555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5C9A6512-206F-478B-86BC-22B634FB9EE7}"/>
              </a:ext>
            </a:extLst>
          </p:cNvPr>
          <p:cNvSpPr/>
          <p:nvPr/>
        </p:nvSpPr>
        <p:spPr>
          <a:xfrm>
            <a:off x="6964781" y="4207775"/>
            <a:ext cx="31523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8468F875-93C5-444A-8CBB-B4B908D4E85A}"/>
              </a:ext>
            </a:extLst>
          </p:cNvPr>
          <p:cNvSpPr/>
          <p:nvPr/>
        </p:nvSpPr>
        <p:spPr>
          <a:xfrm>
            <a:off x="7306649" y="4207775"/>
            <a:ext cx="5075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BD1230F9-3F7F-4959-AE58-E6C09C96B871}"/>
              </a:ext>
            </a:extLst>
          </p:cNvPr>
          <p:cNvSpPr/>
          <p:nvPr/>
        </p:nvSpPr>
        <p:spPr>
          <a:xfrm>
            <a:off x="7836077" y="4207775"/>
            <a:ext cx="4617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E6641A7A-A379-4A88-86DA-F31BE303A62D}"/>
              </a:ext>
            </a:extLst>
          </p:cNvPr>
          <p:cNvSpPr/>
          <p:nvPr/>
        </p:nvSpPr>
        <p:spPr>
          <a:xfrm>
            <a:off x="8319737" y="4207775"/>
            <a:ext cx="3941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C7DFE3F-852B-4A4A-9006-CB7614A4730D}"/>
              </a:ext>
            </a:extLst>
          </p:cNvPr>
          <p:cNvSpPr/>
          <p:nvPr/>
        </p:nvSpPr>
        <p:spPr>
          <a:xfrm>
            <a:off x="6443101" y="4312163"/>
            <a:ext cx="5066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2D95079-602E-40A1-828A-998FC0427718}"/>
              </a:ext>
            </a:extLst>
          </p:cNvPr>
          <p:cNvSpPr/>
          <p:nvPr/>
        </p:nvSpPr>
        <p:spPr>
          <a:xfrm>
            <a:off x="7031652" y="4312163"/>
            <a:ext cx="9484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0053E5B8-7904-4476-AB17-5CD1446BCD3E}"/>
              </a:ext>
            </a:extLst>
          </p:cNvPr>
          <p:cNvSpPr/>
          <p:nvPr/>
        </p:nvSpPr>
        <p:spPr>
          <a:xfrm>
            <a:off x="8004540" y="4312163"/>
            <a:ext cx="39413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8CCD484B-08B7-42FC-B67F-2D08AC8CF101}"/>
              </a:ext>
            </a:extLst>
          </p:cNvPr>
          <p:cNvSpPr/>
          <p:nvPr/>
        </p:nvSpPr>
        <p:spPr>
          <a:xfrm>
            <a:off x="8458257" y="4312163"/>
            <a:ext cx="1183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2EA8077-CDDD-435C-B067-7D980F30EF2F}"/>
              </a:ext>
            </a:extLst>
          </p:cNvPr>
          <p:cNvSpPr/>
          <p:nvPr/>
        </p:nvSpPr>
        <p:spPr>
          <a:xfrm>
            <a:off x="8805271" y="4312163"/>
            <a:ext cx="848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218341B8-DEDE-41CB-9420-9A92B9A1968E}"/>
              </a:ext>
            </a:extLst>
          </p:cNvPr>
          <p:cNvSpPr/>
          <p:nvPr/>
        </p:nvSpPr>
        <p:spPr>
          <a:xfrm>
            <a:off x="9143423" y="4004110"/>
            <a:ext cx="986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5EB1F6A-195A-4D92-81D7-241ACC50CC06}"/>
              </a:ext>
            </a:extLst>
          </p:cNvPr>
          <p:cNvSpPr/>
          <p:nvPr/>
        </p:nvSpPr>
        <p:spPr>
          <a:xfrm>
            <a:off x="8823375" y="4207775"/>
            <a:ext cx="1917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15B01AD2-BE7A-4C00-B2F6-019C6ACEBAD9}"/>
              </a:ext>
            </a:extLst>
          </p:cNvPr>
          <p:cNvSpPr/>
          <p:nvPr/>
        </p:nvSpPr>
        <p:spPr>
          <a:xfrm>
            <a:off x="6673581" y="4420998"/>
            <a:ext cx="3322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B7B6BA91-EFAF-4BE4-B770-B0CF115C7586}"/>
              </a:ext>
            </a:extLst>
          </p:cNvPr>
          <p:cNvSpPr/>
          <p:nvPr/>
        </p:nvSpPr>
        <p:spPr>
          <a:xfrm>
            <a:off x="7030185" y="4420998"/>
            <a:ext cx="5000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D64A93BE-E6F9-4EA1-AC80-9F8091AD4665}"/>
              </a:ext>
            </a:extLst>
          </p:cNvPr>
          <p:cNvSpPr/>
          <p:nvPr/>
        </p:nvSpPr>
        <p:spPr>
          <a:xfrm>
            <a:off x="7552902" y="4420998"/>
            <a:ext cx="86328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3E0E5EFD-5BEC-4597-9422-4000CF687A0C}"/>
              </a:ext>
            </a:extLst>
          </p:cNvPr>
          <p:cNvSpPr/>
          <p:nvPr/>
        </p:nvSpPr>
        <p:spPr>
          <a:xfrm>
            <a:off x="8517381" y="4420998"/>
            <a:ext cx="863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75C4D9B-23E5-4C91-B98C-9C522BE71C89}"/>
              </a:ext>
            </a:extLst>
          </p:cNvPr>
          <p:cNvSpPr/>
          <p:nvPr/>
        </p:nvSpPr>
        <p:spPr>
          <a:xfrm>
            <a:off x="8679325" y="4420998"/>
            <a:ext cx="19701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9807F176-B566-4253-8F5C-410B2B2B9054}"/>
              </a:ext>
            </a:extLst>
          </p:cNvPr>
          <p:cNvSpPr/>
          <p:nvPr/>
        </p:nvSpPr>
        <p:spPr>
          <a:xfrm>
            <a:off x="6637425" y="4531742"/>
            <a:ext cx="57940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B0E00DAB-5CF9-4197-80E2-2A8FAE37E6FF}"/>
              </a:ext>
            </a:extLst>
          </p:cNvPr>
          <p:cNvSpPr/>
          <p:nvPr/>
        </p:nvSpPr>
        <p:spPr>
          <a:xfrm>
            <a:off x="7240532" y="4531742"/>
            <a:ext cx="55431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A0CEEE26-6677-4EAF-BE08-F27B24D3D281}"/>
              </a:ext>
            </a:extLst>
          </p:cNvPr>
          <p:cNvSpPr/>
          <p:nvPr/>
        </p:nvSpPr>
        <p:spPr>
          <a:xfrm>
            <a:off x="7815675" y="4531742"/>
            <a:ext cx="62610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FCD0FDC7-96CA-4649-AAE7-A020FD241612}"/>
              </a:ext>
            </a:extLst>
          </p:cNvPr>
          <p:cNvSpPr/>
          <p:nvPr/>
        </p:nvSpPr>
        <p:spPr>
          <a:xfrm>
            <a:off x="6661469" y="4646304"/>
            <a:ext cx="2883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CE054A2D-7F96-4D4F-BED7-A90481447199}"/>
              </a:ext>
            </a:extLst>
          </p:cNvPr>
          <p:cNvSpPr/>
          <p:nvPr/>
        </p:nvSpPr>
        <p:spPr>
          <a:xfrm>
            <a:off x="7009321" y="4646304"/>
            <a:ext cx="54254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AAB31403-A142-4217-B52B-4C454CE3D53A}"/>
              </a:ext>
            </a:extLst>
          </p:cNvPr>
          <p:cNvSpPr/>
          <p:nvPr/>
        </p:nvSpPr>
        <p:spPr>
          <a:xfrm>
            <a:off x="7571194" y="4646304"/>
            <a:ext cx="8274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4A5D3FB1-74F5-4D23-9D98-21A2EC1F5F3E}"/>
              </a:ext>
            </a:extLst>
          </p:cNvPr>
          <p:cNvSpPr/>
          <p:nvPr/>
        </p:nvSpPr>
        <p:spPr>
          <a:xfrm>
            <a:off x="6731517" y="4758397"/>
            <a:ext cx="440494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B8DCBF53-4EE1-406B-A132-0AF674C6FEF2}"/>
              </a:ext>
            </a:extLst>
          </p:cNvPr>
          <p:cNvSpPr/>
          <p:nvPr/>
        </p:nvSpPr>
        <p:spPr>
          <a:xfrm>
            <a:off x="7328875" y="4758397"/>
            <a:ext cx="390089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3F7FEB49-E1A1-4D14-A988-74B40E399028}"/>
              </a:ext>
            </a:extLst>
          </p:cNvPr>
          <p:cNvSpPr/>
          <p:nvPr/>
        </p:nvSpPr>
        <p:spPr>
          <a:xfrm>
            <a:off x="7797623" y="4758397"/>
            <a:ext cx="447863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6821C5D7-6DE0-49D8-8F26-AAAED458E0DD}"/>
              </a:ext>
            </a:extLst>
          </p:cNvPr>
          <p:cNvSpPr/>
          <p:nvPr/>
        </p:nvSpPr>
        <p:spPr>
          <a:xfrm>
            <a:off x="8403811" y="4758397"/>
            <a:ext cx="113570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2FB944C-BE6E-4D82-B577-98066C6D3ED2}"/>
              </a:ext>
            </a:extLst>
          </p:cNvPr>
          <p:cNvSpPr/>
          <p:nvPr/>
        </p:nvSpPr>
        <p:spPr>
          <a:xfrm>
            <a:off x="6785149" y="4868289"/>
            <a:ext cx="2658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84CBDAD1-063E-4916-B464-20B7C8016133}"/>
              </a:ext>
            </a:extLst>
          </p:cNvPr>
          <p:cNvSpPr/>
          <p:nvPr/>
        </p:nvSpPr>
        <p:spPr>
          <a:xfrm>
            <a:off x="7410578" y="4868289"/>
            <a:ext cx="2304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CD63DADD-EDD7-4FB1-AEA9-FA4DC4C3251B}"/>
              </a:ext>
            </a:extLst>
          </p:cNvPr>
          <p:cNvSpPr/>
          <p:nvPr/>
        </p:nvSpPr>
        <p:spPr>
          <a:xfrm>
            <a:off x="7857223" y="4868289"/>
            <a:ext cx="26109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F11F417A-F64B-48AE-BC17-FCC1131096FC}"/>
              </a:ext>
            </a:extLst>
          </p:cNvPr>
          <p:cNvSpPr/>
          <p:nvPr/>
        </p:nvSpPr>
        <p:spPr>
          <a:xfrm>
            <a:off x="8386257" y="4868289"/>
            <a:ext cx="1311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AF4B289A-E193-4209-AE62-898F6EB19633}"/>
              </a:ext>
            </a:extLst>
          </p:cNvPr>
          <p:cNvSpPr/>
          <p:nvPr/>
        </p:nvSpPr>
        <p:spPr>
          <a:xfrm>
            <a:off x="7451350" y="4973834"/>
            <a:ext cx="1452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B234F2C6-E49C-4579-B0E1-645DC50241AA}"/>
              </a:ext>
            </a:extLst>
          </p:cNvPr>
          <p:cNvSpPr/>
          <p:nvPr/>
        </p:nvSpPr>
        <p:spPr>
          <a:xfrm>
            <a:off x="8038903" y="4973834"/>
            <a:ext cx="16343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485294A-7AE4-463E-B4F4-8A1EC7DBA82C}"/>
              </a:ext>
            </a:extLst>
          </p:cNvPr>
          <p:cNvSpPr/>
          <p:nvPr/>
        </p:nvSpPr>
        <p:spPr>
          <a:xfrm>
            <a:off x="8438744" y="4973834"/>
            <a:ext cx="1135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AC2B37EB-0BE8-405E-915D-9399800BC13B}"/>
              </a:ext>
            </a:extLst>
          </p:cNvPr>
          <p:cNvSpPr/>
          <p:nvPr/>
        </p:nvSpPr>
        <p:spPr>
          <a:xfrm>
            <a:off x="7551863" y="5077470"/>
            <a:ext cx="1186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ECDFADD2-3592-421A-806C-AD650A8279B9}"/>
              </a:ext>
            </a:extLst>
          </p:cNvPr>
          <p:cNvSpPr/>
          <p:nvPr/>
        </p:nvSpPr>
        <p:spPr>
          <a:xfrm>
            <a:off x="7961974" y="5077470"/>
            <a:ext cx="1186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F797FE35-BAE4-4319-BA2B-433D16CB0D4D}"/>
              </a:ext>
            </a:extLst>
          </p:cNvPr>
          <p:cNvSpPr/>
          <p:nvPr/>
        </p:nvSpPr>
        <p:spPr>
          <a:xfrm>
            <a:off x="8425096" y="5077470"/>
            <a:ext cx="15147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BB15CA56-8893-48E4-9512-0289621F25E8}"/>
              </a:ext>
            </a:extLst>
          </p:cNvPr>
          <p:cNvSpPr/>
          <p:nvPr/>
        </p:nvSpPr>
        <p:spPr>
          <a:xfrm>
            <a:off x="7945086" y="5179197"/>
            <a:ext cx="1732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AD918CDD-D0CE-4AA4-8135-6F60ED2106FB}"/>
              </a:ext>
            </a:extLst>
          </p:cNvPr>
          <p:cNvSpPr/>
          <p:nvPr/>
        </p:nvSpPr>
        <p:spPr>
          <a:xfrm>
            <a:off x="8201367" y="5179197"/>
            <a:ext cx="16343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681CFA8-E5DC-4AF5-B880-9DA6DB837F9A}"/>
              </a:ext>
            </a:extLst>
          </p:cNvPr>
          <p:cNvSpPr/>
          <p:nvPr/>
        </p:nvSpPr>
        <p:spPr>
          <a:xfrm>
            <a:off x="7997720" y="5278235"/>
            <a:ext cx="1070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C1CEE249-8895-4CA0-A2CF-A84AC7F9EC3D}"/>
              </a:ext>
            </a:extLst>
          </p:cNvPr>
          <p:cNvSpPr/>
          <p:nvPr/>
        </p:nvSpPr>
        <p:spPr>
          <a:xfrm>
            <a:off x="8190629" y="5278235"/>
            <a:ext cx="1342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6E9CC5F9-8BFB-4CD9-9022-907F73BE9033}"/>
              </a:ext>
            </a:extLst>
          </p:cNvPr>
          <p:cNvSpPr/>
          <p:nvPr/>
        </p:nvSpPr>
        <p:spPr>
          <a:xfrm>
            <a:off x="8357947" y="5278235"/>
            <a:ext cx="1342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C59E7DD0-9372-4AEA-BB10-810E50F62009}"/>
              </a:ext>
            </a:extLst>
          </p:cNvPr>
          <p:cNvSpPr/>
          <p:nvPr/>
        </p:nvSpPr>
        <p:spPr>
          <a:xfrm>
            <a:off x="8118321" y="5377913"/>
            <a:ext cx="17953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1FAB96BC-4C70-4DE5-8908-C54A50F4F210}"/>
              </a:ext>
            </a:extLst>
          </p:cNvPr>
          <p:cNvSpPr/>
          <p:nvPr/>
        </p:nvSpPr>
        <p:spPr>
          <a:xfrm>
            <a:off x="5912577" y="4420986"/>
            <a:ext cx="2213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CEDD8F34-2109-4449-B5C8-7F1C383A04A1}"/>
              </a:ext>
            </a:extLst>
          </p:cNvPr>
          <p:cNvSpPr/>
          <p:nvPr/>
        </p:nvSpPr>
        <p:spPr>
          <a:xfrm>
            <a:off x="5717127" y="4531729"/>
            <a:ext cx="2607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8850C5B7-118E-4447-9542-2C16B1404ABF}"/>
              </a:ext>
            </a:extLst>
          </p:cNvPr>
          <p:cNvSpPr/>
          <p:nvPr/>
        </p:nvSpPr>
        <p:spPr>
          <a:xfrm>
            <a:off x="6006843" y="4531729"/>
            <a:ext cx="2213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73085040-3E0A-42FA-9A9B-07085022FE58}"/>
              </a:ext>
            </a:extLst>
          </p:cNvPr>
          <p:cNvSpPr/>
          <p:nvPr/>
        </p:nvSpPr>
        <p:spPr>
          <a:xfrm>
            <a:off x="6317842" y="4531729"/>
            <a:ext cx="9922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B59BED27-A2A7-4D3D-AA5C-E41E45AB2CC1}"/>
              </a:ext>
            </a:extLst>
          </p:cNvPr>
          <p:cNvSpPr/>
          <p:nvPr/>
        </p:nvSpPr>
        <p:spPr>
          <a:xfrm>
            <a:off x="5617990" y="4646292"/>
            <a:ext cx="4891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428AA5E7-8F57-488E-AA10-E9211B40A098}"/>
              </a:ext>
            </a:extLst>
          </p:cNvPr>
          <p:cNvSpPr/>
          <p:nvPr/>
        </p:nvSpPr>
        <p:spPr>
          <a:xfrm>
            <a:off x="6130648" y="4646292"/>
            <a:ext cx="46526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E22F5470-F5B8-4BC8-95A7-9E4987E57837}"/>
              </a:ext>
            </a:extLst>
          </p:cNvPr>
          <p:cNvSpPr/>
          <p:nvPr/>
        </p:nvSpPr>
        <p:spPr>
          <a:xfrm>
            <a:off x="5557838" y="4758385"/>
            <a:ext cx="127934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50636D1E-20A6-4F5F-88AA-9798C051F960}"/>
              </a:ext>
            </a:extLst>
          </p:cNvPr>
          <p:cNvSpPr/>
          <p:nvPr/>
        </p:nvSpPr>
        <p:spPr>
          <a:xfrm>
            <a:off x="5711719" y="4758385"/>
            <a:ext cx="506318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ED751EC2-1821-4FCB-BA7D-03B5EE7A2F4E}"/>
              </a:ext>
            </a:extLst>
          </p:cNvPr>
          <p:cNvSpPr/>
          <p:nvPr/>
        </p:nvSpPr>
        <p:spPr>
          <a:xfrm>
            <a:off x="6237444" y="4758385"/>
            <a:ext cx="399981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616343D6-E584-427B-BBDC-4D6C0CDCF68E}"/>
              </a:ext>
            </a:extLst>
          </p:cNvPr>
          <p:cNvSpPr/>
          <p:nvPr/>
        </p:nvSpPr>
        <p:spPr>
          <a:xfrm>
            <a:off x="5568194" y="4868276"/>
            <a:ext cx="28433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86F608AF-0CE6-4EEA-B6A3-8F2C631BC07A}"/>
              </a:ext>
            </a:extLst>
          </p:cNvPr>
          <p:cNvSpPr/>
          <p:nvPr/>
        </p:nvSpPr>
        <p:spPr>
          <a:xfrm>
            <a:off x="5874441" y="4868276"/>
            <a:ext cx="44340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83964143-3B54-429C-B5E0-D70438EA59C4}"/>
              </a:ext>
            </a:extLst>
          </p:cNvPr>
          <p:cNvSpPr/>
          <p:nvPr/>
        </p:nvSpPr>
        <p:spPr>
          <a:xfrm>
            <a:off x="6342304" y="4868276"/>
            <a:ext cx="3378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4621CF80-0EAB-4203-9829-B84E19B052BB}"/>
              </a:ext>
            </a:extLst>
          </p:cNvPr>
          <p:cNvSpPr/>
          <p:nvPr/>
        </p:nvSpPr>
        <p:spPr>
          <a:xfrm>
            <a:off x="5551011" y="4973821"/>
            <a:ext cx="19491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ED517F04-0BFD-49C8-8DB7-6131E4EC409D}"/>
              </a:ext>
            </a:extLst>
          </p:cNvPr>
          <p:cNvSpPr/>
          <p:nvPr/>
        </p:nvSpPr>
        <p:spPr>
          <a:xfrm>
            <a:off x="5769786" y="4973821"/>
            <a:ext cx="4482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4FA9098A-C3CD-4FCB-B794-8A31546ACB28}"/>
              </a:ext>
            </a:extLst>
          </p:cNvPr>
          <p:cNvSpPr/>
          <p:nvPr/>
        </p:nvSpPr>
        <p:spPr>
          <a:xfrm>
            <a:off x="6237444" y="4973821"/>
            <a:ext cx="28463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B9134274-CC30-4003-84FD-F3F58E9903DF}"/>
              </a:ext>
            </a:extLst>
          </p:cNvPr>
          <p:cNvSpPr/>
          <p:nvPr/>
        </p:nvSpPr>
        <p:spPr>
          <a:xfrm>
            <a:off x="6538784" y="4973821"/>
            <a:ext cx="2339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1556BE4E-27A2-4067-9226-5D79B3378A2D}"/>
              </a:ext>
            </a:extLst>
          </p:cNvPr>
          <p:cNvSpPr/>
          <p:nvPr/>
        </p:nvSpPr>
        <p:spPr>
          <a:xfrm>
            <a:off x="5652812" y="5077457"/>
            <a:ext cx="2792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F69892AA-22B3-41AC-B337-F22F698A343B}"/>
              </a:ext>
            </a:extLst>
          </p:cNvPr>
          <p:cNvSpPr/>
          <p:nvPr/>
        </p:nvSpPr>
        <p:spPr>
          <a:xfrm>
            <a:off x="5958542" y="5077457"/>
            <a:ext cx="5004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080F2C4-57CA-4907-935D-0B00CED742B7}"/>
              </a:ext>
            </a:extLst>
          </p:cNvPr>
          <p:cNvSpPr/>
          <p:nvPr/>
        </p:nvSpPr>
        <p:spPr>
          <a:xfrm>
            <a:off x="6485499" y="5077457"/>
            <a:ext cx="4642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A7B2B8EE-80D2-4570-86A7-08BA022DF0BB}"/>
              </a:ext>
            </a:extLst>
          </p:cNvPr>
          <p:cNvSpPr/>
          <p:nvPr/>
        </p:nvSpPr>
        <p:spPr>
          <a:xfrm>
            <a:off x="5844098" y="5185533"/>
            <a:ext cx="95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13A3AA7B-3831-40F5-BC39-00B5DDDE634D}"/>
              </a:ext>
            </a:extLst>
          </p:cNvPr>
          <p:cNvSpPr/>
          <p:nvPr/>
        </p:nvSpPr>
        <p:spPr>
          <a:xfrm>
            <a:off x="5699367" y="5185533"/>
            <a:ext cx="95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9505F010-1BA2-49BB-80A2-B8EFE6A8B204}"/>
              </a:ext>
            </a:extLst>
          </p:cNvPr>
          <p:cNvSpPr/>
          <p:nvPr/>
        </p:nvSpPr>
        <p:spPr>
          <a:xfrm>
            <a:off x="6132995" y="5185533"/>
            <a:ext cx="1738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AB13ABB-17F6-4415-8444-6E54928E90CF}"/>
              </a:ext>
            </a:extLst>
          </p:cNvPr>
          <p:cNvSpPr/>
          <p:nvPr/>
        </p:nvSpPr>
        <p:spPr>
          <a:xfrm>
            <a:off x="6326654" y="5185533"/>
            <a:ext cx="4642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5F4DAA0D-5374-4EB7-9731-67A4E6F86076}"/>
              </a:ext>
            </a:extLst>
          </p:cNvPr>
          <p:cNvSpPr/>
          <p:nvPr/>
        </p:nvSpPr>
        <p:spPr>
          <a:xfrm>
            <a:off x="6107104" y="5284571"/>
            <a:ext cx="35176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31F8D00C-1059-435C-ADD1-743C4F3783BE}"/>
              </a:ext>
            </a:extLst>
          </p:cNvPr>
          <p:cNvSpPr/>
          <p:nvPr/>
        </p:nvSpPr>
        <p:spPr>
          <a:xfrm>
            <a:off x="6485499" y="5284571"/>
            <a:ext cx="2644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D1B47A84-E169-4DF1-A1E3-F79A45EF8E8C}"/>
              </a:ext>
            </a:extLst>
          </p:cNvPr>
          <p:cNvSpPr/>
          <p:nvPr/>
        </p:nvSpPr>
        <p:spPr>
          <a:xfrm>
            <a:off x="6180648" y="5387425"/>
            <a:ext cx="17531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7828FEC2-A091-41EA-83E2-4252352A65B9}"/>
              </a:ext>
            </a:extLst>
          </p:cNvPr>
          <p:cNvSpPr/>
          <p:nvPr/>
        </p:nvSpPr>
        <p:spPr>
          <a:xfrm>
            <a:off x="6373149" y="5387425"/>
            <a:ext cx="3477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54456AC7-A08B-40A1-BA01-CC857318F6F7}"/>
              </a:ext>
            </a:extLst>
          </p:cNvPr>
          <p:cNvSpPr/>
          <p:nvPr/>
        </p:nvSpPr>
        <p:spPr>
          <a:xfrm>
            <a:off x="6163465" y="5489637"/>
            <a:ext cx="295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6284B4B4-F377-4A3F-BEB8-6A670E00739E}"/>
              </a:ext>
            </a:extLst>
          </p:cNvPr>
          <p:cNvSpPr/>
          <p:nvPr/>
        </p:nvSpPr>
        <p:spPr>
          <a:xfrm>
            <a:off x="6480495" y="5489637"/>
            <a:ext cx="264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3768C903-2972-4630-B844-C6F459C663BE}"/>
              </a:ext>
            </a:extLst>
          </p:cNvPr>
          <p:cNvSpPr/>
          <p:nvPr/>
        </p:nvSpPr>
        <p:spPr>
          <a:xfrm>
            <a:off x="6128450" y="5591849"/>
            <a:ext cx="2510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4E5B36FB-725A-4266-81CD-EA73D71B4F3A}"/>
              </a:ext>
            </a:extLst>
          </p:cNvPr>
          <p:cNvSpPr/>
          <p:nvPr/>
        </p:nvSpPr>
        <p:spPr>
          <a:xfrm>
            <a:off x="6397132" y="5591849"/>
            <a:ext cx="3617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B45E9C4D-A647-4679-A66E-F655E319C9A4}"/>
              </a:ext>
            </a:extLst>
          </p:cNvPr>
          <p:cNvSpPr/>
          <p:nvPr/>
        </p:nvSpPr>
        <p:spPr>
          <a:xfrm>
            <a:off x="6170912" y="5691112"/>
            <a:ext cx="2721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D404F5B7-88C6-431C-A2A4-7E45E8341728}"/>
              </a:ext>
            </a:extLst>
          </p:cNvPr>
          <p:cNvSpPr/>
          <p:nvPr/>
        </p:nvSpPr>
        <p:spPr>
          <a:xfrm>
            <a:off x="6458869" y="5691112"/>
            <a:ext cx="20013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9E78A3FE-199D-4E6E-B348-19C6867631FC}"/>
              </a:ext>
            </a:extLst>
          </p:cNvPr>
          <p:cNvSpPr/>
          <p:nvPr/>
        </p:nvSpPr>
        <p:spPr>
          <a:xfrm>
            <a:off x="6218036" y="5791137"/>
            <a:ext cx="1242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5FE76245-4119-4D8B-89E9-3F86340BA6C3}"/>
              </a:ext>
            </a:extLst>
          </p:cNvPr>
          <p:cNvSpPr/>
          <p:nvPr/>
        </p:nvSpPr>
        <p:spPr>
          <a:xfrm>
            <a:off x="6357180" y="5791137"/>
            <a:ext cx="2565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3F1094B8-D191-48E4-A2A1-96BCBF6BEE82}"/>
              </a:ext>
            </a:extLst>
          </p:cNvPr>
          <p:cNvSpPr/>
          <p:nvPr/>
        </p:nvSpPr>
        <p:spPr>
          <a:xfrm>
            <a:off x="6260253" y="5892755"/>
            <a:ext cx="182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45163F72-2C13-4512-8F84-4F239E0E564A}"/>
              </a:ext>
            </a:extLst>
          </p:cNvPr>
          <p:cNvSpPr/>
          <p:nvPr/>
        </p:nvSpPr>
        <p:spPr>
          <a:xfrm>
            <a:off x="6458870" y="5892752"/>
            <a:ext cx="9945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3E9E1469-655C-471E-A6F2-745F5B6EF32E}"/>
              </a:ext>
            </a:extLst>
          </p:cNvPr>
          <p:cNvSpPr/>
          <p:nvPr/>
        </p:nvSpPr>
        <p:spPr>
          <a:xfrm>
            <a:off x="6287007" y="5994298"/>
            <a:ext cx="182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94CCD6D4-26F3-4A8F-8D67-03C85F0A6799}"/>
              </a:ext>
            </a:extLst>
          </p:cNvPr>
          <p:cNvSpPr/>
          <p:nvPr/>
        </p:nvSpPr>
        <p:spPr>
          <a:xfrm>
            <a:off x="6827744" y="5591849"/>
            <a:ext cx="1423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173DCFFA-6A24-431F-B6E3-97DB0DBA2542}"/>
              </a:ext>
            </a:extLst>
          </p:cNvPr>
          <p:cNvSpPr/>
          <p:nvPr/>
        </p:nvSpPr>
        <p:spPr>
          <a:xfrm>
            <a:off x="6894784" y="5492182"/>
            <a:ext cx="854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1286AFE-F33F-45D7-A6D2-E8E02BDEC0D1}"/>
              </a:ext>
            </a:extLst>
          </p:cNvPr>
          <p:cNvSpPr/>
          <p:nvPr/>
        </p:nvSpPr>
        <p:spPr>
          <a:xfrm>
            <a:off x="6790935" y="5691112"/>
            <a:ext cx="158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A9F4918F-5583-4AA8-A7D9-0A832065A8E8}"/>
              </a:ext>
            </a:extLst>
          </p:cNvPr>
          <p:cNvSpPr/>
          <p:nvPr/>
        </p:nvSpPr>
        <p:spPr>
          <a:xfrm>
            <a:off x="6823419" y="5791137"/>
            <a:ext cx="10559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447B4BB9-FEC7-40B9-9BB4-D493478D380A}"/>
              </a:ext>
            </a:extLst>
          </p:cNvPr>
          <p:cNvSpPr/>
          <p:nvPr/>
        </p:nvSpPr>
        <p:spPr>
          <a:xfrm>
            <a:off x="8715148" y="5278234"/>
            <a:ext cx="1342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DB460B5C-583E-4FF5-AE16-A52D5243C1D1}"/>
              </a:ext>
            </a:extLst>
          </p:cNvPr>
          <p:cNvSpPr/>
          <p:nvPr/>
        </p:nvSpPr>
        <p:spPr>
          <a:xfrm>
            <a:off x="8775542" y="5377912"/>
            <a:ext cx="2760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F52E42B0-0482-4A39-BF2E-F9620F435144}"/>
              </a:ext>
            </a:extLst>
          </p:cNvPr>
          <p:cNvSpPr/>
          <p:nvPr/>
        </p:nvSpPr>
        <p:spPr>
          <a:xfrm>
            <a:off x="8603716" y="5476950"/>
            <a:ext cx="1834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6C208F11-A17B-4633-8FC9-899D13F36436}"/>
              </a:ext>
            </a:extLst>
          </p:cNvPr>
          <p:cNvSpPr/>
          <p:nvPr/>
        </p:nvSpPr>
        <p:spPr>
          <a:xfrm>
            <a:off x="8827535" y="5476950"/>
            <a:ext cx="955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8598E043-CE84-4AE1-A675-BF74F8141D7E}"/>
              </a:ext>
            </a:extLst>
          </p:cNvPr>
          <p:cNvSpPr/>
          <p:nvPr/>
        </p:nvSpPr>
        <p:spPr>
          <a:xfrm>
            <a:off x="8455524" y="5575987"/>
            <a:ext cx="30244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B5D8289D-A82B-4988-BDEB-2BB25A8F7A85}"/>
              </a:ext>
            </a:extLst>
          </p:cNvPr>
          <p:cNvSpPr/>
          <p:nvPr/>
        </p:nvSpPr>
        <p:spPr>
          <a:xfrm>
            <a:off x="8780265" y="5575987"/>
            <a:ext cx="1724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3B1A3D7E-2D03-48B3-BA2F-89DF7C233602}"/>
              </a:ext>
            </a:extLst>
          </p:cNvPr>
          <p:cNvSpPr/>
          <p:nvPr/>
        </p:nvSpPr>
        <p:spPr>
          <a:xfrm>
            <a:off x="8300654" y="5674456"/>
            <a:ext cx="2492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BAA36095-6CBE-45D0-9ECE-2959E5B8EC3F}"/>
              </a:ext>
            </a:extLst>
          </p:cNvPr>
          <p:cNvSpPr/>
          <p:nvPr/>
        </p:nvSpPr>
        <p:spPr>
          <a:xfrm>
            <a:off x="8576572" y="5674456"/>
            <a:ext cx="39488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30B1AF84-9447-49D1-8187-356638545D5C}"/>
              </a:ext>
            </a:extLst>
          </p:cNvPr>
          <p:cNvSpPr/>
          <p:nvPr/>
        </p:nvSpPr>
        <p:spPr>
          <a:xfrm>
            <a:off x="8261584" y="5771777"/>
            <a:ext cx="43527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E6CF5215-2FA4-406E-93BF-F8DE2110EF7A}"/>
              </a:ext>
            </a:extLst>
          </p:cNvPr>
          <p:cNvSpPr/>
          <p:nvPr/>
        </p:nvSpPr>
        <p:spPr>
          <a:xfrm>
            <a:off x="8715843" y="5771777"/>
            <a:ext cx="3698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4BF99E19-19DC-4384-A91F-A9C98A78017A}"/>
              </a:ext>
            </a:extLst>
          </p:cNvPr>
          <p:cNvSpPr/>
          <p:nvPr/>
        </p:nvSpPr>
        <p:spPr>
          <a:xfrm>
            <a:off x="8292888" y="5869424"/>
            <a:ext cx="25705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316236F3-C175-413C-BE8B-03E463000C2C}"/>
              </a:ext>
            </a:extLst>
          </p:cNvPr>
          <p:cNvSpPr/>
          <p:nvPr/>
        </p:nvSpPr>
        <p:spPr>
          <a:xfrm>
            <a:off x="8577911" y="5869424"/>
            <a:ext cx="5655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36CA3FAD-E19E-4577-BE52-3FB4761EBA42}"/>
              </a:ext>
            </a:extLst>
          </p:cNvPr>
          <p:cNvSpPr/>
          <p:nvPr/>
        </p:nvSpPr>
        <p:spPr>
          <a:xfrm>
            <a:off x="8312387" y="5968908"/>
            <a:ext cx="17985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818047FD-5AE4-4679-9E4A-BCF1ECA0CB78}"/>
              </a:ext>
            </a:extLst>
          </p:cNvPr>
          <p:cNvSpPr/>
          <p:nvPr/>
        </p:nvSpPr>
        <p:spPr>
          <a:xfrm>
            <a:off x="8697233" y="5968908"/>
            <a:ext cx="3738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BD26939D-EA0F-4327-9493-D0698177319E}"/>
              </a:ext>
            </a:extLst>
          </p:cNvPr>
          <p:cNvSpPr/>
          <p:nvPr/>
        </p:nvSpPr>
        <p:spPr>
          <a:xfrm>
            <a:off x="8805272" y="6068444"/>
            <a:ext cx="2293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8E79134A-7CDD-4277-9EE8-CB41BAA2EE8A}"/>
              </a:ext>
            </a:extLst>
          </p:cNvPr>
          <p:cNvSpPr/>
          <p:nvPr/>
        </p:nvSpPr>
        <p:spPr>
          <a:xfrm>
            <a:off x="8890138" y="6170708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8A5E5130-282F-4C85-8EB7-C0E61D933982}"/>
              </a:ext>
            </a:extLst>
          </p:cNvPr>
          <p:cNvSpPr/>
          <p:nvPr/>
        </p:nvSpPr>
        <p:spPr>
          <a:xfrm>
            <a:off x="9204815" y="5448946"/>
            <a:ext cx="955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05B9B0A1-384F-4016-ADED-3B7E45F67877}"/>
              </a:ext>
            </a:extLst>
          </p:cNvPr>
          <p:cNvSpPr/>
          <p:nvPr/>
        </p:nvSpPr>
        <p:spPr>
          <a:xfrm>
            <a:off x="9311252" y="5674456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73EAFB98-2530-46FF-B493-7675EA929DF1}"/>
              </a:ext>
            </a:extLst>
          </p:cNvPr>
          <p:cNvSpPr/>
          <p:nvPr/>
        </p:nvSpPr>
        <p:spPr>
          <a:xfrm>
            <a:off x="9582612" y="5589229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4D916076-44BF-4FA5-BE47-843B5C99DCCB}"/>
              </a:ext>
            </a:extLst>
          </p:cNvPr>
          <p:cNvSpPr/>
          <p:nvPr/>
        </p:nvSpPr>
        <p:spPr>
          <a:xfrm>
            <a:off x="9518226" y="6068444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FC6914D1-A233-481D-862C-C965F728B760}"/>
              </a:ext>
            </a:extLst>
          </p:cNvPr>
          <p:cNvSpPr/>
          <p:nvPr/>
        </p:nvSpPr>
        <p:spPr>
          <a:xfrm>
            <a:off x="9497860" y="6167234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4918F8F7-09BE-4EEB-93D6-C2C09E25A849}"/>
              </a:ext>
            </a:extLst>
          </p:cNvPr>
          <p:cNvSpPr/>
          <p:nvPr/>
        </p:nvSpPr>
        <p:spPr>
          <a:xfrm>
            <a:off x="9412403" y="6262032"/>
            <a:ext cx="1240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6F55CE11-5DC1-42AA-BDFD-3E6157956368}"/>
              </a:ext>
            </a:extLst>
          </p:cNvPr>
          <p:cNvSpPr/>
          <p:nvPr/>
        </p:nvSpPr>
        <p:spPr>
          <a:xfrm>
            <a:off x="9350909" y="6347817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8959E711-AFB4-47E5-9EAF-4690315AA114}"/>
              </a:ext>
            </a:extLst>
          </p:cNvPr>
          <p:cNvSpPr/>
          <p:nvPr/>
        </p:nvSpPr>
        <p:spPr>
          <a:xfrm>
            <a:off x="9671442" y="6230194"/>
            <a:ext cx="1240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7023666A-029A-49E5-962A-6E055A4487E2}"/>
              </a:ext>
            </a:extLst>
          </p:cNvPr>
          <p:cNvSpPr/>
          <p:nvPr/>
        </p:nvSpPr>
        <p:spPr>
          <a:xfrm>
            <a:off x="3503351" y="4537469"/>
            <a:ext cx="4912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F648FD5B-D109-469F-928C-4BE0B2309190}"/>
              </a:ext>
            </a:extLst>
          </p:cNvPr>
          <p:cNvSpPr/>
          <p:nvPr/>
        </p:nvSpPr>
        <p:spPr>
          <a:xfrm>
            <a:off x="4025111" y="4537469"/>
            <a:ext cx="1885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AFCF11FD-66EB-4E17-A765-ABD932260F8F}"/>
              </a:ext>
            </a:extLst>
          </p:cNvPr>
          <p:cNvSpPr/>
          <p:nvPr/>
        </p:nvSpPr>
        <p:spPr>
          <a:xfrm>
            <a:off x="3400245" y="4426725"/>
            <a:ext cx="34750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F616ADDE-0767-4438-A88A-EA44A54D841F}"/>
              </a:ext>
            </a:extLst>
          </p:cNvPr>
          <p:cNvSpPr/>
          <p:nvPr/>
        </p:nvSpPr>
        <p:spPr>
          <a:xfrm>
            <a:off x="3780710" y="4426725"/>
            <a:ext cx="3145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66825B77-71D7-4775-9264-3C1FA846B7F8}"/>
              </a:ext>
            </a:extLst>
          </p:cNvPr>
          <p:cNvSpPr/>
          <p:nvPr/>
        </p:nvSpPr>
        <p:spPr>
          <a:xfrm>
            <a:off x="4128717" y="4426725"/>
            <a:ext cx="21596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F569F943-9611-466A-8017-972CC36FF46B}"/>
              </a:ext>
            </a:extLst>
          </p:cNvPr>
          <p:cNvSpPr/>
          <p:nvPr/>
        </p:nvSpPr>
        <p:spPr>
          <a:xfrm>
            <a:off x="3304278" y="4315982"/>
            <a:ext cx="374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8FCB9FA6-7181-42BD-A4A8-40584DBFF726}"/>
              </a:ext>
            </a:extLst>
          </p:cNvPr>
          <p:cNvSpPr/>
          <p:nvPr/>
        </p:nvSpPr>
        <p:spPr>
          <a:xfrm>
            <a:off x="3707654" y="4315982"/>
            <a:ext cx="3895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2063ADB4-C379-4726-AE9A-A5F70607C991}"/>
              </a:ext>
            </a:extLst>
          </p:cNvPr>
          <p:cNvSpPr/>
          <p:nvPr/>
        </p:nvSpPr>
        <p:spPr>
          <a:xfrm>
            <a:off x="4128717" y="4315982"/>
            <a:ext cx="251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8A16722C-F171-4929-B021-7D7F37D50D4C}"/>
              </a:ext>
            </a:extLst>
          </p:cNvPr>
          <p:cNvSpPr/>
          <p:nvPr/>
        </p:nvSpPr>
        <p:spPr>
          <a:xfrm>
            <a:off x="3304278" y="4207775"/>
            <a:ext cx="29363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BF4F536B-283D-4453-8A47-F8F49275769E}"/>
              </a:ext>
            </a:extLst>
          </p:cNvPr>
          <p:cNvSpPr/>
          <p:nvPr/>
        </p:nvSpPr>
        <p:spPr>
          <a:xfrm>
            <a:off x="3629371" y="4207775"/>
            <a:ext cx="4993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5C24BEFC-56D8-48A0-9105-B8ACAF8F8649}"/>
              </a:ext>
            </a:extLst>
          </p:cNvPr>
          <p:cNvSpPr/>
          <p:nvPr/>
        </p:nvSpPr>
        <p:spPr>
          <a:xfrm>
            <a:off x="4238462" y="4207775"/>
            <a:ext cx="2033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5CE8F608-3DF8-40CA-8067-6FB5A69746D2}"/>
              </a:ext>
            </a:extLst>
          </p:cNvPr>
          <p:cNvSpPr/>
          <p:nvPr/>
        </p:nvSpPr>
        <p:spPr>
          <a:xfrm>
            <a:off x="3343752" y="4097031"/>
            <a:ext cx="374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13948092-1BE1-46E8-83EA-DAA7D5880933}"/>
              </a:ext>
            </a:extLst>
          </p:cNvPr>
          <p:cNvSpPr/>
          <p:nvPr/>
        </p:nvSpPr>
        <p:spPr>
          <a:xfrm>
            <a:off x="3747129" y="4097031"/>
            <a:ext cx="2779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747A2AF6-A001-4B8E-9143-5D70191ED3F8}"/>
              </a:ext>
            </a:extLst>
          </p:cNvPr>
          <p:cNvSpPr/>
          <p:nvPr/>
        </p:nvSpPr>
        <p:spPr>
          <a:xfrm>
            <a:off x="4210368" y="4097031"/>
            <a:ext cx="3794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B26C6A73-664D-4703-B61C-866E68435615}"/>
              </a:ext>
            </a:extLst>
          </p:cNvPr>
          <p:cNvSpPr/>
          <p:nvPr/>
        </p:nvSpPr>
        <p:spPr>
          <a:xfrm>
            <a:off x="3268957" y="3986288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id="{9D998935-833F-435F-A22D-471FFCACE90D}"/>
              </a:ext>
            </a:extLst>
          </p:cNvPr>
          <p:cNvSpPr/>
          <p:nvPr/>
        </p:nvSpPr>
        <p:spPr>
          <a:xfrm>
            <a:off x="3929144" y="3986288"/>
            <a:ext cx="4665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D9AAAEE4-D8FF-4843-87D5-14D14E703277}"/>
              </a:ext>
            </a:extLst>
          </p:cNvPr>
          <p:cNvSpPr/>
          <p:nvPr/>
        </p:nvSpPr>
        <p:spPr>
          <a:xfrm>
            <a:off x="4427538" y="3986288"/>
            <a:ext cx="276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FCFE061B-C0DE-431F-BC69-45EAFDE6CFC0}"/>
              </a:ext>
            </a:extLst>
          </p:cNvPr>
          <p:cNvSpPr/>
          <p:nvPr/>
        </p:nvSpPr>
        <p:spPr>
          <a:xfrm>
            <a:off x="3173840" y="3873074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607875DD-6902-4691-AD02-FE6238A4F11F}"/>
              </a:ext>
            </a:extLst>
          </p:cNvPr>
          <p:cNvSpPr/>
          <p:nvPr/>
        </p:nvSpPr>
        <p:spPr>
          <a:xfrm>
            <a:off x="3834027" y="3873074"/>
            <a:ext cx="31087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68C6CC51-9FD7-478A-8C51-3E9DC8351FF0}"/>
              </a:ext>
            </a:extLst>
          </p:cNvPr>
          <p:cNvSpPr/>
          <p:nvPr/>
        </p:nvSpPr>
        <p:spPr>
          <a:xfrm>
            <a:off x="4286419" y="3873074"/>
            <a:ext cx="4665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id="{3798550D-72C4-473C-9074-4829B671F53B}"/>
              </a:ext>
            </a:extLst>
          </p:cNvPr>
          <p:cNvSpPr/>
          <p:nvPr/>
        </p:nvSpPr>
        <p:spPr>
          <a:xfrm>
            <a:off x="3068658" y="3759021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Rectangle: Rounded Corners 309">
            <a:extLst>
              <a:ext uri="{FF2B5EF4-FFF2-40B4-BE49-F238E27FC236}">
                <a16:creationId xmlns:a16="http://schemas.microsoft.com/office/drawing/2014/main" id="{F09B5ABE-3405-4D2B-95FB-251EB99E1EFE}"/>
              </a:ext>
            </a:extLst>
          </p:cNvPr>
          <p:cNvSpPr/>
          <p:nvPr/>
        </p:nvSpPr>
        <p:spPr>
          <a:xfrm>
            <a:off x="3728845" y="3759021"/>
            <a:ext cx="31087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26C3148B-3414-45F6-AA12-CAA526B2721B}"/>
              </a:ext>
            </a:extLst>
          </p:cNvPr>
          <p:cNvSpPr/>
          <p:nvPr/>
        </p:nvSpPr>
        <p:spPr>
          <a:xfrm>
            <a:off x="4300562" y="3759021"/>
            <a:ext cx="3472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id="{65C7C523-4A32-462D-BF84-FAE60533A435}"/>
              </a:ext>
            </a:extLst>
          </p:cNvPr>
          <p:cNvSpPr/>
          <p:nvPr/>
        </p:nvSpPr>
        <p:spPr>
          <a:xfrm>
            <a:off x="2997224" y="3644968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9265AFBD-91DE-468B-B867-F2CE010D4DF0}"/>
              </a:ext>
            </a:extLst>
          </p:cNvPr>
          <p:cNvSpPr/>
          <p:nvPr/>
        </p:nvSpPr>
        <p:spPr>
          <a:xfrm>
            <a:off x="3667413" y="3644968"/>
            <a:ext cx="2789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9350573A-70A5-42B7-8F01-B3FEAF696042}"/>
              </a:ext>
            </a:extLst>
          </p:cNvPr>
          <p:cNvSpPr/>
          <p:nvPr/>
        </p:nvSpPr>
        <p:spPr>
          <a:xfrm>
            <a:off x="2514152" y="3530915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5B4CC5B9-FCA8-4F41-9805-6FFF5D94A86E}"/>
              </a:ext>
            </a:extLst>
          </p:cNvPr>
          <p:cNvSpPr/>
          <p:nvPr/>
        </p:nvSpPr>
        <p:spPr>
          <a:xfrm>
            <a:off x="3184340" y="3530915"/>
            <a:ext cx="2789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4CE73257-35F4-4D51-B909-7FF55EA4F9BF}"/>
              </a:ext>
            </a:extLst>
          </p:cNvPr>
          <p:cNvSpPr/>
          <p:nvPr/>
        </p:nvSpPr>
        <p:spPr>
          <a:xfrm>
            <a:off x="3501298" y="3530915"/>
            <a:ext cx="5238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58FB7178-3A74-4355-B308-D05808775409}"/>
              </a:ext>
            </a:extLst>
          </p:cNvPr>
          <p:cNvSpPr/>
          <p:nvPr/>
        </p:nvSpPr>
        <p:spPr>
          <a:xfrm>
            <a:off x="2514152" y="3416863"/>
            <a:ext cx="41256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EDE42484-A014-40A7-8E0D-E5034E5D3C2C}"/>
              </a:ext>
            </a:extLst>
          </p:cNvPr>
          <p:cNvSpPr/>
          <p:nvPr/>
        </p:nvSpPr>
        <p:spPr>
          <a:xfrm>
            <a:off x="2966816" y="3416863"/>
            <a:ext cx="49644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6FF20958-AAE7-4C9C-AEC2-EAA400DFE216}"/>
              </a:ext>
            </a:extLst>
          </p:cNvPr>
          <p:cNvSpPr/>
          <p:nvPr/>
        </p:nvSpPr>
        <p:spPr>
          <a:xfrm>
            <a:off x="3503207" y="3416863"/>
            <a:ext cx="59396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76209AB7-12AE-4790-A410-5E8FCEDF87B0}"/>
              </a:ext>
            </a:extLst>
          </p:cNvPr>
          <p:cNvSpPr/>
          <p:nvPr/>
        </p:nvSpPr>
        <p:spPr>
          <a:xfrm>
            <a:off x="4326995" y="3416863"/>
            <a:ext cx="2883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: Rounded Corners 320">
            <a:extLst>
              <a:ext uri="{FF2B5EF4-FFF2-40B4-BE49-F238E27FC236}">
                <a16:creationId xmlns:a16="http://schemas.microsoft.com/office/drawing/2014/main" id="{0D512654-97C4-4A6B-8157-2FF24CCBFE15}"/>
              </a:ext>
            </a:extLst>
          </p:cNvPr>
          <p:cNvSpPr/>
          <p:nvPr/>
        </p:nvSpPr>
        <p:spPr>
          <a:xfrm>
            <a:off x="4300562" y="3644968"/>
            <a:ext cx="2789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C2440A90-8DB8-4746-8B2C-7403D715F92D}"/>
              </a:ext>
            </a:extLst>
          </p:cNvPr>
          <p:cNvSpPr/>
          <p:nvPr/>
        </p:nvSpPr>
        <p:spPr>
          <a:xfrm>
            <a:off x="4354745" y="3530915"/>
            <a:ext cx="2605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Rectangle: Rounded Corners 322">
            <a:extLst>
              <a:ext uri="{FF2B5EF4-FFF2-40B4-BE49-F238E27FC236}">
                <a16:creationId xmlns:a16="http://schemas.microsoft.com/office/drawing/2014/main" id="{7743638B-FFEA-4170-A854-B090000649E9}"/>
              </a:ext>
            </a:extLst>
          </p:cNvPr>
          <p:cNvSpPr/>
          <p:nvPr/>
        </p:nvSpPr>
        <p:spPr>
          <a:xfrm>
            <a:off x="2441255" y="3305471"/>
            <a:ext cx="6802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C332EC00-3B17-424D-9F84-2F7320BB80DE}"/>
              </a:ext>
            </a:extLst>
          </p:cNvPr>
          <p:cNvSpPr/>
          <p:nvPr/>
        </p:nvSpPr>
        <p:spPr>
          <a:xfrm>
            <a:off x="3173840" y="3305471"/>
            <a:ext cx="34333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70CC07CD-FE84-4CF8-A2A0-3E924F8BDCCE}"/>
              </a:ext>
            </a:extLst>
          </p:cNvPr>
          <p:cNvSpPr/>
          <p:nvPr/>
        </p:nvSpPr>
        <p:spPr>
          <a:xfrm>
            <a:off x="3707654" y="3305471"/>
            <a:ext cx="53080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C7B6E569-7B39-4C1D-BB67-AFBB5E99D6D4}"/>
              </a:ext>
            </a:extLst>
          </p:cNvPr>
          <p:cNvSpPr/>
          <p:nvPr/>
        </p:nvSpPr>
        <p:spPr>
          <a:xfrm>
            <a:off x="4361360" y="3305471"/>
            <a:ext cx="2883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F5C07948-2E70-4D7F-B69B-60CDC0F6013F}"/>
              </a:ext>
            </a:extLst>
          </p:cNvPr>
          <p:cNvSpPr/>
          <p:nvPr/>
        </p:nvSpPr>
        <p:spPr>
          <a:xfrm>
            <a:off x="2541024" y="3188757"/>
            <a:ext cx="5804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C5732068-8FB9-4487-A98C-467B8A2933BA}"/>
              </a:ext>
            </a:extLst>
          </p:cNvPr>
          <p:cNvSpPr/>
          <p:nvPr/>
        </p:nvSpPr>
        <p:spPr>
          <a:xfrm>
            <a:off x="3173839" y="3188757"/>
            <a:ext cx="6068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D15EAC56-3906-4170-BE25-D9A8D0709114}"/>
              </a:ext>
            </a:extLst>
          </p:cNvPr>
          <p:cNvSpPr/>
          <p:nvPr/>
        </p:nvSpPr>
        <p:spPr>
          <a:xfrm>
            <a:off x="3902206" y="3188757"/>
            <a:ext cx="3081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32609CAF-8FE0-4B45-AA90-EC68078D0562}"/>
              </a:ext>
            </a:extLst>
          </p:cNvPr>
          <p:cNvSpPr/>
          <p:nvPr/>
        </p:nvSpPr>
        <p:spPr>
          <a:xfrm>
            <a:off x="4273457" y="3188757"/>
            <a:ext cx="23995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900EF557-0BD5-4985-A245-7DEC4FDC9310}"/>
              </a:ext>
            </a:extLst>
          </p:cNvPr>
          <p:cNvSpPr/>
          <p:nvPr/>
        </p:nvSpPr>
        <p:spPr>
          <a:xfrm>
            <a:off x="3472547" y="3071226"/>
            <a:ext cx="2904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BC49E8AF-0B60-4C81-B3ED-FF9D0606F94E}"/>
              </a:ext>
            </a:extLst>
          </p:cNvPr>
          <p:cNvSpPr/>
          <p:nvPr/>
        </p:nvSpPr>
        <p:spPr>
          <a:xfrm>
            <a:off x="3868043" y="3071226"/>
            <a:ext cx="1265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4E22595F-CE12-4647-9B3C-6816F14D7305}"/>
              </a:ext>
            </a:extLst>
          </p:cNvPr>
          <p:cNvSpPr/>
          <p:nvPr/>
        </p:nvSpPr>
        <p:spPr>
          <a:xfrm>
            <a:off x="4060608" y="3071226"/>
            <a:ext cx="3812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24A09EBA-80BE-4E84-A4AB-17F814291169}"/>
              </a:ext>
            </a:extLst>
          </p:cNvPr>
          <p:cNvSpPr/>
          <p:nvPr/>
        </p:nvSpPr>
        <p:spPr>
          <a:xfrm>
            <a:off x="3318141" y="2952214"/>
            <a:ext cx="4448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79CA7E37-0C31-4416-99C2-30639E5EDB86}"/>
              </a:ext>
            </a:extLst>
          </p:cNvPr>
          <p:cNvSpPr/>
          <p:nvPr/>
        </p:nvSpPr>
        <p:spPr>
          <a:xfrm>
            <a:off x="3805986" y="2952214"/>
            <a:ext cx="2191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5BC5148F-F26A-4087-8494-EAAFA43AB15F}"/>
              </a:ext>
            </a:extLst>
          </p:cNvPr>
          <p:cNvSpPr/>
          <p:nvPr/>
        </p:nvSpPr>
        <p:spPr>
          <a:xfrm>
            <a:off x="4068070" y="2952214"/>
            <a:ext cx="27661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FC38107A-3529-4B0C-949A-F37C9A290878}"/>
              </a:ext>
            </a:extLst>
          </p:cNvPr>
          <p:cNvSpPr/>
          <p:nvPr/>
        </p:nvSpPr>
        <p:spPr>
          <a:xfrm>
            <a:off x="3472547" y="2799650"/>
            <a:ext cx="2904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02E0BFAE-1C72-42F4-A3CF-B86C197B51AC}"/>
              </a:ext>
            </a:extLst>
          </p:cNvPr>
          <p:cNvSpPr/>
          <p:nvPr/>
        </p:nvSpPr>
        <p:spPr>
          <a:xfrm>
            <a:off x="3868043" y="2799650"/>
            <a:ext cx="4148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: Rounded Corners 338">
            <a:extLst>
              <a:ext uri="{FF2B5EF4-FFF2-40B4-BE49-F238E27FC236}">
                <a16:creationId xmlns:a16="http://schemas.microsoft.com/office/drawing/2014/main" id="{AD1C3987-9BA7-436A-8B42-14CB41ED935C}"/>
              </a:ext>
            </a:extLst>
          </p:cNvPr>
          <p:cNvSpPr/>
          <p:nvPr/>
        </p:nvSpPr>
        <p:spPr>
          <a:xfrm>
            <a:off x="3394373" y="2675978"/>
            <a:ext cx="4337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6A849C50-C5D4-4837-9D4D-8CBA2EA3BD30}"/>
              </a:ext>
            </a:extLst>
          </p:cNvPr>
          <p:cNvSpPr/>
          <p:nvPr/>
        </p:nvSpPr>
        <p:spPr>
          <a:xfrm>
            <a:off x="3871100" y="2675978"/>
            <a:ext cx="4337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E2A24B94-724A-443E-BF10-D29426232545}"/>
              </a:ext>
            </a:extLst>
          </p:cNvPr>
          <p:cNvSpPr/>
          <p:nvPr/>
        </p:nvSpPr>
        <p:spPr>
          <a:xfrm>
            <a:off x="3531137" y="2551549"/>
            <a:ext cx="2191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7629ACD0-EFB6-4555-A69A-898FB555A540}"/>
              </a:ext>
            </a:extLst>
          </p:cNvPr>
          <p:cNvSpPr/>
          <p:nvPr/>
        </p:nvSpPr>
        <p:spPr>
          <a:xfrm>
            <a:off x="4068070" y="2551549"/>
            <a:ext cx="2444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E223CB94-C6B9-43AD-AD66-437D8535E595}"/>
              </a:ext>
            </a:extLst>
          </p:cNvPr>
          <p:cNvSpPr/>
          <p:nvPr/>
        </p:nvSpPr>
        <p:spPr>
          <a:xfrm>
            <a:off x="3788850" y="2551549"/>
            <a:ext cx="2444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CF713006-22FE-4ECF-B558-11029E3657F4}"/>
              </a:ext>
            </a:extLst>
          </p:cNvPr>
          <p:cNvSpPr/>
          <p:nvPr/>
        </p:nvSpPr>
        <p:spPr>
          <a:xfrm>
            <a:off x="2465291" y="3644968"/>
            <a:ext cx="28767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F0FD8CA3-E0CA-454F-91FD-3573BE66A92C}"/>
              </a:ext>
            </a:extLst>
          </p:cNvPr>
          <p:cNvSpPr/>
          <p:nvPr/>
        </p:nvSpPr>
        <p:spPr>
          <a:xfrm>
            <a:off x="2514152" y="3759021"/>
            <a:ext cx="1834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BEE32069-A39B-4807-ACB3-B76C8A2A7B6E}"/>
              </a:ext>
            </a:extLst>
          </p:cNvPr>
          <p:cNvSpPr/>
          <p:nvPr/>
        </p:nvSpPr>
        <p:spPr>
          <a:xfrm>
            <a:off x="2547644" y="3873074"/>
            <a:ext cx="1164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ADAAF5EA-B6DE-42EC-91CC-1F6A9207D040}"/>
              </a:ext>
            </a:extLst>
          </p:cNvPr>
          <p:cNvSpPr/>
          <p:nvPr/>
        </p:nvSpPr>
        <p:spPr>
          <a:xfrm>
            <a:off x="3558723" y="4652032"/>
            <a:ext cx="3423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A605C8B5-9ED8-400A-AFD0-5566951DB1C0}"/>
              </a:ext>
            </a:extLst>
          </p:cNvPr>
          <p:cNvSpPr/>
          <p:nvPr/>
        </p:nvSpPr>
        <p:spPr>
          <a:xfrm>
            <a:off x="4184584" y="4652032"/>
            <a:ext cx="12793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ABE83AC0-C66B-4D41-A6FA-CE4786DC1C3D}"/>
              </a:ext>
            </a:extLst>
          </p:cNvPr>
          <p:cNvSpPr/>
          <p:nvPr/>
        </p:nvSpPr>
        <p:spPr>
          <a:xfrm>
            <a:off x="3696020" y="4764125"/>
            <a:ext cx="2050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: Rounded Corners 349">
            <a:extLst>
              <a:ext uri="{FF2B5EF4-FFF2-40B4-BE49-F238E27FC236}">
                <a16:creationId xmlns:a16="http://schemas.microsoft.com/office/drawing/2014/main" id="{043DF2B3-90B6-4D37-8A95-CB2C14FD8E45}"/>
              </a:ext>
            </a:extLst>
          </p:cNvPr>
          <p:cNvSpPr/>
          <p:nvPr/>
        </p:nvSpPr>
        <p:spPr>
          <a:xfrm>
            <a:off x="4168639" y="4764125"/>
            <a:ext cx="12793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389163A4-7BF3-43F5-BFD3-DE8152214B01}"/>
              </a:ext>
            </a:extLst>
          </p:cNvPr>
          <p:cNvSpPr/>
          <p:nvPr/>
        </p:nvSpPr>
        <p:spPr>
          <a:xfrm>
            <a:off x="3739936" y="4876562"/>
            <a:ext cx="2050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31A04564-4DB3-40F4-94A5-7110A06ADD6D}"/>
              </a:ext>
            </a:extLst>
          </p:cNvPr>
          <p:cNvSpPr/>
          <p:nvPr/>
        </p:nvSpPr>
        <p:spPr>
          <a:xfrm>
            <a:off x="3975753" y="4876562"/>
            <a:ext cx="15296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A7CD9CD1-D86F-45B9-880B-4F455370B009}"/>
              </a:ext>
            </a:extLst>
          </p:cNvPr>
          <p:cNvSpPr/>
          <p:nvPr/>
        </p:nvSpPr>
        <p:spPr>
          <a:xfrm>
            <a:off x="4668572" y="4097031"/>
            <a:ext cx="1885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id="{367559BF-5CF2-4691-BC1F-7BB5329AABCE}"/>
              </a:ext>
            </a:extLst>
          </p:cNvPr>
          <p:cNvSpPr/>
          <p:nvPr/>
        </p:nvSpPr>
        <p:spPr>
          <a:xfrm>
            <a:off x="4144903" y="2442584"/>
            <a:ext cx="1997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1BCEC380-5E0E-4BF0-9127-0BD9C10A49A0}"/>
              </a:ext>
            </a:extLst>
          </p:cNvPr>
          <p:cNvSpPr/>
          <p:nvPr/>
        </p:nvSpPr>
        <p:spPr>
          <a:xfrm>
            <a:off x="3945019" y="2442584"/>
            <a:ext cx="1679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D3108C81-7CA8-4598-BB05-6D78BE7E9C51}"/>
              </a:ext>
            </a:extLst>
          </p:cNvPr>
          <p:cNvSpPr/>
          <p:nvPr/>
        </p:nvSpPr>
        <p:spPr>
          <a:xfrm>
            <a:off x="4112945" y="2336409"/>
            <a:ext cx="3145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AA423198-17C3-4CD8-A87F-6522CB903826}"/>
              </a:ext>
            </a:extLst>
          </p:cNvPr>
          <p:cNvSpPr/>
          <p:nvPr/>
        </p:nvSpPr>
        <p:spPr>
          <a:xfrm>
            <a:off x="3901104" y="2336409"/>
            <a:ext cx="1669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id="{39B5324E-3D43-4479-89F7-69B9A514C518}"/>
              </a:ext>
            </a:extLst>
          </p:cNvPr>
          <p:cNvSpPr/>
          <p:nvPr/>
        </p:nvSpPr>
        <p:spPr>
          <a:xfrm>
            <a:off x="4144902" y="2231705"/>
            <a:ext cx="33747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Rectangle: Rounded Corners 358">
            <a:extLst>
              <a:ext uri="{FF2B5EF4-FFF2-40B4-BE49-F238E27FC236}">
                <a16:creationId xmlns:a16="http://schemas.microsoft.com/office/drawing/2014/main" id="{FE19C45B-75E7-42E8-9DAA-5D3DBD8B0057}"/>
              </a:ext>
            </a:extLst>
          </p:cNvPr>
          <p:cNvSpPr/>
          <p:nvPr/>
        </p:nvSpPr>
        <p:spPr>
          <a:xfrm>
            <a:off x="3919596" y="2231705"/>
            <a:ext cx="1201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98D2BA81-4DD8-44A1-8688-C0B3ADD2F5F6}"/>
              </a:ext>
            </a:extLst>
          </p:cNvPr>
          <p:cNvSpPr/>
          <p:nvPr/>
        </p:nvSpPr>
        <p:spPr>
          <a:xfrm>
            <a:off x="4168640" y="2131223"/>
            <a:ext cx="37914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5332494D-FD93-4C9C-894D-27F9F3D14350}"/>
              </a:ext>
            </a:extLst>
          </p:cNvPr>
          <p:cNvSpPr/>
          <p:nvPr/>
        </p:nvSpPr>
        <p:spPr>
          <a:xfrm>
            <a:off x="3919595" y="2131223"/>
            <a:ext cx="2253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7254303E-CEEE-4B0F-93B7-6BDAD91250DE}"/>
              </a:ext>
            </a:extLst>
          </p:cNvPr>
          <p:cNvSpPr/>
          <p:nvPr/>
        </p:nvSpPr>
        <p:spPr>
          <a:xfrm>
            <a:off x="4344683" y="2032341"/>
            <a:ext cx="27925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6312B929-AE03-4A8F-8828-4107A6F0C752}"/>
              </a:ext>
            </a:extLst>
          </p:cNvPr>
          <p:cNvSpPr/>
          <p:nvPr/>
        </p:nvSpPr>
        <p:spPr>
          <a:xfrm>
            <a:off x="4128717" y="2032341"/>
            <a:ext cx="19827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FF4B9EB8-E8CE-4699-9C2D-0A28A8070BC8}"/>
              </a:ext>
            </a:extLst>
          </p:cNvPr>
          <p:cNvSpPr/>
          <p:nvPr/>
        </p:nvSpPr>
        <p:spPr>
          <a:xfrm>
            <a:off x="4344683" y="1933523"/>
            <a:ext cx="2347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Rectangle: Rounded Corners 364">
            <a:extLst>
              <a:ext uri="{FF2B5EF4-FFF2-40B4-BE49-F238E27FC236}">
                <a16:creationId xmlns:a16="http://schemas.microsoft.com/office/drawing/2014/main" id="{F00778AA-8B47-4D42-996B-8CB654DA8CE4}"/>
              </a:ext>
            </a:extLst>
          </p:cNvPr>
          <p:cNvSpPr/>
          <p:nvPr/>
        </p:nvSpPr>
        <p:spPr>
          <a:xfrm>
            <a:off x="4184584" y="1933523"/>
            <a:ext cx="1424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: Rounded Corners 365">
            <a:extLst>
              <a:ext uri="{FF2B5EF4-FFF2-40B4-BE49-F238E27FC236}">
                <a16:creationId xmlns:a16="http://schemas.microsoft.com/office/drawing/2014/main" id="{305E3B6B-CC33-4C87-B29C-156DF30FC153}"/>
              </a:ext>
            </a:extLst>
          </p:cNvPr>
          <p:cNvSpPr/>
          <p:nvPr/>
        </p:nvSpPr>
        <p:spPr>
          <a:xfrm>
            <a:off x="4125705" y="3416863"/>
            <a:ext cx="17086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8BF0CC0D-4955-4924-A146-AC02D790593A}"/>
              </a:ext>
            </a:extLst>
          </p:cNvPr>
          <p:cNvSpPr/>
          <p:nvPr/>
        </p:nvSpPr>
        <p:spPr>
          <a:xfrm>
            <a:off x="5166623" y="1916039"/>
            <a:ext cx="2347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Rectangle: Rounded Corners 367">
            <a:extLst>
              <a:ext uri="{FF2B5EF4-FFF2-40B4-BE49-F238E27FC236}">
                <a16:creationId xmlns:a16="http://schemas.microsoft.com/office/drawing/2014/main" id="{750AAA71-2663-45EF-8B0F-9EFD262F9C13}"/>
              </a:ext>
            </a:extLst>
          </p:cNvPr>
          <p:cNvSpPr/>
          <p:nvPr/>
        </p:nvSpPr>
        <p:spPr>
          <a:xfrm>
            <a:off x="5166623" y="1814201"/>
            <a:ext cx="1424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72DF427-D916-4E18-B7E6-F48B47E02315}"/>
              </a:ext>
            </a:extLst>
          </p:cNvPr>
          <p:cNvSpPr/>
          <p:nvPr/>
        </p:nvSpPr>
        <p:spPr>
          <a:xfrm>
            <a:off x="4931773" y="1916039"/>
            <a:ext cx="2060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ectangle: Rounded Corners 369">
            <a:extLst>
              <a:ext uri="{FF2B5EF4-FFF2-40B4-BE49-F238E27FC236}">
                <a16:creationId xmlns:a16="http://schemas.microsoft.com/office/drawing/2014/main" id="{A8EFFDA4-924E-4B66-A46A-263FF77F4280}"/>
              </a:ext>
            </a:extLst>
          </p:cNvPr>
          <p:cNvSpPr/>
          <p:nvPr/>
        </p:nvSpPr>
        <p:spPr>
          <a:xfrm>
            <a:off x="5120595" y="2017878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DFA08A07-1AD4-45E6-A089-C225B643549E}"/>
              </a:ext>
            </a:extLst>
          </p:cNvPr>
          <p:cNvSpPr/>
          <p:nvPr/>
        </p:nvSpPr>
        <p:spPr>
          <a:xfrm>
            <a:off x="4907871" y="2017878"/>
            <a:ext cx="1840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D088C0BD-E155-46B1-BCE2-5E76361C4027}"/>
              </a:ext>
            </a:extLst>
          </p:cNvPr>
          <p:cNvSpPr/>
          <p:nvPr/>
        </p:nvSpPr>
        <p:spPr>
          <a:xfrm>
            <a:off x="5214155" y="2123534"/>
            <a:ext cx="2921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ectangle: Rounded Corners 372">
            <a:extLst>
              <a:ext uri="{FF2B5EF4-FFF2-40B4-BE49-F238E27FC236}">
                <a16:creationId xmlns:a16="http://schemas.microsoft.com/office/drawing/2014/main" id="{B4335F02-678B-49AA-910D-2B61880F1C58}"/>
              </a:ext>
            </a:extLst>
          </p:cNvPr>
          <p:cNvSpPr/>
          <p:nvPr/>
        </p:nvSpPr>
        <p:spPr>
          <a:xfrm>
            <a:off x="4877605" y="2123534"/>
            <a:ext cx="30027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148FFCC5-AA6C-42E9-ABE4-80A766AEE5B2}"/>
              </a:ext>
            </a:extLst>
          </p:cNvPr>
          <p:cNvSpPr/>
          <p:nvPr/>
        </p:nvSpPr>
        <p:spPr>
          <a:xfrm>
            <a:off x="4615315" y="2123534"/>
            <a:ext cx="23083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E8F76E56-0698-4A1D-81AD-A75C514BF868}"/>
              </a:ext>
            </a:extLst>
          </p:cNvPr>
          <p:cNvSpPr/>
          <p:nvPr/>
        </p:nvSpPr>
        <p:spPr>
          <a:xfrm>
            <a:off x="5307715" y="2224427"/>
            <a:ext cx="2921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D43986E6-9D4D-4526-A213-9BE00A9DA285}"/>
              </a:ext>
            </a:extLst>
          </p:cNvPr>
          <p:cNvSpPr/>
          <p:nvPr/>
        </p:nvSpPr>
        <p:spPr>
          <a:xfrm>
            <a:off x="4958155" y="2224427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0499B1F8-A296-46CA-93AD-0CADEC1E62E8}"/>
              </a:ext>
            </a:extLst>
          </p:cNvPr>
          <p:cNvSpPr/>
          <p:nvPr/>
        </p:nvSpPr>
        <p:spPr>
          <a:xfrm>
            <a:off x="4565468" y="2224427"/>
            <a:ext cx="3678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0EA09A15-967C-4FE7-916E-4C68AFB78DC5}"/>
              </a:ext>
            </a:extLst>
          </p:cNvPr>
          <p:cNvSpPr/>
          <p:nvPr/>
        </p:nvSpPr>
        <p:spPr>
          <a:xfrm>
            <a:off x="5249952" y="2331030"/>
            <a:ext cx="24106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B6604653-6B59-49A5-B753-2CDCEDB59AEA}"/>
              </a:ext>
            </a:extLst>
          </p:cNvPr>
          <p:cNvSpPr/>
          <p:nvPr/>
        </p:nvSpPr>
        <p:spPr>
          <a:xfrm>
            <a:off x="4828962" y="2331030"/>
            <a:ext cx="39283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D0323C97-8B6F-49B2-9A0A-5A344673EBDB}"/>
              </a:ext>
            </a:extLst>
          </p:cNvPr>
          <p:cNvSpPr/>
          <p:nvPr/>
        </p:nvSpPr>
        <p:spPr>
          <a:xfrm>
            <a:off x="4521552" y="2331030"/>
            <a:ext cx="27925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84A02F50-96FE-419F-8F3F-12162A7FEB95}"/>
              </a:ext>
            </a:extLst>
          </p:cNvPr>
          <p:cNvSpPr/>
          <p:nvPr/>
        </p:nvSpPr>
        <p:spPr>
          <a:xfrm>
            <a:off x="5251861" y="2435756"/>
            <a:ext cx="27543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C37B99D4-D8FC-421F-8F98-78DBE03F5770}"/>
              </a:ext>
            </a:extLst>
          </p:cNvPr>
          <p:cNvSpPr/>
          <p:nvPr/>
        </p:nvSpPr>
        <p:spPr>
          <a:xfrm>
            <a:off x="4758681" y="2435756"/>
            <a:ext cx="4688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Rectangle: Rounded Corners 382">
            <a:extLst>
              <a:ext uri="{FF2B5EF4-FFF2-40B4-BE49-F238E27FC236}">
                <a16:creationId xmlns:a16="http://schemas.microsoft.com/office/drawing/2014/main" id="{082DE152-A57F-4A90-BC9C-74C27F2F9146}"/>
              </a:ext>
            </a:extLst>
          </p:cNvPr>
          <p:cNvSpPr/>
          <p:nvPr/>
        </p:nvSpPr>
        <p:spPr>
          <a:xfrm>
            <a:off x="4521553" y="2435756"/>
            <a:ext cx="2133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id="{49FE2ECB-A417-4CDB-B59D-455954EB3571}"/>
              </a:ext>
            </a:extLst>
          </p:cNvPr>
          <p:cNvSpPr/>
          <p:nvPr/>
        </p:nvSpPr>
        <p:spPr>
          <a:xfrm>
            <a:off x="5144376" y="2540654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EDE13F2D-2F43-4938-B74A-BA7CF10DE048}"/>
              </a:ext>
            </a:extLst>
          </p:cNvPr>
          <p:cNvSpPr/>
          <p:nvPr/>
        </p:nvSpPr>
        <p:spPr>
          <a:xfrm>
            <a:off x="4758682" y="2540654"/>
            <a:ext cx="36191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Rectangle: Rounded Corners 385">
            <a:extLst>
              <a:ext uri="{FF2B5EF4-FFF2-40B4-BE49-F238E27FC236}">
                <a16:creationId xmlns:a16="http://schemas.microsoft.com/office/drawing/2014/main" id="{8F774E05-30DC-49F4-98EB-84D35C4825E1}"/>
              </a:ext>
            </a:extLst>
          </p:cNvPr>
          <p:cNvSpPr/>
          <p:nvPr/>
        </p:nvSpPr>
        <p:spPr>
          <a:xfrm>
            <a:off x="4395679" y="2540654"/>
            <a:ext cx="3392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227D09CD-8F5E-40B5-9229-09FEAA79DED8}"/>
              </a:ext>
            </a:extLst>
          </p:cNvPr>
          <p:cNvSpPr/>
          <p:nvPr/>
        </p:nvSpPr>
        <p:spPr>
          <a:xfrm>
            <a:off x="5196971" y="2646318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F4165A44-982E-4BFF-8D25-96AED060EFAC}"/>
              </a:ext>
            </a:extLst>
          </p:cNvPr>
          <p:cNvSpPr/>
          <p:nvPr/>
        </p:nvSpPr>
        <p:spPr>
          <a:xfrm>
            <a:off x="4875695" y="2646318"/>
            <a:ext cx="30027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Rectangle: Rounded Corners 388">
            <a:extLst>
              <a:ext uri="{FF2B5EF4-FFF2-40B4-BE49-F238E27FC236}">
                <a16:creationId xmlns:a16="http://schemas.microsoft.com/office/drawing/2014/main" id="{56380CAB-2761-4257-916D-31B3FC4CC026}"/>
              </a:ext>
            </a:extLst>
          </p:cNvPr>
          <p:cNvSpPr/>
          <p:nvPr/>
        </p:nvSpPr>
        <p:spPr>
          <a:xfrm>
            <a:off x="4441855" y="2646318"/>
            <a:ext cx="4119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FF49C000-C18A-40C0-B34D-BFC7B6B6D735}"/>
              </a:ext>
            </a:extLst>
          </p:cNvPr>
          <p:cNvSpPr/>
          <p:nvPr/>
        </p:nvSpPr>
        <p:spPr>
          <a:xfrm>
            <a:off x="5282893" y="2748172"/>
            <a:ext cx="2081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2764FA74-E826-4EEC-94E7-5A7FE9FBB56D}"/>
              </a:ext>
            </a:extLst>
          </p:cNvPr>
          <p:cNvSpPr/>
          <p:nvPr/>
        </p:nvSpPr>
        <p:spPr>
          <a:xfrm>
            <a:off x="4912473" y="2748172"/>
            <a:ext cx="3494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1113F01A-0425-471E-BBFE-549E739E95B4}"/>
              </a:ext>
            </a:extLst>
          </p:cNvPr>
          <p:cNvSpPr/>
          <p:nvPr/>
        </p:nvSpPr>
        <p:spPr>
          <a:xfrm>
            <a:off x="4667203" y="2748172"/>
            <a:ext cx="2237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E6EB4F2A-77F3-45FF-9D37-15C30448B23E}"/>
              </a:ext>
            </a:extLst>
          </p:cNvPr>
          <p:cNvSpPr/>
          <p:nvPr/>
        </p:nvSpPr>
        <p:spPr>
          <a:xfrm>
            <a:off x="5364997" y="2853456"/>
            <a:ext cx="1470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9CE00EBF-2872-4010-9911-FF5258D8E2FE}"/>
              </a:ext>
            </a:extLst>
          </p:cNvPr>
          <p:cNvSpPr/>
          <p:nvPr/>
        </p:nvSpPr>
        <p:spPr>
          <a:xfrm>
            <a:off x="5033630" y="2853456"/>
            <a:ext cx="3065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9BDC543A-34F3-46CA-8D81-5C74AFEAAC71}"/>
              </a:ext>
            </a:extLst>
          </p:cNvPr>
          <p:cNvSpPr/>
          <p:nvPr/>
        </p:nvSpPr>
        <p:spPr>
          <a:xfrm>
            <a:off x="4734902" y="2853456"/>
            <a:ext cx="27685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D6EF25D4-A92B-45D6-85B4-360F9EA18D57}"/>
              </a:ext>
            </a:extLst>
          </p:cNvPr>
          <p:cNvSpPr/>
          <p:nvPr/>
        </p:nvSpPr>
        <p:spPr>
          <a:xfrm>
            <a:off x="5309034" y="2955310"/>
            <a:ext cx="20298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654DE491-2AE4-41B6-9C55-865FE99BBB48}"/>
              </a:ext>
            </a:extLst>
          </p:cNvPr>
          <p:cNvSpPr/>
          <p:nvPr/>
        </p:nvSpPr>
        <p:spPr>
          <a:xfrm>
            <a:off x="5116777" y="2955310"/>
            <a:ext cx="1661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BA616D29-A326-45C7-BAD0-73994F9AB962}"/>
              </a:ext>
            </a:extLst>
          </p:cNvPr>
          <p:cNvSpPr/>
          <p:nvPr/>
        </p:nvSpPr>
        <p:spPr>
          <a:xfrm>
            <a:off x="4752954" y="2955310"/>
            <a:ext cx="3390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D77892B9-D449-4193-84DA-09E039633C7A}"/>
              </a:ext>
            </a:extLst>
          </p:cNvPr>
          <p:cNvSpPr/>
          <p:nvPr/>
        </p:nvSpPr>
        <p:spPr>
          <a:xfrm>
            <a:off x="5079909" y="3057777"/>
            <a:ext cx="3654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D747C873-9282-48A7-BCC9-3836887B359F}"/>
              </a:ext>
            </a:extLst>
          </p:cNvPr>
          <p:cNvSpPr/>
          <p:nvPr/>
        </p:nvSpPr>
        <p:spPr>
          <a:xfrm>
            <a:off x="4734903" y="3057777"/>
            <a:ext cx="3183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: Rounded Corners 400">
            <a:extLst>
              <a:ext uri="{FF2B5EF4-FFF2-40B4-BE49-F238E27FC236}">
                <a16:creationId xmlns:a16="http://schemas.microsoft.com/office/drawing/2014/main" id="{019E4E25-D2F7-4F1F-8552-79F0D6B526C7}"/>
              </a:ext>
            </a:extLst>
          </p:cNvPr>
          <p:cNvSpPr/>
          <p:nvPr/>
        </p:nvSpPr>
        <p:spPr>
          <a:xfrm>
            <a:off x="5164078" y="3156578"/>
            <a:ext cx="2787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Rectangle: Rounded Corners 401">
            <a:extLst>
              <a:ext uri="{FF2B5EF4-FFF2-40B4-BE49-F238E27FC236}">
                <a16:creationId xmlns:a16="http://schemas.microsoft.com/office/drawing/2014/main" id="{9F20C734-2A40-4788-B954-09170500D868}"/>
              </a:ext>
            </a:extLst>
          </p:cNvPr>
          <p:cNvSpPr/>
          <p:nvPr/>
        </p:nvSpPr>
        <p:spPr>
          <a:xfrm>
            <a:off x="4758680" y="3156578"/>
            <a:ext cx="3856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3CCA1E34-5996-4397-B91E-02EC2EAEBA58}"/>
              </a:ext>
            </a:extLst>
          </p:cNvPr>
          <p:cNvSpPr/>
          <p:nvPr/>
        </p:nvSpPr>
        <p:spPr>
          <a:xfrm>
            <a:off x="5033630" y="3258559"/>
            <a:ext cx="24926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4" name="Rectangle: Rounded Corners 403">
            <a:extLst>
              <a:ext uri="{FF2B5EF4-FFF2-40B4-BE49-F238E27FC236}">
                <a16:creationId xmlns:a16="http://schemas.microsoft.com/office/drawing/2014/main" id="{7C069D77-2D26-4EFC-BBED-CB3A6A2C2D1A}"/>
              </a:ext>
            </a:extLst>
          </p:cNvPr>
          <p:cNvSpPr/>
          <p:nvPr/>
        </p:nvSpPr>
        <p:spPr>
          <a:xfrm>
            <a:off x="4800805" y="3258559"/>
            <a:ext cx="21095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6439A13E-50A7-4921-B2D2-63F016F73166}"/>
              </a:ext>
            </a:extLst>
          </p:cNvPr>
          <p:cNvSpPr/>
          <p:nvPr/>
        </p:nvSpPr>
        <p:spPr>
          <a:xfrm>
            <a:off x="5033630" y="3356899"/>
            <a:ext cx="16213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D0A2B492-22C5-4F72-95C2-C6651810FEDF}"/>
              </a:ext>
            </a:extLst>
          </p:cNvPr>
          <p:cNvSpPr/>
          <p:nvPr/>
        </p:nvSpPr>
        <p:spPr>
          <a:xfrm>
            <a:off x="4784545" y="3356899"/>
            <a:ext cx="2272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B8ACE426-5D34-44E3-8F66-F3BCFE18C489}"/>
              </a:ext>
            </a:extLst>
          </p:cNvPr>
          <p:cNvSpPr/>
          <p:nvPr/>
        </p:nvSpPr>
        <p:spPr>
          <a:xfrm>
            <a:off x="4968550" y="3455239"/>
            <a:ext cx="123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: Rounded Corners 407">
            <a:extLst>
              <a:ext uri="{FF2B5EF4-FFF2-40B4-BE49-F238E27FC236}">
                <a16:creationId xmlns:a16="http://schemas.microsoft.com/office/drawing/2014/main" id="{75EE2B82-35A6-4680-9F2A-E181E40674AF}"/>
              </a:ext>
            </a:extLst>
          </p:cNvPr>
          <p:cNvSpPr/>
          <p:nvPr/>
        </p:nvSpPr>
        <p:spPr>
          <a:xfrm>
            <a:off x="4820823" y="3455239"/>
            <a:ext cx="1241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: Rounded Corners 408">
            <a:extLst>
              <a:ext uri="{FF2B5EF4-FFF2-40B4-BE49-F238E27FC236}">
                <a16:creationId xmlns:a16="http://schemas.microsoft.com/office/drawing/2014/main" id="{DFBD9232-2136-4A39-A121-B365B1BA4914}"/>
              </a:ext>
            </a:extLst>
          </p:cNvPr>
          <p:cNvSpPr/>
          <p:nvPr/>
        </p:nvSpPr>
        <p:spPr>
          <a:xfrm>
            <a:off x="4853823" y="3553168"/>
            <a:ext cx="1798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140EB916-A6FA-4254-AD83-2337FD217DDD}"/>
              </a:ext>
            </a:extLst>
          </p:cNvPr>
          <p:cNvSpPr/>
          <p:nvPr/>
        </p:nvSpPr>
        <p:spPr>
          <a:xfrm>
            <a:off x="4889061" y="3653432"/>
            <a:ext cx="12269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: Rounded Corners 410">
            <a:extLst>
              <a:ext uri="{FF2B5EF4-FFF2-40B4-BE49-F238E27FC236}">
                <a16:creationId xmlns:a16="http://schemas.microsoft.com/office/drawing/2014/main" id="{9CD8FBC6-D469-4AA7-90CF-20BADDBDC320}"/>
              </a:ext>
            </a:extLst>
          </p:cNvPr>
          <p:cNvSpPr/>
          <p:nvPr/>
        </p:nvSpPr>
        <p:spPr>
          <a:xfrm>
            <a:off x="2423510" y="3873074"/>
            <a:ext cx="960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Rectangle: Rounded Corners 411">
            <a:extLst>
              <a:ext uri="{FF2B5EF4-FFF2-40B4-BE49-F238E27FC236}">
                <a16:creationId xmlns:a16="http://schemas.microsoft.com/office/drawing/2014/main" id="{C51F4816-6ABF-45D2-866A-E12342C1BB92}"/>
              </a:ext>
            </a:extLst>
          </p:cNvPr>
          <p:cNvSpPr/>
          <p:nvPr/>
        </p:nvSpPr>
        <p:spPr>
          <a:xfrm>
            <a:off x="4380003" y="6585753"/>
            <a:ext cx="1334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07C7E960-1EED-4A63-BF4A-805283374D87}"/>
              </a:ext>
            </a:extLst>
          </p:cNvPr>
          <p:cNvSpPr/>
          <p:nvPr/>
        </p:nvSpPr>
        <p:spPr>
          <a:xfrm>
            <a:off x="4333890" y="6480088"/>
            <a:ext cx="14848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: Rounded Corners 413">
            <a:extLst>
              <a:ext uri="{FF2B5EF4-FFF2-40B4-BE49-F238E27FC236}">
                <a16:creationId xmlns:a16="http://schemas.microsoft.com/office/drawing/2014/main" id="{8E138A20-ABE3-49DD-8EE9-2D09FA852608}"/>
              </a:ext>
            </a:extLst>
          </p:cNvPr>
          <p:cNvSpPr/>
          <p:nvPr/>
        </p:nvSpPr>
        <p:spPr>
          <a:xfrm>
            <a:off x="4300562" y="6374423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id="{548F5A43-B9AB-419A-81B3-FAF949BC3906}"/>
              </a:ext>
            </a:extLst>
          </p:cNvPr>
          <p:cNvSpPr/>
          <p:nvPr/>
        </p:nvSpPr>
        <p:spPr>
          <a:xfrm>
            <a:off x="4441857" y="6374423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CEC16695-EF96-4CD4-8968-96D3C4858D8B}"/>
              </a:ext>
            </a:extLst>
          </p:cNvPr>
          <p:cNvSpPr/>
          <p:nvPr/>
        </p:nvSpPr>
        <p:spPr>
          <a:xfrm>
            <a:off x="4282878" y="6272569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591100A0-7095-472E-8E38-C3A633853FF3}"/>
              </a:ext>
            </a:extLst>
          </p:cNvPr>
          <p:cNvSpPr/>
          <p:nvPr/>
        </p:nvSpPr>
        <p:spPr>
          <a:xfrm>
            <a:off x="4424172" y="6272569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F8A4BEE2-919E-435F-AB0F-FFCD897EFC2F}"/>
              </a:ext>
            </a:extLst>
          </p:cNvPr>
          <p:cNvSpPr/>
          <p:nvPr/>
        </p:nvSpPr>
        <p:spPr>
          <a:xfrm>
            <a:off x="4344682" y="6170714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: Rounded Corners 418">
            <a:extLst>
              <a:ext uri="{FF2B5EF4-FFF2-40B4-BE49-F238E27FC236}">
                <a16:creationId xmlns:a16="http://schemas.microsoft.com/office/drawing/2014/main" id="{1DCFD413-CADA-48FC-8F66-41B798BE700B}"/>
              </a:ext>
            </a:extLst>
          </p:cNvPr>
          <p:cNvSpPr/>
          <p:nvPr/>
        </p:nvSpPr>
        <p:spPr>
          <a:xfrm>
            <a:off x="4485977" y="6170714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: Rounded Corners 419">
            <a:extLst>
              <a:ext uri="{FF2B5EF4-FFF2-40B4-BE49-F238E27FC236}">
                <a16:creationId xmlns:a16="http://schemas.microsoft.com/office/drawing/2014/main" id="{0FC8615A-7828-495A-A56D-5ED03CB815E2}"/>
              </a:ext>
            </a:extLst>
          </p:cNvPr>
          <p:cNvSpPr/>
          <p:nvPr/>
        </p:nvSpPr>
        <p:spPr>
          <a:xfrm>
            <a:off x="4372115" y="6068860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305D3DD8-CC4B-4FAF-83FA-FFDA8105A402}"/>
              </a:ext>
            </a:extLst>
          </p:cNvPr>
          <p:cNvSpPr/>
          <p:nvPr/>
        </p:nvSpPr>
        <p:spPr>
          <a:xfrm>
            <a:off x="4513409" y="6068860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16E9781A-58DB-4A48-8934-5E33834FBC85}"/>
              </a:ext>
            </a:extLst>
          </p:cNvPr>
          <p:cNvSpPr/>
          <p:nvPr/>
        </p:nvSpPr>
        <p:spPr>
          <a:xfrm>
            <a:off x="4399850" y="5959385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CEA65F17-3866-4A28-815D-F270A5B96E9C}"/>
              </a:ext>
            </a:extLst>
          </p:cNvPr>
          <p:cNvSpPr/>
          <p:nvPr/>
        </p:nvSpPr>
        <p:spPr>
          <a:xfrm>
            <a:off x="4541144" y="5959385"/>
            <a:ext cx="10974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: Rounded Corners 423">
            <a:extLst>
              <a:ext uri="{FF2B5EF4-FFF2-40B4-BE49-F238E27FC236}">
                <a16:creationId xmlns:a16="http://schemas.microsoft.com/office/drawing/2014/main" id="{3A9BDC56-7776-41CF-8E00-7D2C406632A3}"/>
              </a:ext>
            </a:extLst>
          </p:cNvPr>
          <p:cNvSpPr/>
          <p:nvPr/>
        </p:nvSpPr>
        <p:spPr>
          <a:xfrm>
            <a:off x="4668573" y="5959385"/>
            <a:ext cx="1522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: Rounded Corners 424">
            <a:extLst>
              <a:ext uri="{FF2B5EF4-FFF2-40B4-BE49-F238E27FC236}">
                <a16:creationId xmlns:a16="http://schemas.microsoft.com/office/drawing/2014/main" id="{0C7A3A75-74E1-4A0A-9DE8-C67F365B750B}"/>
              </a:ext>
            </a:extLst>
          </p:cNvPr>
          <p:cNvSpPr/>
          <p:nvPr/>
        </p:nvSpPr>
        <p:spPr>
          <a:xfrm>
            <a:off x="4399850" y="5857530"/>
            <a:ext cx="1656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0B95FB32-D99F-4E8D-92AA-1CE3BF0D101D}"/>
              </a:ext>
            </a:extLst>
          </p:cNvPr>
          <p:cNvSpPr/>
          <p:nvPr/>
        </p:nvSpPr>
        <p:spPr>
          <a:xfrm>
            <a:off x="4589789" y="5857530"/>
            <a:ext cx="3035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: Rounded Corners 426">
            <a:extLst>
              <a:ext uri="{FF2B5EF4-FFF2-40B4-BE49-F238E27FC236}">
                <a16:creationId xmlns:a16="http://schemas.microsoft.com/office/drawing/2014/main" id="{7E5F827A-CBF7-4D78-962F-14D1D8C66C61}"/>
              </a:ext>
            </a:extLst>
          </p:cNvPr>
          <p:cNvSpPr/>
          <p:nvPr/>
        </p:nvSpPr>
        <p:spPr>
          <a:xfrm>
            <a:off x="4443970" y="5748055"/>
            <a:ext cx="1656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: Rounded Corners 427">
            <a:extLst>
              <a:ext uri="{FF2B5EF4-FFF2-40B4-BE49-F238E27FC236}">
                <a16:creationId xmlns:a16="http://schemas.microsoft.com/office/drawing/2014/main" id="{19EBBDE2-07CF-44F1-9FF2-CEDB7E3449D2}"/>
              </a:ext>
            </a:extLst>
          </p:cNvPr>
          <p:cNvSpPr/>
          <p:nvPr/>
        </p:nvSpPr>
        <p:spPr>
          <a:xfrm>
            <a:off x="4633909" y="5748055"/>
            <a:ext cx="3035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BC6EEB61-435F-46CB-8409-66C33B12D8DE}"/>
              </a:ext>
            </a:extLst>
          </p:cNvPr>
          <p:cNvSpPr/>
          <p:nvPr/>
        </p:nvSpPr>
        <p:spPr>
          <a:xfrm>
            <a:off x="4442061" y="5646201"/>
            <a:ext cx="1656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: Rounded Corners 429">
            <a:extLst>
              <a:ext uri="{FF2B5EF4-FFF2-40B4-BE49-F238E27FC236}">
                <a16:creationId xmlns:a16="http://schemas.microsoft.com/office/drawing/2014/main" id="{D0576F10-BBD8-4094-8515-810C2DEA4A0A}"/>
              </a:ext>
            </a:extLst>
          </p:cNvPr>
          <p:cNvSpPr/>
          <p:nvPr/>
        </p:nvSpPr>
        <p:spPr>
          <a:xfrm>
            <a:off x="4633909" y="5646201"/>
            <a:ext cx="2289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: Rounded Corners 430">
            <a:extLst>
              <a:ext uri="{FF2B5EF4-FFF2-40B4-BE49-F238E27FC236}">
                <a16:creationId xmlns:a16="http://schemas.microsoft.com/office/drawing/2014/main" id="{1B30357C-9FBA-41CA-8CAD-B479424EF1A7}"/>
              </a:ext>
            </a:extLst>
          </p:cNvPr>
          <p:cNvSpPr/>
          <p:nvPr/>
        </p:nvSpPr>
        <p:spPr>
          <a:xfrm>
            <a:off x="4889061" y="5646201"/>
            <a:ext cx="20862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: Rounded Corners 431">
            <a:extLst>
              <a:ext uri="{FF2B5EF4-FFF2-40B4-BE49-F238E27FC236}">
                <a16:creationId xmlns:a16="http://schemas.microsoft.com/office/drawing/2014/main" id="{D9BA5FD6-A000-4A30-B547-C3FA836B8773}"/>
              </a:ext>
            </a:extLst>
          </p:cNvPr>
          <p:cNvSpPr/>
          <p:nvPr/>
        </p:nvSpPr>
        <p:spPr>
          <a:xfrm>
            <a:off x="4380003" y="5536726"/>
            <a:ext cx="2885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: Rounded Corners 432">
            <a:extLst>
              <a:ext uri="{FF2B5EF4-FFF2-40B4-BE49-F238E27FC236}">
                <a16:creationId xmlns:a16="http://schemas.microsoft.com/office/drawing/2014/main" id="{679381B2-7DE3-43F8-9AE1-DB2E2BDBE111}"/>
              </a:ext>
            </a:extLst>
          </p:cNvPr>
          <p:cNvSpPr/>
          <p:nvPr/>
        </p:nvSpPr>
        <p:spPr>
          <a:xfrm>
            <a:off x="4704350" y="5536726"/>
            <a:ext cx="3914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849DF811-FB08-4139-9B9E-2451961C9DAC}"/>
              </a:ext>
            </a:extLst>
          </p:cNvPr>
          <p:cNvSpPr/>
          <p:nvPr/>
        </p:nvSpPr>
        <p:spPr>
          <a:xfrm>
            <a:off x="4282878" y="5427251"/>
            <a:ext cx="2246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ectangle: Rounded Corners 434">
            <a:extLst>
              <a:ext uri="{FF2B5EF4-FFF2-40B4-BE49-F238E27FC236}">
                <a16:creationId xmlns:a16="http://schemas.microsoft.com/office/drawing/2014/main" id="{5F48F437-DAF5-49BE-83D6-2F350AB0698F}"/>
              </a:ext>
            </a:extLst>
          </p:cNvPr>
          <p:cNvSpPr/>
          <p:nvPr/>
        </p:nvSpPr>
        <p:spPr>
          <a:xfrm>
            <a:off x="4541144" y="5427251"/>
            <a:ext cx="62547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: Rounded Corners 435">
            <a:extLst>
              <a:ext uri="{FF2B5EF4-FFF2-40B4-BE49-F238E27FC236}">
                <a16:creationId xmlns:a16="http://schemas.microsoft.com/office/drawing/2014/main" id="{25C5A03C-0AF4-4298-88C5-805857EAD1A7}"/>
              </a:ext>
            </a:extLst>
          </p:cNvPr>
          <p:cNvSpPr/>
          <p:nvPr/>
        </p:nvSpPr>
        <p:spPr>
          <a:xfrm>
            <a:off x="4223187" y="5317775"/>
            <a:ext cx="39212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id="{00D5BB81-A210-460A-9AAA-774B3C74A2D8}"/>
              </a:ext>
            </a:extLst>
          </p:cNvPr>
          <p:cNvSpPr/>
          <p:nvPr/>
        </p:nvSpPr>
        <p:spPr>
          <a:xfrm>
            <a:off x="4650888" y="5317775"/>
            <a:ext cx="5157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: Rounded Corners 437">
            <a:extLst>
              <a:ext uri="{FF2B5EF4-FFF2-40B4-BE49-F238E27FC236}">
                <a16:creationId xmlns:a16="http://schemas.microsoft.com/office/drawing/2014/main" id="{6F7A05F8-E260-4C3A-814D-25D9056164A8}"/>
              </a:ext>
            </a:extLst>
          </p:cNvPr>
          <p:cNvSpPr/>
          <p:nvPr/>
        </p:nvSpPr>
        <p:spPr>
          <a:xfrm>
            <a:off x="4261375" y="5208300"/>
            <a:ext cx="3040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Rectangle: Rounded Corners 438">
            <a:extLst>
              <a:ext uri="{FF2B5EF4-FFF2-40B4-BE49-F238E27FC236}">
                <a16:creationId xmlns:a16="http://schemas.microsoft.com/office/drawing/2014/main" id="{697DF8FB-F8C7-48AD-8343-00CC73317BAB}"/>
              </a:ext>
            </a:extLst>
          </p:cNvPr>
          <p:cNvSpPr/>
          <p:nvPr/>
        </p:nvSpPr>
        <p:spPr>
          <a:xfrm>
            <a:off x="4596016" y="5208300"/>
            <a:ext cx="3183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: Rounded Corners 439">
            <a:extLst>
              <a:ext uri="{FF2B5EF4-FFF2-40B4-BE49-F238E27FC236}">
                <a16:creationId xmlns:a16="http://schemas.microsoft.com/office/drawing/2014/main" id="{FD4B96AB-7B79-4B2C-89B3-8DDA0AC933CA}"/>
              </a:ext>
            </a:extLst>
          </p:cNvPr>
          <p:cNvSpPr/>
          <p:nvPr/>
        </p:nvSpPr>
        <p:spPr>
          <a:xfrm>
            <a:off x="4300562" y="5098825"/>
            <a:ext cx="2649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63A65ED2-2084-48BC-B32E-C9CD9679B488}"/>
              </a:ext>
            </a:extLst>
          </p:cNvPr>
          <p:cNvSpPr/>
          <p:nvPr/>
        </p:nvSpPr>
        <p:spPr>
          <a:xfrm>
            <a:off x="4596016" y="5098825"/>
            <a:ext cx="1885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: Rounded Corners 441">
            <a:extLst>
              <a:ext uri="{FF2B5EF4-FFF2-40B4-BE49-F238E27FC236}">
                <a16:creationId xmlns:a16="http://schemas.microsoft.com/office/drawing/2014/main" id="{B321A70C-33C4-49AE-816B-08F111AEA49D}"/>
              </a:ext>
            </a:extLst>
          </p:cNvPr>
          <p:cNvSpPr/>
          <p:nvPr/>
        </p:nvSpPr>
        <p:spPr>
          <a:xfrm>
            <a:off x="4380957" y="4985244"/>
            <a:ext cx="2649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ECEAB571-72CC-41D1-833C-1D382B5CDED4}"/>
              </a:ext>
            </a:extLst>
          </p:cNvPr>
          <p:cNvSpPr/>
          <p:nvPr/>
        </p:nvSpPr>
        <p:spPr>
          <a:xfrm>
            <a:off x="4329412" y="4876561"/>
            <a:ext cx="15296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D12EF6EA-1D88-4DF1-AB6F-E2AAE1C65DAB}"/>
              </a:ext>
            </a:extLst>
          </p:cNvPr>
          <p:cNvSpPr/>
          <p:nvPr/>
        </p:nvSpPr>
        <p:spPr>
          <a:xfrm>
            <a:off x="4609586" y="6480088"/>
            <a:ext cx="103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FE79A5A3-292F-4506-BFC1-F36321C32B58}"/>
              </a:ext>
            </a:extLst>
          </p:cNvPr>
          <p:cNvGrpSpPr/>
          <p:nvPr/>
        </p:nvGrpSpPr>
        <p:grpSpPr>
          <a:xfrm>
            <a:off x="1654365" y="2165126"/>
            <a:ext cx="2212639" cy="338554"/>
            <a:chOff x="760849" y="2213922"/>
            <a:chExt cx="2212639" cy="338554"/>
          </a:xfrm>
        </p:grpSpPr>
        <p:sp>
          <p:nvSpPr>
            <p:cNvPr id="446" name="Rectangle: Rounded Corners 445">
              <a:extLst>
                <a:ext uri="{FF2B5EF4-FFF2-40B4-BE49-F238E27FC236}">
                  <a16:creationId xmlns:a16="http://schemas.microsoft.com/office/drawing/2014/main" id="{EB701260-A1A5-4E1F-998A-473B3A852194}"/>
                </a:ext>
              </a:extLst>
            </p:cNvPr>
            <p:cNvSpPr/>
            <p:nvPr/>
          </p:nvSpPr>
          <p:spPr>
            <a:xfrm>
              <a:off x="760849" y="2249506"/>
              <a:ext cx="2212639" cy="269726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47" name="Rectangle: Rounded Corners 446">
              <a:extLst>
                <a:ext uri="{FF2B5EF4-FFF2-40B4-BE49-F238E27FC236}">
                  <a16:creationId xmlns:a16="http://schemas.microsoft.com/office/drawing/2014/main" id="{4231C407-3D19-42B1-93C9-1467813084B4}"/>
                </a:ext>
              </a:extLst>
            </p:cNvPr>
            <p:cNvSpPr/>
            <p:nvPr/>
          </p:nvSpPr>
          <p:spPr>
            <a:xfrm>
              <a:off x="2235994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837AD9"/>
                  </a:solidFill>
                  <a:latin typeface="Tw Cen MT" panose="020B0602020104020603" pitchFamily="34" charset="0"/>
                </a:rPr>
                <a:t>240K</a:t>
              </a:r>
              <a:endParaRPr lang="en-US" sz="1400" b="1" dirty="0">
                <a:solidFill>
                  <a:srgbClr val="837AD9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5E75511C-970C-45FA-A62F-062EAF1A20DD}"/>
                </a:ext>
              </a:extLst>
            </p:cNvPr>
            <p:cNvSpPr txBox="1"/>
            <p:nvPr/>
          </p:nvSpPr>
          <p:spPr>
            <a:xfrm>
              <a:off x="766760" y="2213922"/>
              <a:ext cx="1516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North America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C5E73062-B35D-41F2-BA8D-1A474C4918C8}"/>
              </a:ext>
            </a:extLst>
          </p:cNvPr>
          <p:cNvGrpSpPr/>
          <p:nvPr/>
        </p:nvGrpSpPr>
        <p:grpSpPr>
          <a:xfrm>
            <a:off x="2011413" y="5061928"/>
            <a:ext cx="2212639" cy="338554"/>
            <a:chOff x="760849" y="2213922"/>
            <a:chExt cx="2212639" cy="338554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9F8847E1-6F8A-4C27-B4D4-C33F38B40107}"/>
                </a:ext>
              </a:extLst>
            </p:cNvPr>
            <p:cNvSpPr/>
            <p:nvPr/>
          </p:nvSpPr>
          <p:spPr>
            <a:xfrm>
              <a:off x="760849" y="2249506"/>
              <a:ext cx="2212639" cy="26972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7AE9B117-7462-47D1-B89E-0315D6BC9480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>
                      <a:lumMod val="75000"/>
                    </a:schemeClr>
                  </a:solidFill>
                  <a:latin typeface="Tw Cen MT" panose="020B0602020104020603" pitchFamily="34" charset="0"/>
                </a:rPr>
                <a:t>278K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BF4590DC-A117-4D7B-AFD1-8E8D90180F20}"/>
                </a:ext>
              </a:extLst>
            </p:cNvPr>
            <p:cNvSpPr txBox="1"/>
            <p:nvPr/>
          </p:nvSpPr>
          <p:spPr>
            <a:xfrm>
              <a:off x="766760" y="2213922"/>
              <a:ext cx="1516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South America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DDBC3F16-C947-4C4C-AD63-A072B1F82478}"/>
              </a:ext>
            </a:extLst>
          </p:cNvPr>
          <p:cNvGrpSpPr/>
          <p:nvPr/>
        </p:nvGrpSpPr>
        <p:grpSpPr>
          <a:xfrm>
            <a:off x="5473068" y="2177525"/>
            <a:ext cx="1568026" cy="338554"/>
            <a:chOff x="1405462" y="2213922"/>
            <a:chExt cx="1568026" cy="338554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B63D309E-5171-4C3C-9545-02F442E74B59}"/>
                </a:ext>
              </a:extLst>
            </p:cNvPr>
            <p:cNvSpPr/>
            <p:nvPr/>
          </p:nvSpPr>
          <p:spPr>
            <a:xfrm>
              <a:off x="1551199" y="2249506"/>
              <a:ext cx="1422289" cy="269726"/>
            </a:xfrm>
            <a:prstGeom prst="roundRect">
              <a:avLst>
                <a:gd name="adj" fmla="val 50000"/>
              </a:avLst>
            </a:prstGeom>
            <a:solidFill>
              <a:srgbClr val="EE71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55" name="Rectangle: Rounded Corners 454">
              <a:extLst>
                <a:ext uri="{FF2B5EF4-FFF2-40B4-BE49-F238E27FC236}">
                  <a16:creationId xmlns:a16="http://schemas.microsoft.com/office/drawing/2014/main" id="{77BE278A-F1CA-4567-9320-351B966EAC1B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EE717B"/>
                  </a:solidFill>
                  <a:latin typeface="Tw Cen MT" panose="020B0602020104020603" pitchFamily="34" charset="0"/>
                </a:rPr>
                <a:t>210K</a:t>
              </a:r>
              <a:endParaRPr lang="en-US" sz="1400" b="1" dirty="0">
                <a:solidFill>
                  <a:srgbClr val="EE717B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BB426FD-9FFA-45AB-995C-08679C9D1998}"/>
                </a:ext>
              </a:extLst>
            </p:cNvPr>
            <p:cNvSpPr txBox="1"/>
            <p:nvPr/>
          </p:nvSpPr>
          <p:spPr>
            <a:xfrm>
              <a:off x="1405462" y="2213922"/>
              <a:ext cx="1020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Europe</a:t>
              </a: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343D296-CFAF-44C9-9414-B72789EB092A}"/>
              </a:ext>
            </a:extLst>
          </p:cNvPr>
          <p:cNvGrpSpPr/>
          <p:nvPr/>
        </p:nvGrpSpPr>
        <p:grpSpPr>
          <a:xfrm>
            <a:off x="9015244" y="2737868"/>
            <a:ext cx="1568026" cy="338554"/>
            <a:chOff x="1405462" y="2213922"/>
            <a:chExt cx="1568026" cy="338554"/>
          </a:xfrm>
        </p:grpSpPr>
        <p:sp>
          <p:nvSpPr>
            <p:cNvPr id="458" name="Rectangle: Rounded Corners 457">
              <a:extLst>
                <a:ext uri="{FF2B5EF4-FFF2-40B4-BE49-F238E27FC236}">
                  <a16:creationId xmlns:a16="http://schemas.microsoft.com/office/drawing/2014/main" id="{27D2B447-1AEC-4B5C-84DA-FB2E833925BE}"/>
                </a:ext>
              </a:extLst>
            </p:cNvPr>
            <p:cNvSpPr/>
            <p:nvPr/>
          </p:nvSpPr>
          <p:spPr>
            <a:xfrm>
              <a:off x="1551199" y="2249506"/>
              <a:ext cx="1422289" cy="269726"/>
            </a:xfrm>
            <a:prstGeom prst="roundRect">
              <a:avLst>
                <a:gd name="adj" fmla="val 50000"/>
              </a:avLst>
            </a:prstGeom>
            <a:solidFill>
              <a:srgbClr val="695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C4819D20-5FBA-40BB-908C-C3AC92E80A16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695C77"/>
                  </a:solidFill>
                  <a:latin typeface="Tw Cen MT" panose="020B0602020104020603" pitchFamily="34" charset="0"/>
                </a:rPr>
                <a:t>295K</a:t>
              </a:r>
              <a:endParaRPr lang="en-US" sz="1400" b="1" dirty="0">
                <a:solidFill>
                  <a:srgbClr val="695C77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7E437BA2-605A-4A7E-81D2-089049AF1BC1}"/>
                </a:ext>
              </a:extLst>
            </p:cNvPr>
            <p:cNvSpPr txBox="1"/>
            <p:nvPr/>
          </p:nvSpPr>
          <p:spPr>
            <a:xfrm>
              <a:off x="1405462" y="2213922"/>
              <a:ext cx="1020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Asia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54550540-ACF0-493F-8FF4-F195F537E070}"/>
              </a:ext>
            </a:extLst>
          </p:cNvPr>
          <p:cNvGrpSpPr/>
          <p:nvPr/>
        </p:nvGrpSpPr>
        <p:grpSpPr>
          <a:xfrm>
            <a:off x="9049984" y="5739148"/>
            <a:ext cx="1837320" cy="338554"/>
            <a:chOff x="1136167" y="2213922"/>
            <a:chExt cx="1837320" cy="338554"/>
          </a:xfrm>
        </p:grpSpPr>
        <p:sp>
          <p:nvSpPr>
            <p:cNvPr id="462" name="Rectangle: Rounded Corners 461">
              <a:extLst>
                <a:ext uri="{FF2B5EF4-FFF2-40B4-BE49-F238E27FC236}">
                  <a16:creationId xmlns:a16="http://schemas.microsoft.com/office/drawing/2014/main" id="{3A60B4E6-7B25-45D4-84FE-9D7FF6BCCEC1}"/>
                </a:ext>
              </a:extLst>
            </p:cNvPr>
            <p:cNvSpPr/>
            <p:nvPr/>
          </p:nvSpPr>
          <p:spPr>
            <a:xfrm>
              <a:off x="1273562" y="2249506"/>
              <a:ext cx="1699925" cy="26972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320E92F5-3CF3-433F-B20E-E4229163E324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C000"/>
                  </a:solidFill>
                  <a:latin typeface="Tw Cen MT" panose="020B0602020104020603" pitchFamily="34" charset="0"/>
                </a:rPr>
                <a:t>118K</a:t>
              </a:r>
              <a:endParaRPr lang="en-US" sz="1400" b="1" dirty="0">
                <a:solidFill>
                  <a:srgbClr val="FFC00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5605BA06-DFA6-4EDC-BF1C-541ADD41941A}"/>
                </a:ext>
              </a:extLst>
            </p:cNvPr>
            <p:cNvSpPr txBox="1"/>
            <p:nvPr/>
          </p:nvSpPr>
          <p:spPr>
            <a:xfrm>
              <a:off x="1136167" y="2213922"/>
              <a:ext cx="1296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Australia</a:t>
              </a:r>
            </a:p>
          </p:txBody>
        </p:sp>
      </p:grpSp>
      <p:sp>
        <p:nvSpPr>
          <p:cNvPr id="465" name="Rectangle 464">
            <a:extLst>
              <a:ext uri="{FF2B5EF4-FFF2-40B4-BE49-F238E27FC236}">
                <a16:creationId xmlns:a16="http://schemas.microsoft.com/office/drawing/2014/main" id="{78E186AD-24C6-4FD4-B64B-BE32BDE4D9D2}"/>
              </a:ext>
            </a:extLst>
          </p:cNvPr>
          <p:cNvSpPr/>
          <p:nvPr/>
        </p:nvSpPr>
        <p:spPr>
          <a:xfrm>
            <a:off x="4690280" y="0"/>
            <a:ext cx="3314260" cy="1810425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45FFCD9F-26E0-45DD-BC2F-BAF220B1BEB6}"/>
              </a:ext>
            </a:extLst>
          </p:cNvPr>
          <p:cNvSpPr/>
          <p:nvPr/>
        </p:nvSpPr>
        <p:spPr>
          <a:xfrm>
            <a:off x="7307600" y="6374423"/>
            <a:ext cx="103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9E87D6E7-5DAF-4044-89AD-717CDDD24F20}"/>
              </a:ext>
            </a:extLst>
          </p:cNvPr>
          <p:cNvSpPr/>
          <p:nvPr/>
        </p:nvSpPr>
        <p:spPr>
          <a:xfrm>
            <a:off x="4175" y="5005161"/>
            <a:ext cx="1740523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7703F52A-C805-4ED5-86E1-FE2C90ED26D8}"/>
              </a:ext>
            </a:extLst>
          </p:cNvPr>
          <p:cNvSpPr/>
          <p:nvPr/>
        </p:nvSpPr>
        <p:spPr>
          <a:xfrm>
            <a:off x="4175" y="2103998"/>
            <a:ext cx="1404249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BC91A49-6745-47F5-88F6-B609D5B7C3A5}"/>
              </a:ext>
            </a:extLst>
          </p:cNvPr>
          <p:cNvSpPr/>
          <p:nvPr/>
        </p:nvSpPr>
        <p:spPr>
          <a:xfrm>
            <a:off x="10767110" y="2634097"/>
            <a:ext cx="1421382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206813A1-2050-420D-95B7-9EE1640B213F}"/>
              </a:ext>
            </a:extLst>
          </p:cNvPr>
          <p:cNvSpPr/>
          <p:nvPr/>
        </p:nvSpPr>
        <p:spPr>
          <a:xfrm>
            <a:off x="10983900" y="5644907"/>
            <a:ext cx="1204592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7531B1DD-BAE9-4F8E-A638-673E58E70893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World Map Slide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5536C22-8150-4445-9B0C-E178437B0D3B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4505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8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92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17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3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3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4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43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5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6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5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62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63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67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6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1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72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7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8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87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88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92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9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9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0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0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0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1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12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1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6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1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1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2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2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2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9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3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33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6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3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4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43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6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4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4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9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1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5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53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6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57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5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9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1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62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63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6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6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68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1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72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73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6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77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9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82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83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4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6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87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8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1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92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93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6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9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9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1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0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03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6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07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08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9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1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1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1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6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1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1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9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1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22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2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28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1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32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4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6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3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3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1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4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47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9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1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5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5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6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5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5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6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4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6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1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72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6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7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7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9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1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82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8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8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1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9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6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97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98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9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1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0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0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0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0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1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1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1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6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1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18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3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29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30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1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34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3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39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40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1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44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45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6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49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50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1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54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55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59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60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1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6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6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6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70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1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7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75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7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8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1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84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8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89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90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1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9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95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6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99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00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1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3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04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05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6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8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09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10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1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3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14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15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6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19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20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1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24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25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6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29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30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1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3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35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6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39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40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1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4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45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6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49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50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1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54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55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6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59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60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1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64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6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69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70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1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74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75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79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80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84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85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6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8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90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1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00"/>
                            </p:stCondLst>
                            <p:childTnLst>
                              <p:par>
                                <p:cTn id="79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5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6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9" fill="hold">
                            <p:stCondLst>
                              <p:cond delay="500"/>
                            </p:stCondLst>
                            <p:childTnLst>
                              <p:par>
                                <p:cTn id="107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7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7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8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8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8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9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9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9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9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0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0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0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0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1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1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1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1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2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2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2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2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3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3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3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3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4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4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4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4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5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5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5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5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6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6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6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6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7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7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7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7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8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8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8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8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9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9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9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9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0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0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0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0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1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2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2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2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3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3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3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3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4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4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4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4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5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5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5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5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6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6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6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7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7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7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7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8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8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500"/>
                            </p:stCondLst>
                            <p:childTnLst>
                              <p:par>
                                <p:cTn id="128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>
                      <p:stCondLst>
                        <p:cond delay="indefinite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2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2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0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6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7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9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0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0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0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1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2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5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7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7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8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8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9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9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9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0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0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0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0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1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2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3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4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4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5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5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6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6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7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7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7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7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8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8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8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9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9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9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9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0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0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0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0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1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2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3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3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3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3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4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4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4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5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5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6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6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8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8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8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8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9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9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9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9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0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0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0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0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1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1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1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2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2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3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3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3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3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4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4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4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4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5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5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5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5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6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6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6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6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7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7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7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7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8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8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8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8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9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9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9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9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0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0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0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0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1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1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1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1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2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2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2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2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3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3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3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3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4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4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4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4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5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5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5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5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6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6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6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6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7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7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7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7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8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8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8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1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3" fill="hold">
                      <p:stCondLst>
                        <p:cond delay="indefinite"/>
                      </p:stCondLst>
                      <p:childTnLst>
                        <p:par>
                          <p:cTn id="1894" fill="hold">
                            <p:stCondLst>
                              <p:cond delay="0"/>
                            </p:stCondLst>
                            <p:childTnLst>
                              <p:par>
                                <p:cTn id="189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89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9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0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0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0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0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1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1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1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1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2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2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2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2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3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3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3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3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4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4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6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4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4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5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5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5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5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6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6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6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6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7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7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7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7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1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8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8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8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8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9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9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9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9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00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0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00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0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01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1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5" fill="hold">
                            <p:stCondLst>
                              <p:cond delay="500"/>
                            </p:stCondLst>
                            <p:childTnLst>
                              <p:par>
                                <p:cTn id="201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8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9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0" grpId="0" animBg="1"/>
      <p:bldP spid="121" grpId="0" animBg="1"/>
      <p:bldP spid="122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6B0813-D760-4D89-B1DF-3DD3E23BA08B}"/>
              </a:ext>
            </a:extLst>
          </p:cNvPr>
          <p:cNvSpPr/>
          <p:nvPr/>
        </p:nvSpPr>
        <p:spPr>
          <a:xfrm rot="5400000">
            <a:off x="4132840" y="3206181"/>
            <a:ext cx="3901286" cy="1897992"/>
          </a:xfrm>
          <a:prstGeom prst="round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9B8599-319C-46FB-BE88-CAE79772C9B0}"/>
              </a:ext>
            </a:extLst>
          </p:cNvPr>
          <p:cNvSpPr txBox="1"/>
          <p:nvPr/>
        </p:nvSpPr>
        <p:spPr>
          <a:xfrm>
            <a:off x="5223685" y="4587547"/>
            <a:ext cx="1714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1338236" y="352039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D7BAC5-26A8-4740-8D2B-4028D1E28998}"/>
              </a:ext>
            </a:extLst>
          </p:cNvPr>
          <p:cNvSpPr/>
          <p:nvPr/>
        </p:nvSpPr>
        <p:spPr>
          <a:xfrm>
            <a:off x="5455329" y="2907196"/>
            <a:ext cx="1272208" cy="127220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DD93-D650-4972-8EA6-110224954236}"/>
              </a:ext>
            </a:extLst>
          </p:cNvPr>
          <p:cNvSpPr/>
          <p:nvPr/>
        </p:nvSpPr>
        <p:spPr>
          <a:xfrm>
            <a:off x="5611835" y="3071652"/>
            <a:ext cx="943296" cy="943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2A91342-6FAE-4675-95C7-180B079247D8}"/>
              </a:ext>
            </a:extLst>
          </p:cNvPr>
          <p:cNvSpPr/>
          <p:nvPr/>
        </p:nvSpPr>
        <p:spPr>
          <a:xfrm>
            <a:off x="5763898" y="3223715"/>
            <a:ext cx="639170" cy="63917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AA1154-57B4-4EF4-999B-BD961153B3ED}"/>
              </a:ext>
            </a:extLst>
          </p:cNvPr>
          <p:cNvGrpSpPr/>
          <p:nvPr/>
        </p:nvGrpSpPr>
        <p:grpSpPr>
          <a:xfrm>
            <a:off x="5923010" y="3374877"/>
            <a:ext cx="336846" cy="336846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id="{D1A621FF-F337-4999-9904-50DE30B1C838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BBBAD52-4D26-470E-83ED-239497D93B72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942235A-86CB-4F18-9620-40F3ED7469C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A07D450-5D66-45F5-9BC6-0EE572619A4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179344A-33D8-49EB-84E1-98AFFDC48E53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Mobile Mockup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A8B6F5-30ED-41B5-9C09-761EA6DC3069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7FA86B1-7C35-4340-B69D-71591A1B0BF7}"/>
              </a:ext>
            </a:extLst>
          </p:cNvPr>
          <p:cNvGrpSpPr/>
          <p:nvPr/>
        </p:nvGrpSpPr>
        <p:grpSpPr>
          <a:xfrm>
            <a:off x="7871150" y="2429331"/>
            <a:ext cx="3530827" cy="942975"/>
            <a:chOff x="7054513" y="2558550"/>
            <a:chExt cx="3530827" cy="94297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5C2A589-30E5-467F-9406-5E6003514641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6FBD1A-06F7-421F-A921-DDC9855DABD4}"/>
                </a:ext>
              </a:extLst>
            </p:cNvPr>
            <p:cNvSpPr txBox="1"/>
            <p:nvPr/>
          </p:nvSpPr>
          <p:spPr>
            <a:xfrm>
              <a:off x="7289806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2A277B4-26F8-4429-94EC-A272A26D6FBF}"/>
                </a:ext>
              </a:extLst>
            </p:cNvPr>
            <p:cNvSpPr txBox="1"/>
            <p:nvPr/>
          </p:nvSpPr>
          <p:spPr>
            <a:xfrm>
              <a:off x="728980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926F319-8D4E-4652-99D1-BB2E02897224}"/>
              </a:ext>
            </a:extLst>
          </p:cNvPr>
          <p:cNvGrpSpPr/>
          <p:nvPr/>
        </p:nvGrpSpPr>
        <p:grpSpPr>
          <a:xfrm>
            <a:off x="7866177" y="3692301"/>
            <a:ext cx="3530827" cy="942975"/>
            <a:chOff x="7054513" y="3821520"/>
            <a:chExt cx="3530827" cy="9429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25D3CCE-A894-4084-A416-1FDE7A2FC506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740B90-F6CB-4265-A9D9-F2EE0C22F00C}"/>
                </a:ext>
              </a:extLst>
            </p:cNvPr>
            <p:cNvSpPr txBox="1"/>
            <p:nvPr/>
          </p:nvSpPr>
          <p:spPr>
            <a:xfrm>
              <a:off x="7289806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6841CFD-FAA3-4A0D-9A6B-CC92FDE798B2}"/>
                </a:ext>
              </a:extLst>
            </p:cNvPr>
            <p:cNvSpPr txBox="1"/>
            <p:nvPr/>
          </p:nvSpPr>
          <p:spPr>
            <a:xfrm>
              <a:off x="728980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011A65-D5ED-4363-818B-B28540D68332}"/>
              </a:ext>
            </a:extLst>
          </p:cNvPr>
          <p:cNvGrpSpPr/>
          <p:nvPr/>
        </p:nvGrpSpPr>
        <p:grpSpPr>
          <a:xfrm>
            <a:off x="7871150" y="4967743"/>
            <a:ext cx="3530827" cy="942975"/>
            <a:chOff x="7054513" y="5096962"/>
            <a:chExt cx="3530827" cy="9429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602EA360-B510-46EE-A6F9-8FB817C819D8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9192239-3C36-4BCF-A4CA-76AE4F22F39C}"/>
                </a:ext>
              </a:extLst>
            </p:cNvPr>
            <p:cNvSpPr txBox="1"/>
            <p:nvPr/>
          </p:nvSpPr>
          <p:spPr>
            <a:xfrm>
              <a:off x="7289806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1AF3E9-7CF4-472D-AA9C-32E1EA06E7A1}"/>
                </a:ext>
              </a:extLst>
            </p:cNvPr>
            <p:cNvSpPr txBox="1"/>
            <p:nvPr/>
          </p:nvSpPr>
          <p:spPr>
            <a:xfrm>
              <a:off x="728980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701103E-0AE2-49F6-B007-239F3D80BABB}"/>
              </a:ext>
            </a:extLst>
          </p:cNvPr>
          <p:cNvGrpSpPr/>
          <p:nvPr/>
        </p:nvGrpSpPr>
        <p:grpSpPr>
          <a:xfrm>
            <a:off x="804521" y="2429331"/>
            <a:ext cx="3530827" cy="942975"/>
            <a:chOff x="7054513" y="2558550"/>
            <a:chExt cx="3530827" cy="942975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1E464E24-D373-4274-96C4-975A35A19D3D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B131D5C-7F7F-477A-9CFF-3643FABFC07A}"/>
                </a:ext>
              </a:extLst>
            </p:cNvPr>
            <p:cNvSpPr txBox="1"/>
            <p:nvPr/>
          </p:nvSpPr>
          <p:spPr>
            <a:xfrm>
              <a:off x="8295379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32168C0-DBD7-4FD5-BE20-0AD30A615D03}"/>
                </a:ext>
              </a:extLst>
            </p:cNvPr>
            <p:cNvSpPr txBox="1"/>
            <p:nvPr/>
          </p:nvSpPr>
          <p:spPr>
            <a:xfrm>
              <a:off x="719455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6175FA8-3ADD-4039-A080-CE867365B8C1}"/>
              </a:ext>
            </a:extLst>
          </p:cNvPr>
          <p:cNvGrpSpPr/>
          <p:nvPr/>
        </p:nvGrpSpPr>
        <p:grpSpPr>
          <a:xfrm>
            <a:off x="799548" y="3692301"/>
            <a:ext cx="3530827" cy="942975"/>
            <a:chOff x="7054513" y="3821520"/>
            <a:chExt cx="3530827" cy="94297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1E91CC3C-966C-46F7-B7CC-A2BB4B37CAAC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9C2F653-B1D2-4B21-A6EB-3A12F8A88B11}"/>
                </a:ext>
              </a:extLst>
            </p:cNvPr>
            <p:cNvSpPr txBox="1"/>
            <p:nvPr/>
          </p:nvSpPr>
          <p:spPr>
            <a:xfrm>
              <a:off x="8280710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C062AAA-0F8E-46C0-A771-7374BF21FC8B}"/>
                </a:ext>
              </a:extLst>
            </p:cNvPr>
            <p:cNvSpPr txBox="1"/>
            <p:nvPr/>
          </p:nvSpPr>
          <p:spPr>
            <a:xfrm>
              <a:off x="719455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4B99B-70BF-48F4-9E94-C6771EA46C98}"/>
              </a:ext>
            </a:extLst>
          </p:cNvPr>
          <p:cNvGrpSpPr/>
          <p:nvPr/>
        </p:nvGrpSpPr>
        <p:grpSpPr>
          <a:xfrm>
            <a:off x="804521" y="4967743"/>
            <a:ext cx="3530827" cy="942975"/>
            <a:chOff x="7054513" y="5096962"/>
            <a:chExt cx="3530827" cy="942975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ED9AF43B-BCE7-42BD-AD44-455967E045E7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F1F9A9-C50D-4996-8463-C403D3E1621F}"/>
                </a:ext>
              </a:extLst>
            </p:cNvPr>
            <p:cNvSpPr txBox="1"/>
            <p:nvPr/>
          </p:nvSpPr>
          <p:spPr>
            <a:xfrm>
              <a:off x="8300939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0D071EB-EBF1-4FEE-B121-5AA461A818DB}"/>
                </a:ext>
              </a:extLst>
            </p:cNvPr>
            <p:cNvSpPr txBox="1"/>
            <p:nvPr/>
          </p:nvSpPr>
          <p:spPr>
            <a:xfrm>
              <a:off x="719455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/>
      <p:bldP spid="19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77EFA3E-F24B-47DB-BAB3-134CB13561CE}"/>
              </a:ext>
            </a:extLst>
          </p:cNvPr>
          <p:cNvGrpSpPr/>
          <p:nvPr/>
        </p:nvGrpSpPr>
        <p:grpSpPr>
          <a:xfrm>
            <a:off x="8052125" y="2429331"/>
            <a:ext cx="3530827" cy="942975"/>
            <a:chOff x="7054513" y="2558550"/>
            <a:chExt cx="3530827" cy="94297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6F8839-A534-4645-9D1F-8CF0DE6B501E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F9FC73-9728-4148-9857-E87A59093975}"/>
                </a:ext>
              </a:extLst>
            </p:cNvPr>
            <p:cNvSpPr txBox="1"/>
            <p:nvPr/>
          </p:nvSpPr>
          <p:spPr>
            <a:xfrm>
              <a:off x="7289806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FCE9EA-ADBC-4030-BB8C-FC6272E76EDE}"/>
                </a:ext>
              </a:extLst>
            </p:cNvPr>
            <p:cNvSpPr txBox="1"/>
            <p:nvPr/>
          </p:nvSpPr>
          <p:spPr>
            <a:xfrm>
              <a:off x="728980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A051572-7602-411A-B74A-CD1608FAFEF7}"/>
              </a:ext>
            </a:extLst>
          </p:cNvPr>
          <p:cNvGrpSpPr/>
          <p:nvPr/>
        </p:nvGrpSpPr>
        <p:grpSpPr>
          <a:xfrm>
            <a:off x="8047152" y="3692301"/>
            <a:ext cx="3530827" cy="942975"/>
            <a:chOff x="7054513" y="3821520"/>
            <a:chExt cx="3530827" cy="94297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805DA88-AA55-441E-8D3B-C879D2A58D7A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8532374-BD5E-4930-919F-2BC2BC8D8738}"/>
                </a:ext>
              </a:extLst>
            </p:cNvPr>
            <p:cNvSpPr txBox="1"/>
            <p:nvPr/>
          </p:nvSpPr>
          <p:spPr>
            <a:xfrm>
              <a:off x="7289806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8D171DF-983C-4734-83FA-71EB19AAD6AF}"/>
                </a:ext>
              </a:extLst>
            </p:cNvPr>
            <p:cNvSpPr txBox="1"/>
            <p:nvPr/>
          </p:nvSpPr>
          <p:spPr>
            <a:xfrm>
              <a:off x="728980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B1A51A5-A51D-4C9F-9CCF-F363D6865546}"/>
              </a:ext>
            </a:extLst>
          </p:cNvPr>
          <p:cNvGrpSpPr/>
          <p:nvPr/>
        </p:nvGrpSpPr>
        <p:grpSpPr>
          <a:xfrm>
            <a:off x="8052125" y="4967743"/>
            <a:ext cx="3530827" cy="942975"/>
            <a:chOff x="7054513" y="5096962"/>
            <a:chExt cx="3530827" cy="942975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C9749E6-0575-4189-83B8-97FD9CB3D7C3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2A599F-E72D-4252-AED6-6BAE18D3C24C}"/>
                </a:ext>
              </a:extLst>
            </p:cNvPr>
            <p:cNvSpPr txBox="1"/>
            <p:nvPr/>
          </p:nvSpPr>
          <p:spPr>
            <a:xfrm>
              <a:off x="7289806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36E85E-DCC7-4796-B145-FBD88DD07561}"/>
                </a:ext>
              </a:extLst>
            </p:cNvPr>
            <p:cNvSpPr txBox="1"/>
            <p:nvPr/>
          </p:nvSpPr>
          <p:spPr>
            <a:xfrm>
              <a:off x="728980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1577979" y="347955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9B8599-319C-46FB-BE88-CAE79772C9B0}"/>
              </a:ext>
            </a:extLst>
          </p:cNvPr>
          <p:cNvSpPr txBox="1"/>
          <p:nvPr/>
        </p:nvSpPr>
        <p:spPr>
          <a:xfrm>
            <a:off x="4800058" y="4378341"/>
            <a:ext cx="259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on This Tablet View Option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D7BAC5-26A8-4740-8D2B-4028D1E28998}"/>
              </a:ext>
            </a:extLst>
          </p:cNvPr>
          <p:cNvSpPr/>
          <p:nvPr/>
        </p:nvSpPr>
        <p:spPr>
          <a:xfrm>
            <a:off x="5321033" y="2707065"/>
            <a:ext cx="1549932" cy="154993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DD93-D650-4972-8EA6-110224954236}"/>
              </a:ext>
            </a:extLst>
          </p:cNvPr>
          <p:cNvSpPr/>
          <p:nvPr/>
        </p:nvSpPr>
        <p:spPr>
          <a:xfrm>
            <a:off x="5511705" y="2907421"/>
            <a:ext cx="1149218" cy="11492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2A91342-6FAE-4675-95C7-180B079247D8}"/>
              </a:ext>
            </a:extLst>
          </p:cNvPr>
          <p:cNvSpPr/>
          <p:nvPr/>
        </p:nvSpPr>
        <p:spPr>
          <a:xfrm>
            <a:off x="5696963" y="3092680"/>
            <a:ext cx="778702" cy="77870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AA1154-57B4-4EF4-999B-BD961153B3ED}"/>
              </a:ext>
            </a:extLst>
          </p:cNvPr>
          <p:cNvGrpSpPr/>
          <p:nvPr/>
        </p:nvGrpSpPr>
        <p:grpSpPr>
          <a:xfrm>
            <a:off x="5890809" y="3276841"/>
            <a:ext cx="410380" cy="410380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id="{D1A621FF-F337-4999-9904-50DE30B1C838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BBBAD52-4D26-470E-83ED-239497D93B72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942235A-86CB-4F18-9620-40F3ED7469C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A07D450-5D66-45F5-9BC6-0EE572619A4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83D46A-D1DB-4FB7-BD7A-C5912316CAEB}"/>
              </a:ext>
            </a:extLst>
          </p:cNvPr>
          <p:cNvGrpSpPr/>
          <p:nvPr/>
        </p:nvGrpSpPr>
        <p:grpSpPr>
          <a:xfrm>
            <a:off x="4621259" y="2156690"/>
            <a:ext cx="2949482" cy="3948178"/>
            <a:chOff x="4621259" y="2156690"/>
            <a:chExt cx="2949482" cy="394817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76B0813-D760-4D89-B1DF-3DD3E23BA08B}"/>
                </a:ext>
              </a:extLst>
            </p:cNvPr>
            <p:cNvSpPr/>
            <p:nvPr/>
          </p:nvSpPr>
          <p:spPr>
            <a:xfrm rot="5400000">
              <a:off x="4121911" y="2656038"/>
              <a:ext cx="3948178" cy="2949482"/>
            </a:xfrm>
            <a:prstGeom prst="roundRect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0D7BFAF4-727B-4313-A6E1-9C9CBDB752CD}"/>
                </a:ext>
              </a:extLst>
            </p:cNvPr>
            <p:cNvSpPr/>
            <p:nvPr/>
          </p:nvSpPr>
          <p:spPr>
            <a:xfrm>
              <a:off x="5942609" y="5665895"/>
              <a:ext cx="306780" cy="306779"/>
            </a:xfrm>
            <a:prstGeom prst="donut">
              <a:avLst>
                <a:gd name="adj" fmla="val 121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7FB618-D8CE-40BD-900E-29D3D7088DDA}"/>
              </a:ext>
            </a:extLst>
          </p:cNvPr>
          <p:cNvGrpSpPr/>
          <p:nvPr/>
        </p:nvGrpSpPr>
        <p:grpSpPr>
          <a:xfrm>
            <a:off x="614021" y="2429331"/>
            <a:ext cx="3530827" cy="942975"/>
            <a:chOff x="7054513" y="2558550"/>
            <a:chExt cx="3530827" cy="9429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9CA37E8-533E-47B9-B7C2-F1C9D428208A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1FF7E4-AFFD-43DC-BF8F-8191B7308D48}"/>
                </a:ext>
              </a:extLst>
            </p:cNvPr>
            <p:cNvSpPr txBox="1"/>
            <p:nvPr/>
          </p:nvSpPr>
          <p:spPr>
            <a:xfrm>
              <a:off x="8295379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9A313E1-FB07-41A8-9030-5701BEE99796}"/>
                </a:ext>
              </a:extLst>
            </p:cNvPr>
            <p:cNvSpPr txBox="1"/>
            <p:nvPr/>
          </p:nvSpPr>
          <p:spPr>
            <a:xfrm>
              <a:off x="719455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EA467E4-DC79-4CF3-808F-5332A0874EF5}"/>
              </a:ext>
            </a:extLst>
          </p:cNvPr>
          <p:cNvGrpSpPr/>
          <p:nvPr/>
        </p:nvGrpSpPr>
        <p:grpSpPr>
          <a:xfrm>
            <a:off x="609048" y="3692301"/>
            <a:ext cx="3530827" cy="942975"/>
            <a:chOff x="7054513" y="3821520"/>
            <a:chExt cx="3530827" cy="9429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E696ABD-96AA-46A4-8B1D-EEE486199C17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CC2BD95-2EF0-4C2C-B122-BF5DB2307E7A}"/>
                </a:ext>
              </a:extLst>
            </p:cNvPr>
            <p:cNvSpPr txBox="1"/>
            <p:nvPr/>
          </p:nvSpPr>
          <p:spPr>
            <a:xfrm>
              <a:off x="8280710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AA434D-E122-4653-8BD3-EFB6E438FE53}"/>
                </a:ext>
              </a:extLst>
            </p:cNvPr>
            <p:cNvSpPr txBox="1"/>
            <p:nvPr/>
          </p:nvSpPr>
          <p:spPr>
            <a:xfrm>
              <a:off x="719455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922F3D6-E946-4A78-9C64-74EB9880B1EE}"/>
              </a:ext>
            </a:extLst>
          </p:cNvPr>
          <p:cNvGrpSpPr/>
          <p:nvPr/>
        </p:nvGrpSpPr>
        <p:grpSpPr>
          <a:xfrm>
            <a:off x="614021" y="4967743"/>
            <a:ext cx="3530827" cy="942975"/>
            <a:chOff x="7054513" y="5096962"/>
            <a:chExt cx="3530827" cy="94297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785B731-6DD2-4FEC-99F5-7E3C86A211C5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22F376-A8D3-48A1-AC38-124FDC1F0B58}"/>
                </a:ext>
              </a:extLst>
            </p:cNvPr>
            <p:cNvSpPr txBox="1"/>
            <p:nvPr/>
          </p:nvSpPr>
          <p:spPr>
            <a:xfrm>
              <a:off x="8300939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16ACF0E-0DB5-431D-9602-B84FEE25BCAA}"/>
                </a:ext>
              </a:extLst>
            </p:cNvPr>
            <p:cNvSpPr txBox="1"/>
            <p:nvPr/>
          </p:nvSpPr>
          <p:spPr>
            <a:xfrm>
              <a:off x="719455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6698E9B-D39F-496C-B6D5-D0FD7A536210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Tablet Mockup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2A917E-4174-4DF4-AD71-D4D2A346F0F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511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9" grpId="0" animBg="1"/>
      <p:bldP spid="46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77EFA3E-F24B-47DB-BAB3-134CB13561CE}"/>
              </a:ext>
            </a:extLst>
          </p:cNvPr>
          <p:cNvGrpSpPr/>
          <p:nvPr/>
        </p:nvGrpSpPr>
        <p:grpSpPr>
          <a:xfrm>
            <a:off x="7417831" y="2429331"/>
            <a:ext cx="3530827" cy="942975"/>
            <a:chOff x="7054513" y="2558550"/>
            <a:chExt cx="3530827" cy="94297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6F8839-A534-4645-9D1F-8CF0DE6B501E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F9FC73-9728-4148-9857-E87A59093975}"/>
                </a:ext>
              </a:extLst>
            </p:cNvPr>
            <p:cNvSpPr txBox="1"/>
            <p:nvPr/>
          </p:nvSpPr>
          <p:spPr>
            <a:xfrm>
              <a:off x="7289806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FCE9EA-ADBC-4030-BB8C-FC6272E76EDE}"/>
                </a:ext>
              </a:extLst>
            </p:cNvPr>
            <p:cNvSpPr txBox="1"/>
            <p:nvPr/>
          </p:nvSpPr>
          <p:spPr>
            <a:xfrm>
              <a:off x="728980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A051572-7602-411A-B74A-CD1608FAFEF7}"/>
              </a:ext>
            </a:extLst>
          </p:cNvPr>
          <p:cNvGrpSpPr/>
          <p:nvPr/>
        </p:nvGrpSpPr>
        <p:grpSpPr>
          <a:xfrm>
            <a:off x="7412858" y="3692301"/>
            <a:ext cx="3530827" cy="942975"/>
            <a:chOff x="7054513" y="3821520"/>
            <a:chExt cx="3530827" cy="94297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805DA88-AA55-441E-8D3B-C879D2A58D7A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8532374-BD5E-4930-919F-2BC2BC8D8738}"/>
                </a:ext>
              </a:extLst>
            </p:cNvPr>
            <p:cNvSpPr txBox="1"/>
            <p:nvPr/>
          </p:nvSpPr>
          <p:spPr>
            <a:xfrm>
              <a:off x="7289806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8D171DF-983C-4734-83FA-71EB19AAD6AF}"/>
                </a:ext>
              </a:extLst>
            </p:cNvPr>
            <p:cNvSpPr txBox="1"/>
            <p:nvPr/>
          </p:nvSpPr>
          <p:spPr>
            <a:xfrm>
              <a:off x="728980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B1A51A5-A51D-4C9F-9CCF-F363D6865546}"/>
              </a:ext>
            </a:extLst>
          </p:cNvPr>
          <p:cNvGrpSpPr/>
          <p:nvPr/>
        </p:nvGrpSpPr>
        <p:grpSpPr>
          <a:xfrm>
            <a:off x="7417831" y="4967743"/>
            <a:ext cx="3530827" cy="942975"/>
            <a:chOff x="7054513" y="5096962"/>
            <a:chExt cx="3530827" cy="942975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C9749E6-0575-4189-83B8-97FD9CB3D7C3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2A599F-E72D-4252-AED6-6BAE18D3C24C}"/>
                </a:ext>
              </a:extLst>
            </p:cNvPr>
            <p:cNvSpPr txBox="1"/>
            <p:nvPr/>
          </p:nvSpPr>
          <p:spPr>
            <a:xfrm>
              <a:off x="7289806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36E85E-DCC7-4796-B145-FBD88DD07561}"/>
                </a:ext>
              </a:extLst>
            </p:cNvPr>
            <p:cNvSpPr txBox="1"/>
            <p:nvPr/>
          </p:nvSpPr>
          <p:spPr>
            <a:xfrm>
              <a:off x="728980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65E278-2B59-4A40-BE00-900741E0AE75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Computer Mockup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8D36E2-FFAB-4B35-BDA3-4C2F1DECE0DF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1127872" y="3594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54EA8-4441-421A-A944-2F002C2C4027}"/>
              </a:ext>
            </a:extLst>
          </p:cNvPr>
          <p:cNvGrpSpPr/>
          <p:nvPr/>
        </p:nvGrpSpPr>
        <p:grpSpPr>
          <a:xfrm>
            <a:off x="1223459" y="2126202"/>
            <a:ext cx="5304475" cy="4450238"/>
            <a:chOff x="905959" y="2342102"/>
            <a:chExt cx="5304475" cy="445023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95DB1C0-01E3-4F79-AB13-8B485F1E677A}"/>
                </a:ext>
              </a:extLst>
            </p:cNvPr>
            <p:cNvSpPr/>
            <p:nvPr/>
          </p:nvSpPr>
          <p:spPr>
            <a:xfrm rot="5400000">
              <a:off x="3380376" y="5626680"/>
              <a:ext cx="324906" cy="2006413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2B114BA-0AD1-4417-9B0A-F8E06F0FAB6C}"/>
                </a:ext>
              </a:extLst>
            </p:cNvPr>
            <p:cNvSpPr/>
            <p:nvPr/>
          </p:nvSpPr>
          <p:spPr>
            <a:xfrm rot="5400000">
              <a:off x="3246633" y="5663685"/>
              <a:ext cx="637073" cy="970465"/>
            </a:xfrm>
            <a:prstGeom prst="roundRect">
              <a:avLst>
                <a:gd name="adj" fmla="val 1945"/>
              </a:avLst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76B0813-D760-4D89-B1DF-3DD3E23BA08B}"/>
                </a:ext>
              </a:extLst>
            </p:cNvPr>
            <p:cNvSpPr/>
            <p:nvPr/>
          </p:nvSpPr>
          <p:spPr>
            <a:xfrm rot="5400000">
              <a:off x="1814056" y="1434005"/>
              <a:ext cx="3488281" cy="5304475"/>
            </a:xfrm>
            <a:prstGeom prst="roundRect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49B8599-319C-46FB-BE88-CAE79772C9B0}"/>
              </a:ext>
            </a:extLst>
          </p:cNvPr>
          <p:cNvSpPr txBox="1"/>
          <p:nvPr/>
        </p:nvSpPr>
        <p:spPr>
          <a:xfrm>
            <a:off x="1544590" y="4325715"/>
            <a:ext cx="4667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D7BAC5-26A8-4740-8D2B-4028D1E28998}"/>
              </a:ext>
            </a:extLst>
          </p:cNvPr>
          <p:cNvSpPr/>
          <p:nvPr/>
        </p:nvSpPr>
        <p:spPr>
          <a:xfrm>
            <a:off x="3060230" y="2533650"/>
            <a:ext cx="1600200" cy="160020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DD93-D650-4972-8EA6-110224954236}"/>
              </a:ext>
            </a:extLst>
          </p:cNvPr>
          <p:cNvSpPr/>
          <p:nvPr/>
        </p:nvSpPr>
        <p:spPr>
          <a:xfrm>
            <a:off x="3259135" y="2740505"/>
            <a:ext cx="1186490" cy="118649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2A91342-6FAE-4675-95C7-180B079247D8}"/>
              </a:ext>
            </a:extLst>
          </p:cNvPr>
          <p:cNvSpPr/>
          <p:nvPr/>
        </p:nvSpPr>
        <p:spPr>
          <a:xfrm>
            <a:off x="3450402" y="2931772"/>
            <a:ext cx="803956" cy="80395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AA1154-57B4-4EF4-999B-BD961153B3ED}"/>
              </a:ext>
            </a:extLst>
          </p:cNvPr>
          <p:cNvGrpSpPr/>
          <p:nvPr/>
        </p:nvGrpSpPr>
        <p:grpSpPr>
          <a:xfrm>
            <a:off x="3648485" y="3121905"/>
            <a:ext cx="423690" cy="423690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id="{D1A621FF-F337-4999-9904-50DE30B1C838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BBBAD52-4D26-470E-83ED-239497D93B72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942235A-86CB-4F18-9620-40F3ED7469C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A07D450-5D66-45F5-9BC6-0EE572619A4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5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9" grpId="0" animBg="1"/>
      <p:bldP spid="46" grpId="0" animBg="1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EC5D162-6C44-47E3-9D2B-1DC5B1919F58}"/>
              </a:ext>
            </a:extLst>
          </p:cNvPr>
          <p:cNvCxnSpPr>
            <a:cxnSpLocks/>
          </p:cNvCxnSpPr>
          <p:nvPr/>
        </p:nvCxnSpPr>
        <p:spPr>
          <a:xfrm>
            <a:off x="7024004" y="3656158"/>
            <a:ext cx="0" cy="1126686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747052" y="864542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2005100" y="897315"/>
            <a:ext cx="215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Agenda Slide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D9E0F0-87C1-4FBC-9FF7-D5D2DB3C3443}"/>
              </a:ext>
            </a:extLst>
          </p:cNvPr>
          <p:cNvSpPr txBox="1"/>
          <p:nvPr/>
        </p:nvSpPr>
        <p:spPr>
          <a:xfrm>
            <a:off x="2087561" y="1995784"/>
            <a:ext cx="202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October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D04C5B-497D-4624-AC73-F52902B279C5}"/>
              </a:ext>
            </a:extLst>
          </p:cNvPr>
          <p:cNvSpPr txBox="1"/>
          <p:nvPr/>
        </p:nvSpPr>
        <p:spPr>
          <a:xfrm>
            <a:off x="696429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Sun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4F5056-3DA4-41A7-B3EC-01B5396B3F00}"/>
              </a:ext>
            </a:extLst>
          </p:cNvPr>
          <p:cNvSpPr txBox="1"/>
          <p:nvPr/>
        </p:nvSpPr>
        <p:spPr>
          <a:xfrm>
            <a:off x="1352550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8BBB40-3EAB-43B3-9DF3-9D7BD083C22D}"/>
              </a:ext>
            </a:extLst>
          </p:cNvPr>
          <p:cNvSpPr txBox="1"/>
          <p:nvPr/>
        </p:nvSpPr>
        <p:spPr>
          <a:xfrm>
            <a:off x="2008671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A4F584-E23D-4F60-897B-FAFA1E4F161E}"/>
              </a:ext>
            </a:extLst>
          </p:cNvPr>
          <p:cNvSpPr txBox="1"/>
          <p:nvPr/>
        </p:nvSpPr>
        <p:spPr>
          <a:xfrm>
            <a:off x="2664792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Wed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10FF03-439E-456A-853E-B0B9D267CCBC}"/>
              </a:ext>
            </a:extLst>
          </p:cNvPr>
          <p:cNvSpPr txBox="1"/>
          <p:nvPr/>
        </p:nvSpPr>
        <p:spPr>
          <a:xfrm>
            <a:off x="3320913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Thu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F1AF3C-88C7-4755-858B-C22BC1091255}"/>
              </a:ext>
            </a:extLst>
          </p:cNvPr>
          <p:cNvSpPr txBox="1"/>
          <p:nvPr/>
        </p:nvSpPr>
        <p:spPr>
          <a:xfrm>
            <a:off x="3977034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Fri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DE98AC-FEE4-4F7F-8877-1BF53E7D564E}"/>
              </a:ext>
            </a:extLst>
          </p:cNvPr>
          <p:cNvSpPr txBox="1"/>
          <p:nvPr/>
        </p:nvSpPr>
        <p:spPr>
          <a:xfrm>
            <a:off x="4633155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Sat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10C2E1-36EA-4AFA-94DC-F17F5CB0B835}"/>
              </a:ext>
            </a:extLst>
          </p:cNvPr>
          <p:cNvSpPr txBox="1"/>
          <p:nvPr/>
        </p:nvSpPr>
        <p:spPr>
          <a:xfrm>
            <a:off x="3320913" y="3043874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743F04-6168-42C7-A1F7-F0F723C326DC}"/>
              </a:ext>
            </a:extLst>
          </p:cNvPr>
          <p:cNvSpPr txBox="1"/>
          <p:nvPr/>
        </p:nvSpPr>
        <p:spPr>
          <a:xfrm>
            <a:off x="3977034" y="3043874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91B6A4-AC06-47B3-9CDF-2324C5EB78E5}"/>
              </a:ext>
            </a:extLst>
          </p:cNvPr>
          <p:cNvSpPr txBox="1"/>
          <p:nvPr/>
        </p:nvSpPr>
        <p:spPr>
          <a:xfrm>
            <a:off x="4633155" y="3043874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B92CFA-0669-403D-80EF-369714A70DC3}"/>
              </a:ext>
            </a:extLst>
          </p:cNvPr>
          <p:cNvSpPr txBox="1"/>
          <p:nvPr/>
        </p:nvSpPr>
        <p:spPr>
          <a:xfrm>
            <a:off x="696429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1EC4DC-D0E1-4B55-B2DE-6820283CE144}"/>
              </a:ext>
            </a:extLst>
          </p:cNvPr>
          <p:cNvSpPr txBox="1"/>
          <p:nvPr/>
        </p:nvSpPr>
        <p:spPr>
          <a:xfrm>
            <a:off x="1352550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BA0BE1-1069-4141-BDF6-8949666D1B8D}"/>
              </a:ext>
            </a:extLst>
          </p:cNvPr>
          <p:cNvSpPr txBox="1"/>
          <p:nvPr/>
        </p:nvSpPr>
        <p:spPr>
          <a:xfrm>
            <a:off x="2008671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5D115F-02EF-4BAE-BE18-8917DCF16EAF}"/>
              </a:ext>
            </a:extLst>
          </p:cNvPr>
          <p:cNvSpPr txBox="1"/>
          <p:nvPr/>
        </p:nvSpPr>
        <p:spPr>
          <a:xfrm>
            <a:off x="3320913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7D8D36-4DC0-4B0B-82D4-CBF7BECA643B}"/>
              </a:ext>
            </a:extLst>
          </p:cNvPr>
          <p:cNvSpPr txBox="1"/>
          <p:nvPr/>
        </p:nvSpPr>
        <p:spPr>
          <a:xfrm>
            <a:off x="3977034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9A89E2-9DE1-4192-AE0A-2A30B412C115}"/>
              </a:ext>
            </a:extLst>
          </p:cNvPr>
          <p:cNvSpPr txBox="1"/>
          <p:nvPr/>
        </p:nvSpPr>
        <p:spPr>
          <a:xfrm>
            <a:off x="4633155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E1FB0B-F93C-4E16-8D1B-AED4FD16449B}"/>
              </a:ext>
            </a:extLst>
          </p:cNvPr>
          <p:cNvSpPr txBox="1"/>
          <p:nvPr/>
        </p:nvSpPr>
        <p:spPr>
          <a:xfrm>
            <a:off x="696429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9B1B9F-24AC-414D-BF4B-B2DB5995785F}"/>
              </a:ext>
            </a:extLst>
          </p:cNvPr>
          <p:cNvSpPr txBox="1"/>
          <p:nvPr/>
        </p:nvSpPr>
        <p:spPr>
          <a:xfrm>
            <a:off x="1352550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5EA4CF-2500-4F61-A912-57233FA6FAA9}"/>
              </a:ext>
            </a:extLst>
          </p:cNvPr>
          <p:cNvSpPr txBox="1"/>
          <p:nvPr/>
        </p:nvSpPr>
        <p:spPr>
          <a:xfrm>
            <a:off x="2008671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16F7C6-DA67-4BCA-87E2-24E56FB77BE1}"/>
              </a:ext>
            </a:extLst>
          </p:cNvPr>
          <p:cNvSpPr txBox="1"/>
          <p:nvPr/>
        </p:nvSpPr>
        <p:spPr>
          <a:xfrm>
            <a:off x="2664792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6DD7DF-2965-4400-BA9D-0644164EAFF5}"/>
              </a:ext>
            </a:extLst>
          </p:cNvPr>
          <p:cNvSpPr txBox="1"/>
          <p:nvPr/>
        </p:nvSpPr>
        <p:spPr>
          <a:xfrm>
            <a:off x="3320913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9AF8B8-435C-4A05-8B67-15C169004760}"/>
              </a:ext>
            </a:extLst>
          </p:cNvPr>
          <p:cNvSpPr txBox="1"/>
          <p:nvPr/>
        </p:nvSpPr>
        <p:spPr>
          <a:xfrm>
            <a:off x="3977034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292A8B-E34F-4FEB-BF9E-E1BF314A9E8A}"/>
              </a:ext>
            </a:extLst>
          </p:cNvPr>
          <p:cNvSpPr txBox="1"/>
          <p:nvPr/>
        </p:nvSpPr>
        <p:spPr>
          <a:xfrm>
            <a:off x="696429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17AF15-46AF-455F-97A9-2D12757337F2}"/>
              </a:ext>
            </a:extLst>
          </p:cNvPr>
          <p:cNvSpPr txBox="1"/>
          <p:nvPr/>
        </p:nvSpPr>
        <p:spPr>
          <a:xfrm>
            <a:off x="2008671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0FC90A-D6E4-407F-B132-24048D15145E}"/>
              </a:ext>
            </a:extLst>
          </p:cNvPr>
          <p:cNvSpPr txBox="1"/>
          <p:nvPr/>
        </p:nvSpPr>
        <p:spPr>
          <a:xfrm>
            <a:off x="2664792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E33DF1-4A97-4455-B3DC-1E1F5C6C6448}"/>
              </a:ext>
            </a:extLst>
          </p:cNvPr>
          <p:cNvSpPr txBox="1"/>
          <p:nvPr/>
        </p:nvSpPr>
        <p:spPr>
          <a:xfrm>
            <a:off x="3320913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54AEBA-1F02-457C-B2AD-AF2EC65A075D}"/>
              </a:ext>
            </a:extLst>
          </p:cNvPr>
          <p:cNvSpPr txBox="1"/>
          <p:nvPr/>
        </p:nvSpPr>
        <p:spPr>
          <a:xfrm>
            <a:off x="3977034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057B50-E12F-4932-9C3F-CDA0B286153D}"/>
              </a:ext>
            </a:extLst>
          </p:cNvPr>
          <p:cNvSpPr txBox="1"/>
          <p:nvPr/>
        </p:nvSpPr>
        <p:spPr>
          <a:xfrm>
            <a:off x="4633155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A7DDF1-0453-4495-8A97-28E1D690D882}"/>
              </a:ext>
            </a:extLst>
          </p:cNvPr>
          <p:cNvSpPr txBox="1"/>
          <p:nvPr/>
        </p:nvSpPr>
        <p:spPr>
          <a:xfrm>
            <a:off x="696429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CFE7F2-1CE2-4E2D-A661-AC999E0DC9EA}"/>
              </a:ext>
            </a:extLst>
          </p:cNvPr>
          <p:cNvSpPr txBox="1"/>
          <p:nvPr/>
        </p:nvSpPr>
        <p:spPr>
          <a:xfrm>
            <a:off x="1352550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348AC8-DAB4-46F8-817F-D38F00DEA3D5}"/>
              </a:ext>
            </a:extLst>
          </p:cNvPr>
          <p:cNvSpPr txBox="1"/>
          <p:nvPr/>
        </p:nvSpPr>
        <p:spPr>
          <a:xfrm>
            <a:off x="2008671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3BD500-D258-4A43-A80E-A8F9762064CE}"/>
              </a:ext>
            </a:extLst>
          </p:cNvPr>
          <p:cNvSpPr txBox="1"/>
          <p:nvPr/>
        </p:nvSpPr>
        <p:spPr>
          <a:xfrm>
            <a:off x="2664792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704B46-B79B-4DBF-8686-6140502D48B0}"/>
              </a:ext>
            </a:extLst>
          </p:cNvPr>
          <p:cNvSpPr txBox="1"/>
          <p:nvPr/>
        </p:nvSpPr>
        <p:spPr>
          <a:xfrm>
            <a:off x="3320913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2D9B11-6404-4118-B1E3-E7CFE51F166D}"/>
              </a:ext>
            </a:extLst>
          </p:cNvPr>
          <p:cNvSpPr txBox="1"/>
          <p:nvPr/>
        </p:nvSpPr>
        <p:spPr>
          <a:xfrm>
            <a:off x="3977034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30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996AE2-8F65-42FD-96DD-0E459CF698ED}"/>
              </a:ext>
            </a:extLst>
          </p:cNvPr>
          <p:cNvSpPr txBox="1"/>
          <p:nvPr/>
        </p:nvSpPr>
        <p:spPr>
          <a:xfrm>
            <a:off x="4633155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31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9A65B2E-B507-4C2E-A044-65CC6365DFD8}"/>
              </a:ext>
            </a:extLst>
          </p:cNvPr>
          <p:cNvSpPr/>
          <p:nvPr/>
        </p:nvSpPr>
        <p:spPr>
          <a:xfrm>
            <a:off x="2861022" y="3450154"/>
            <a:ext cx="333028" cy="33302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7044A9-8461-4C92-87FE-4CBC3A771E27}"/>
              </a:ext>
            </a:extLst>
          </p:cNvPr>
          <p:cNvSpPr txBox="1"/>
          <p:nvPr/>
        </p:nvSpPr>
        <p:spPr>
          <a:xfrm>
            <a:off x="2664792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974994-3FE9-4DE5-BE40-AFD3FBA9067E}"/>
              </a:ext>
            </a:extLst>
          </p:cNvPr>
          <p:cNvSpPr/>
          <p:nvPr/>
        </p:nvSpPr>
        <p:spPr>
          <a:xfrm>
            <a:off x="4826352" y="3857447"/>
            <a:ext cx="333028" cy="33302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64276F-DC52-4873-A303-FF463AD44305}"/>
              </a:ext>
            </a:extLst>
          </p:cNvPr>
          <p:cNvSpPr txBox="1"/>
          <p:nvPr/>
        </p:nvSpPr>
        <p:spPr>
          <a:xfrm>
            <a:off x="4633155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17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EDC7F4-6596-4365-A04E-912E70864A3B}"/>
              </a:ext>
            </a:extLst>
          </p:cNvPr>
          <p:cNvSpPr/>
          <p:nvPr/>
        </p:nvSpPr>
        <p:spPr>
          <a:xfrm>
            <a:off x="1555377" y="4265880"/>
            <a:ext cx="333028" cy="33302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C97ACD-25F9-4072-A26F-A3179A6A075E}"/>
              </a:ext>
            </a:extLst>
          </p:cNvPr>
          <p:cNvSpPr txBox="1"/>
          <p:nvPr/>
        </p:nvSpPr>
        <p:spPr>
          <a:xfrm>
            <a:off x="1352550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19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6EAA6B6-9250-47E5-9D34-198A5EA566C4}"/>
              </a:ext>
            </a:extLst>
          </p:cNvPr>
          <p:cNvSpPr/>
          <p:nvPr/>
        </p:nvSpPr>
        <p:spPr>
          <a:xfrm>
            <a:off x="7810499" y="864542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8E3CA4-1CA4-47B9-8DAC-92C01C5FB8E4}"/>
              </a:ext>
            </a:extLst>
          </p:cNvPr>
          <p:cNvSpPr txBox="1"/>
          <p:nvPr/>
        </p:nvSpPr>
        <p:spPr>
          <a:xfrm>
            <a:off x="8068547" y="897315"/>
            <a:ext cx="215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Our Tasks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650398-7A54-43E9-9A8B-DFE3BFE30C84}"/>
              </a:ext>
            </a:extLst>
          </p:cNvPr>
          <p:cNvSpPr/>
          <p:nvPr/>
        </p:nvSpPr>
        <p:spPr>
          <a:xfrm>
            <a:off x="6981141" y="2107831"/>
            <a:ext cx="85726" cy="857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8146928-E59B-4710-88CC-FAC919AC4796}"/>
              </a:ext>
            </a:extLst>
          </p:cNvPr>
          <p:cNvSpPr/>
          <p:nvPr/>
        </p:nvSpPr>
        <p:spPr>
          <a:xfrm>
            <a:off x="6894464" y="2021154"/>
            <a:ext cx="259080" cy="259080"/>
          </a:xfrm>
          <a:prstGeom prst="ellipse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18DF011-2206-41CC-93AC-B5921CB42AED}"/>
              </a:ext>
            </a:extLst>
          </p:cNvPr>
          <p:cNvCxnSpPr>
            <a:cxnSpLocks/>
          </p:cNvCxnSpPr>
          <p:nvPr/>
        </p:nvCxnSpPr>
        <p:spPr>
          <a:xfrm>
            <a:off x="7024004" y="2280234"/>
            <a:ext cx="0" cy="1126686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24948D5-B87A-4945-A495-8F6D1A9481A8}"/>
              </a:ext>
            </a:extLst>
          </p:cNvPr>
          <p:cNvGrpSpPr/>
          <p:nvPr/>
        </p:nvGrpSpPr>
        <p:grpSpPr>
          <a:xfrm>
            <a:off x="7271256" y="1909790"/>
            <a:ext cx="4159637" cy="948850"/>
            <a:chOff x="6681901" y="1442950"/>
            <a:chExt cx="4159637" cy="94885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B9CB0E9-C9C2-4EC3-92C5-96B3122AE33E}"/>
                </a:ext>
              </a:extLst>
            </p:cNvPr>
            <p:cNvSpPr txBox="1"/>
            <p:nvPr/>
          </p:nvSpPr>
          <p:spPr>
            <a:xfrm>
              <a:off x="6681901" y="1442950"/>
              <a:ext cx="320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+mj-lt"/>
                </a:rPr>
                <a:t>October 7, 2020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E259FEB-7CDE-4088-B09F-C0ED669DE35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52373BCD-5475-4888-AF3D-B70211B21B17}"/>
              </a:ext>
            </a:extLst>
          </p:cNvPr>
          <p:cNvSpPr/>
          <p:nvPr/>
        </p:nvSpPr>
        <p:spPr>
          <a:xfrm>
            <a:off x="6981141" y="3487247"/>
            <a:ext cx="85726" cy="857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8069697-6812-4093-84BA-6B580D9877B9}"/>
              </a:ext>
            </a:extLst>
          </p:cNvPr>
          <p:cNvSpPr/>
          <p:nvPr/>
        </p:nvSpPr>
        <p:spPr>
          <a:xfrm>
            <a:off x="6894464" y="3400570"/>
            <a:ext cx="259080" cy="259080"/>
          </a:xfrm>
          <a:prstGeom prst="ellipse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236718-2AB7-4101-BCED-938EA9FC71A3}"/>
              </a:ext>
            </a:extLst>
          </p:cNvPr>
          <p:cNvGrpSpPr/>
          <p:nvPr/>
        </p:nvGrpSpPr>
        <p:grpSpPr>
          <a:xfrm>
            <a:off x="7271256" y="3296051"/>
            <a:ext cx="4159637" cy="948850"/>
            <a:chOff x="6681901" y="1442950"/>
            <a:chExt cx="4159637" cy="94885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80DD1E3-87F2-40FB-ADF9-FDDD6D35332F}"/>
                </a:ext>
              </a:extLst>
            </p:cNvPr>
            <p:cNvSpPr txBox="1"/>
            <p:nvPr/>
          </p:nvSpPr>
          <p:spPr>
            <a:xfrm>
              <a:off x="6681901" y="1442950"/>
              <a:ext cx="3472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+mj-lt"/>
                </a:rPr>
                <a:t>October 17, 2020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D4B8E8-199A-4CA9-A041-6AEE9FC36A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1FB6F561-4565-4DD2-BAF9-EA5792AD3972}"/>
              </a:ext>
            </a:extLst>
          </p:cNvPr>
          <p:cNvSpPr/>
          <p:nvPr/>
        </p:nvSpPr>
        <p:spPr>
          <a:xfrm>
            <a:off x="6981141" y="4863171"/>
            <a:ext cx="85726" cy="857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FD712C2-B3F0-456F-9F99-B3EDFC02EFFA}"/>
              </a:ext>
            </a:extLst>
          </p:cNvPr>
          <p:cNvSpPr/>
          <p:nvPr/>
        </p:nvSpPr>
        <p:spPr>
          <a:xfrm>
            <a:off x="6894464" y="4776494"/>
            <a:ext cx="259080" cy="259080"/>
          </a:xfrm>
          <a:prstGeom prst="ellipse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D44A76B-6B78-46EE-BCD3-AB8EFB4BDE4E}"/>
              </a:ext>
            </a:extLst>
          </p:cNvPr>
          <p:cNvGrpSpPr/>
          <p:nvPr/>
        </p:nvGrpSpPr>
        <p:grpSpPr>
          <a:xfrm>
            <a:off x="7271256" y="4622209"/>
            <a:ext cx="4159637" cy="948850"/>
            <a:chOff x="6681901" y="1442950"/>
            <a:chExt cx="4159637" cy="948850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2859DFF-E4A7-4E34-B48C-9523DDB07F02}"/>
                </a:ext>
              </a:extLst>
            </p:cNvPr>
            <p:cNvSpPr txBox="1"/>
            <p:nvPr/>
          </p:nvSpPr>
          <p:spPr>
            <a:xfrm>
              <a:off x="6681901" y="1442950"/>
              <a:ext cx="32062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+mj-lt"/>
                </a:rPr>
                <a:t>October 19, 2020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E9B4D39-FA05-45B8-B2E0-E4A6CC8C6815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17D62251-A08D-4B1E-B68E-0D5F6118F312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FFA1AEE-611A-4B29-BE39-AB08252C00AA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C494AF65-50D3-4AF9-8E0A-EC212B22867F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39AED19-012C-4689-8006-C070833338E3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C398968-715C-40D5-B044-280B2616FE6C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6BAC21F-13B1-4296-A16B-3E48FBF00FAF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C7C929B7-0C49-4B16-85C5-2E1D771B6E96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61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26" grpId="0" animBg="1"/>
      <p:bldP spid="94" grpId="0" animBg="1"/>
      <p:bldP spid="100" grpId="0" animBg="1"/>
      <p:bldP spid="101" grpId="0" animBg="1"/>
      <p:bldP spid="106" grpId="0" animBg="1"/>
      <p:bldP spid="1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now you can ask your questions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42483-C77A-49C4-B88D-D05894D8FEE0}"/>
              </a:ext>
            </a:extLst>
          </p:cNvPr>
          <p:cNvSpPr txBox="1"/>
          <p:nvPr/>
        </p:nvSpPr>
        <p:spPr>
          <a:xfrm>
            <a:off x="965711" y="4065382"/>
            <a:ext cx="553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716672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958039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2150726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0D2379-CA6B-4139-8C3C-D22205C208CD}"/>
              </a:ext>
            </a:extLst>
          </p:cNvPr>
          <p:cNvGrpSpPr/>
          <p:nvPr/>
        </p:nvGrpSpPr>
        <p:grpSpPr>
          <a:xfrm>
            <a:off x="1018294" y="4518390"/>
            <a:ext cx="3195474" cy="1187360"/>
            <a:chOff x="1807454" y="4137390"/>
            <a:chExt cx="3195474" cy="118736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E3D059-B595-414F-981D-6E43EAF82DC6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C85F51-F3DF-4838-88E3-281625606B29}"/>
                </a:ext>
              </a:extLst>
            </p:cNvPr>
            <p:cNvSpPr txBox="1"/>
            <p:nvPr/>
          </p:nvSpPr>
          <p:spPr>
            <a:xfrm>
              <a:off x="1807454" y="4493753"/>
              <a:ext cx="3195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BB64D2F-3582-4F25-A8EE-154BD0A0DC47}"/>
              </a:ext>
            </a:extLst>
          </p:cNvPr>
          <p:cNvSpPr/>
          <p:nvPr/>
        </p:nvSpPr>
        <p:spPr>
          <a:xfrm>
            <a:off x="5155197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B9EC47B-8F61-47BD-A473-89F4D6D024AB}"/>
              </a:ext>
            </a:extLst>
          </p:cNvPr>
          <p:cNvSpPr/>
          <p:nvPr/>
        </p:nvSpPr>
        <p:spPr>
          <a:xfrm>
            <a:off x="5396564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E49F1A-E674-4BF5-B770-528C93B11C8E}"/>
              </a:ext>
            </a:extLst>
          </p:cNvPr>
          <p:cNvGrpSpPr/>
          <p:nvPr/>
        </p:nvGrpSpPr>
        <p:grpSpPr>
          <a:xfrm>
            <a:off x="5589251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9FE52E39-52A5-4682-ABC6-6E63EFF5373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4C18BEC-68B6-4F1F-AE3E-7B2994DE42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F57A39F9-EA6C-4AA9-AC36-AE49228D9C3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F1F93299-527A-44E4-9658-E1E4D25D7ACB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FE7E4-CCFD-4BAA-970E-1E8D93004D69}"/>
              </a:ext>
            </a:extLst>
          </p:cNvPr>
          <p:cNvGrpSpPr/>
          <p:nvPr/>
        </p:nvGrpSpPr>
        <p:grpSpPr>
          <a:xfrm>
            <a:off x="4496234" y="4518390"/>
            <a:ext cx="3116644" cy="1187360"/>
            <a:chOff x="1846869" y="4137390"/>
            <a:chExt cx="3116644" cy="118736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F047AF-C4E0-4422-8BDF-72F53C51E40A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396E3B9-9F1F-4056-BD65-91EF6D9E9A23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144CE224-84BF-45ED-BC1F-061B089CBE8D}"/>
              </a:ext>
            </a:extLst>
          </p:cNvPr>
          <p:cNvSpPr/>
          <p:nvPr/>
        </p:nvSpPr>
        <p:spPr>
          <a:xfrm>
            <a:off x="8611094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77E8DF-FDCE-415F-A750-5B9271C730D5}"/>
              </a:ext>
            </a:extLst>
          </p:cNvPr>
          <p:cNvSpPr/>
          <p:nvPr/>
        </p:nvSpPr>
        <p:spPr>
          <a:xfrm>
            <a:off x="8852461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D672A4B-DFC2-4CD6-8862-20C17EA96C2D}"/>
              </a:ext>
            </a:extLst>
          </p:cNvPr>
          <p:cNvGrpSpPr/>
          <p:nvPr/>
        </p:nvGrpSpPr>
        <p:grpSpPr>
          <a:xfrm>
            <a:off x="9045148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9" name="Circle: Hollow 118">
              <a:extLst>
                <a:ext uri="{FF2B5EF4-FFF2-40B4-BE49-F238E27FC236}">
                  <a16:creationId xmlns:a16="http://schemas.microsoft.com/office/drawing/2014/main" id="{8CD2E13F-8440-4A5E-B92F-2E8FA7E7F33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4FB554-8C5B-4531-832C-F28753E3EA2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57D6829-9FEF-497D-AF1C-8B4DFB1D33A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33A3DD2-F1CC-4119-A33D-96BEA75886A1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D1DEE05-09AA-4D85-968B-A7AA0AC4DD59}"/>
              </a:ext>
            </a:extLst>
          </p:cNvPr>
          <p:cNvGrpSpPr/>
          <p:nvPr/>
        </p:nvGrpSpPr>
        <p:grpSpPr>
          <a:xfrm>
            <a:off x="7952131" y="4518390"/>
            <a:ext cx="3116644" cy="1187360"/>
            <a:chOff x="1846869" y="4137390"/>
            <a:chExt cx="3116644" cy="118736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943774E-01F3-4DC8-A02A-DD367416DACF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577FC45-558C-4711-AFB7-87352286701D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Lists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C37D7-7874-487A-9371-0A32FB9D7EBD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789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83" grpId="0" animBg="1"/>
      <p:bldP spid="84" grpId="0" animBg="1"/>
      <p:bldP spid="116" grpId="0" animBg="1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454775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/>
          <p:nvPr/>
        </p:nvCxnSpPr>
        <p:spPr>
          <a:xfrm>
            <a:off x="2160033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26A87BD-BAB0-4ADB-9525-6605EED54126}"/>
              </a:ext>
            </a:extLst>
          </p:cNvPr>
          <p:cNvSpPr/>
          <p:nvPr/>
        </p:nvSpPr>
        <p:spPr>
          <a:xfrm>
            <a:off x="4550922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01A7F9-BB6A-40F2-BAD8-323338FA11B2}"/>
              </a:ext>
            </a:extLst>
          </p:cNvPr>
          <p:cNvCxnSpPr/>
          <p:nvPr/>
        </p:nvCxnSpPr>
        <p:spPr>
          <a:xfrm>
            <a:off x="5248012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1B08DB8-9D3E-491A-AD77-E71646D6A674}"/>
              </a:ext>
            </a:extLst>
          </p:cNvPr>
          <p:cNvSpPr/>
          <p:nvPr/>
        </p:nvSpPr>
        <p:spPr>
          <a:xfrm>
            <a:off x="7638570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F23C58-76FE-4098-80C3-CF55BF1C5345}"/>
              </a:ext>
            </a:extLst>
          </p:cNvPr>
          <p:cNvSpPr/>
          <p:nvPr/>
        </p:nvSpPr>
        <p:spPr>
          <a:xfrm>
            <a:off x="1454775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859C14-E17B-459F-A871-AA0AAD0844B8}"/>
              </a:ext>
            </a:extLst>
          </p:cNvPr>
          <p:cNvCxnSpPr/>
          <p:nvPr/>
        </p:nvCxnSpPr>
        <p:spPr>
          <a:xfrm>
            <a:off x="2160033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28E5AF-2A43-49FF-8C06-3C0A8C54A889}"/>
              </a:ext>
            </a:extLst>
          </p:cNvPr>
          <p:cNvSpPr/>
          <p:nvPr/>
        </p:nvSpPr>
        <p:spPr>
          <a:xfrm>
            <a:off x="4550922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E6635-E2D0-4B89-A194-1EA131DC9196}"/>
              </a:ext>
            </a:extLst>
          </p:cNvPr>
          <p:cNvCxnSpPr/>
          <p:nvPr/>
        </p:nvCxnSpPr>
        <p:spPr>
          <a:xfrm>
            <a:off x="5248012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760311-D45C-43EA-A096-BB9B3B108BAB}"/>
              </a:ext>
            </a:extLst>
          </p:cNvPr>
          <p:cNvSpPr/>
          <p:nvPr/>
        </p:nvSpPr>
        <p:spPr>
          <a:xfrm>
            <a:off x="7638570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550025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209B07-76DE-454A-AC9C-CD2B2D707475}"/>
              </a:ext>
            </a:extLst>
          </p:cNvPr>
          <p:cNvSpPr/>
          <p:nvPr/>
        </p:nvSpPr>
        <p:spPr>
          <a:xfrm>
            <a:off x="1550025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0FAD48-2C1D-4D31-B7CC-BFC167EFE389}"/>
              </a:ext>
            </a:extLst>
          </p:cNvPr>
          <p:cNvSpPr/>
          <p:nvPr/>
        </p:nvSpPr>
        <p:spPr>
          <a:xfrm>
            <a:off x="7731439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51DF5-FF4E-403C-9494-B838A5A6555A}"/>
              </a:ext>
            </a:extLst>
          </p:cNvPr>
          <p:cNvSpPr/>
          <p:nvPr/>
        </p:nvSpPr>
        <p:spPr>
          <a:xfrm>
            <a:off x="4645035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2BCF99-B9A3-453E-898D-D393A59F6F78}"/>
              </a:ext>
            </a:extLst>
          </p:cNvPr>
          <p:cNvSpPr/>
          <p:nvPr/>
        </p:nvSpPr>
        <p:spPr>
          <a:xfrm>
            <a:off x="7731439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1659220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F23AA2-DC44-4001-963A-EDEF4D1AC528}"/>
              </a:ext>
            </a:extLst>
          </p:cNvPr>
          <p:cNvGrpSpPr/>
          <p:nvPr/>
        </p:nvGrpSpPr>
        <p:grpSpPr>
          <a:xfrm>
            <a:off x="4757592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57299D76-6F18-48E2-A123-E590F8617AF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E154BEC-20E3-4FC1-BCEE-2179D1D73580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736EDE9-4735-4A42-823E-E708B04A06C9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0E9FBD7-F69D-4DEC-8D1D-AE7C6291550F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2325592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C85F51-F3DF-4838-88E3-281625606B29}"/>
              </a:ext>
            </a:extLst>
          </p:cNvPr>
          <p:cNvSpPr txBox="1"/>
          <p:nvPr/>
        </p:nvSpPr>
        <p:spPr>
          <a:xfrm>
            <a:off x="2393090" y="3232164"/>
            <a:ext cx="194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38157B-2076-4A05-BF9B-DC501DE2A44B}"/>
              </a:ext>
            </a:extLst>
          </p:cNvPr>
          <p:cNvSpPr txBox="1"/>
          <p:nvPr/>
        </p:nvSpPr>
        <p:spPr>
          <a:xfrm>
            <a:off x="2325592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80A087-4F46-4666-8BA3-1EC9E73E8800}"/>
              </a:ext>
            </a:extLst>
          </p:cNvPr>
          <p:cNvSpPr txBox="1"/>
          <p:nvPr/>
        </p:nvSpPr>
        <p:spPr>
          <a:xfrm>
            <a:off x="2410271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209C95-64E4-4BBF-AE9B-E3634323E660}"/>
              </a:ext>
            </a:extLst>
          </p:cNvPr>
          <p:cNvSpPr txBox="1"/>
          <p:nvPr/>
        </p:nvSpPr>
        <p:spPr>
          <a:xfrm>
            <a:off x="5421569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9DF163-1D97-4A4E-A860-CFAE6FC983C4}"/>
              </a:ext>
            </a:extLst>
          </p:cNvPr>
          <p:cNvSpPr txBox="1"/>
          <p:nvPr/>
        </p:nvSpPr>
        <p:spPr>
          <a:xfrm>
            <a:off x="5469019" y="3232164"/>
            <a:ext cx="194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C463E-32A3-46DF-8167-A7C8D24CD483}"/>
              </a:ext>
            </a:extLst>
          </p:cNvPr>
          <p:cNvSpPr txBox="1"/>
          <p:nvPr/>
        </p:nvSpPr>
        <p:spPr>
          <a:xfrm>
            <a:off x="5421569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41BC90-D875-4D37-9E91-4671A5F2CA08}"/>
              </a:ext>
            </a:extLst>
          </p:cNvPr>
          <p:cNvSpPr txBox="1"/>
          <p:nvPr/>
        </p:nvSpPr>
        <p:spPr>
          <a:xfrm>
            <a:off x="5500005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9A032-D291-4410-9FAA-4EAA07478EA8}"/>
              </a:ext>
            </a:extLst>
          </p:cNvPr>
          <p:cNvSpPr txBox="1"/>
          <p:nvPr/>
        </p:nvSpPr>
        <p:spPr>
          <a:xfrm>
            <a:off x="8462851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69716-C51A-4BF8-BE75-A3ABEB6AF356}"/>
              </a:ext>
            </a:extLst>
          </p:cNvPr>
          <p:cNvSpPr txBox="1"/>
          <p:nvPr/>
        </p:nvSpPr>
        <p:spPr>
          <a:xfrm>
            <a:off x="8547881" y="3232164"/>
            <a:ext cx="189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157457-5FBC-49E2-A470-8EAE4ED4ACB3}"/>
              </a:ext>
            </a:extLst>
          </p:cNvPr>
          <p:cNvSpPr txBox="1"/>
          <p:nvPr/>
        </p:nvSpPr>
        <p:spPr>
          <a:xfrm>
            <a:off x="8462851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DB097F-A37D-48B1-B726-6845EB6AF2B6}"/>
              </a:ext>
            </a:extLst>
          </p:cNvPr>
          <p:cNvSpPr txBox="1"/>
          <p:nvPr/>
        </p:nvSpPr>
        <p:spPr>
          <a:xfrm>
            <a:off x="8599846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479DFD-3845-4DD8-B25A-9536B248A870}"/>
              </a:ext>
            </a:extLst>
          </p:cNvPr>
          <p:cNvCxnSpPr/>
          <p:nvPr/>
        </p:nvCxnSpPr>
        <p:spPr>
          <a:xfrm>
            <a:off x="8347003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C9899C-D47E-4359-85A4-C4A1BE591142}"/>
              </a:ext>
            </a:extLst>
          </p:cNvPr>
          <p:cNvCxnSpPr/>
          <p:nvPr/>
        </p:nvCxnSpPr>
        <p:spPr>
          <a:xfrm>
            <a:off x="8347003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619AC3-E04A-46C9-8066-1188452C3924}"/>
              </a:ext>
            </a:extLst>
          </p:cNvPr>
          <p:cNvCxnSpPr>
            <a:cxnSpLocks/>
          </p:cNvCxnSpPr>
          <p:nvPr/>
        </p:nvCxnSpPr>
        <p:spPr>
          <a:xfrm flipV="1">
            <a:off x="10717184" y="3243636"/>
            <a:ext cx="0" cy="1745225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6E22AAD-6DB6-4CDE-B351-04E221D88D8C}"/>
              </a:ext>
            </a:extLst>
          </p:cNvPr>
          <p:cNvGrpSpPr/>
          <p:nvPr/>
        </p:nvGrpSpPr>
        <p:grpSpPr>
          <a:xfrm>
            <a:off x="1659220" y="4825341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0" name="Circle: Hollow 89">
              <a:extLst>
                <a:ext uri="{FF2B5EF4-FFF2-40B4-BE49-F238E27FC236}">
                  <a16:creationId xmlns:a16="http://schemas.microsoft.com/office/drawing/2014/main" id="{56EAC289-BA15-4DF4-B5DE-5477D2487164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0CAF1EB-B703-4732-A94D-3228009D815B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A7EEA191-3A26-4142-B250-FEFA1F06D8D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2564C0C0-C14B-4E0C-9576-CBDA2EB276DA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5FE4F2-1495-4B45-85CF-A46C84ED94C7}"/>
              </a:ext>
            </a:extLst>
          </p:cNvPr>
          <p:cNvGrpSpPr/>
          <p:nvPr/>
        </p:nvGrpSpPr>
        <p:grpSpPr>
          <a:xfrm>
            <a:off x="4757592" y="4825341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5" name="Circle: Hollow 94">
              <a:extLst>
                <a:ext uri="{FF2B5EF4-FFF2-40B4-BE49-F238E27FC236}">
                  <a16:creationId xmlns:a16="http://schemas.microsoft.com/office/drawing/2014/main" id="{7D0BE9C6-B06E-4198-BE91-D99CEE385EE3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EF6B41-1867-45C8-9DFA-47EC429A47E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53B7B69B-BD0C-4BCC-B1F9-E12924CBA85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BE41516E-5927-4DF1-B297-C518EC28C96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4288A8D-D0D9-4F32-9A22-6735573DC65C}"/>
              </a:ext>
            </a:extLst>
          </p:cNvPr>
          <p:cNvGrpSpPr/>
          <p:nvPr/>
        </p:nvGrpSpPr>
        <p:grpSpPr>
          <a:xfrm>
            <a:off x="7836812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0" name="Circle: Hollow 99">
              <a:extLst>
                <a:ext uri="{FF2B5EF4-FFF2-40B4-BE49-F238E27FC236}">
                  <a16:creationId xmlns:a16="http://schemas.microsoft.com/office/drawing/2014/main" id="{BD72FAC9-86D8-431D-B441-24EBE910A331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3C710D-7CBA-4FD2-AB60-CB361038D7B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CEE517D-6A85-4A0B-8120-7038229D77C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AEBBD813-757C-4025-A83A-308A0C8E442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B079CA7-DB75-43B7-A56D-0311C7938095}"/>
              </a:ext>
            </a:extLst>
          </p:cNvPr>
          <p:cNvGrpSpPr/>
          <p:nvPr/>
        </p:nvGrpSpPr>
        <p:grpSpPr>
          <a:xfrm>
            <a:off x="7836812" y="4827722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0" name="Circle: Hollow 109">
              <a:extLst>
                <a:ext uri="{FF2B5EF4-FFF2-40B4-BE49-F238E27FC236}">
                  <a16:creationId xmlns:a16="http://schemas.microsoft.com/office/drawing/2014/main" id="{B74FADB5-82EA-4992-8CC8-3DD2BCFFBE8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DADC62-6D85-4173-8D38-A48B13A58C48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E929B84-AF33-49B2-901C-DB101EF214F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FA99263-1AF0-485D-A360-9929715A9D4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History Slide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63E9D1-76B1-44FA-BA36-BF36B9A7FCA8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 animBg="1"/>
      <p:bldP spid="27" grpId="0" animBg="1"/>
      <p:bldP spid="37" grpId="0" animBg="1"/>
      <p:bldP spid="39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8C995B-57FD-408C-BF58-EF294E523EC0}"/>
              </a:ext>
            </a:extLst>
          </p:cNvPr>
          <p:cNvSpPr/>
          <p:nvPr/>
        </p:nvSpPr>
        <p:spPr>
          <a:xfrm>
            <a:off x="1669269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108364-7CFF-481E-8D27-66D4CB7A0ADD}"/>
              </a:ext>
            </a:extLst>
          </p:cNvPr>
          <p:cNvSpPr/>
          <p:nvPr/>
        </p:nvSpPr>
        <p:spPr>
          <a:xfrm>
            <a:off x="1771955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31C48D1-C463-45B3-96B5-D7FEEB0DA355}"/>
              </a:ext>
            </a:extLst>
          </p:cNvPr>
          <p:cNvSpPr/>
          <p:nvPr/>
        </p:nvSpPr>
        <p:spPr>
          <a:xfrm>
            <a:off x="1861198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1963311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3CF3BE0-499F-4272-831E-04ED3C850937}"/>
              </a:ext>
            </a:extLst>
          </p:cNvPr>
          <p:cNvSpPr/>
          <p:nvPr/>
        </p:nvSpPr>
        <p:spPr>
          <a:xfrm>
            <a:off x="2054081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E1E0EF-3210-4ECE-A163-E916DEFE3C6B}"/>
              </a:ext>
            </a:extLst>
          </p:cNvPr>
          <p:cNvGrpSpPr/>
          <p:nvPr/>
        </p:nvGrpSpPr>
        <p:grpSpPr>
          <a:xfrm>
            <a:off x="2168684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9" name="Circle: Hollow 68">
              <a:extLst>
                <a:ext uri="{FF2B5EF4-FFF2-40B4-BE49-F238E27FC236}">
                  <a16:creationId xmlns:a16="http://schemas.microsoft.com/office/drawing/2014/main" id="{40B12F05-781C-471A-AB13-589B346E8F8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E18FAE-C9EB-4FB9-8E42-0E2C9C847CE9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2406312-6406-493D-955C-880C86120CD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FFD74163-59DB-46C5-8C99-7F3A5C1A615D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E9F2D6-5E3A-4A27-9698-7C40CF4E7743}"/>
              </a:ext>
            </a:extLst>
          </p:cNvPr>
          <p:cNvGrpSpPr/>
          <p:nvPr/>
        </p:nvGrpSpPr>
        <p:grpSpPr>
          <a:xfrm>
            <a:off x="672457" y="4326351"/>
            <a:ext cx="3468667" cy="1322599"/>
            <a:chOff x="778237" y="5203376"/>
            <a:chExt cx="3468667" cy="132259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80061F-6969-46E2-97EA-E9D6D58B6C16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6C6A8E3-B484-4514-871A-B1272B24D391}"/>
                </a:ext>
              </a:extLst>
            </p:cNvPr>
            <p:cNvSpPr txBox="1"/>
            <p:nvPr/>
          </p:nvSpPr>
          <p:spPr>
            <a:xfrm>
              <a:off x="778237" y="5602645"/>
              <a:ext cx="34686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F61B5FC-A29B-4479-8BD3-32A983E6375E}"/>
              </a:ext>
            </a:extLst>
          </p:cNvPr>
          <p:cNvSpPr/>
          <p:nvPr/>
        </p:nvSpPr>
        <p:spPr>
          <a:xfrm>
            <a:off x="5330531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277D74C-726A-41C5-9843-1C3BDAB02FD3}"/>
              </a:ext>
            </a:extLst>
          </p:cNvPr>
          <p:cNvSpPr/>
          <p:nvPr/>
        </p:nvSpPr>
        <p:spPr>
          <a:xfrm>
            <a:off x="5433217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1AF74B0-D1D3-4A69-BAAA-B80C72DAAF63}"/>
              </a:ext>
            </a:extLst>
          </p:cNvPr>
          <p:cNvSpPr/>
          <p:nvPr/>
        </p:nvSpPr>
        <p:spPr>
          <a:xfrm>
            <a:off x="5522460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4E1EAF7-AE9C-4DD8-A17F-8B2AFD330A1A}"/>
              </a:ext>
            </a:extLst>
          </p:cNvPr>
          <p:cNvSpPr/>
          <p:nvPr/>
        </p:nvSpPr>
        <p:spPr>
          <a:xfrm>
            <a:off x="5624573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6701774-937B-4446-BA3F-D56C62844273}"/>
              </a:ext>
            </a:extLst>
          </p:cNvPr>
          <p:cNvSpPr/>
          <p:nvPr/>
        </p:nvSpPr>
        <p:spPr>
          <a:xfrm>
            <a:off x="5715343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2AC747E-0C4A-44CA-9C24-0807B2AD3410}"/>
              </a:ext>
            </a:extLst>
          </p:cNvPr>
          <p:cNvGrpSpPr/>
          <p:nvPr/>
        </p:nvGrpSpPr>
        <p:grpSpPr>
          <a:xfrm>
            <a:off x="5829946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4" name="Circle: Hollow 113">
              <a:extLst>
                <a:ext uri="{FF2B5EF4-FFF2-40B4-BE49-F238E27FC236}">
                  <a16:creationId xmlns:a16="http://schemas.microsoft.com/office/drawing/2014/main" id="{BDFFB372-A78A-4098-9EC4-E8827B97AA8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162A3C-E539-41A1-A495-86A157137991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AFCCCFD4-FDFE-4D81-BB96-18C6B6ECA54A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82E9CD23-3B68-4522-AA00-C0F9CF24AC0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5E333B-B985-4D77-BDE4-D7B00E78437D}"/>
              </a:ext>
            </a:extLst>
          </p:cNvPr>
          <p:cNvGrpSpPr/>
          <p:nvPr/>
        </p:nvGrpSpPr>
        <p:grpSpPr>
          <a:xfrm>
            <a:off x="4320306" y="4326351"/>
            <a:ext cx="3551387" cy="1322599"/>
            <a:chOff x="764824" y="5203376"/>
            <a:chExt cx="3551387" cy="132259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2FECF8C-DEAC-4D28-9C41-1BD3496F9C2B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455B464-5A73-493F-9640-FB3B83D2E2D9}"/>
                </a:ext>
              </a:extLst>
            </p:cNvPr>
            <p:cNvSpPr txBox="1"/>
            <p:nvPr/>
          </p:nvSpPr>
          <p:spPr>
            <a:xfrm>
              <a:off x="764824" y="5602645"/>
              <a:ext cx="35513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61A8E3B-1FB0-4A6E-AE19-93CC3C479BC8}"/>
              </a:ext>
            </a:extLst>
          </p:cNvPr>
          <p:cNvSpPr/>
          <p:nvPr/>
        </p:nvSpPr>
        <p:spPr>
          <a:xfrm>
            <a:off x="8991793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8295807-B9ED-46DF-9A99-CC90EE6EEA9A}"/>
              </a:ext>
            </a:extLst>
          </p:cNvPr>
          <p:cNvSpPr/>
          <p:nvPr/>
        </p:nvSpPr>
        <p:spPr>
          <a:xfrm>
            <a:off x="9094479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50AF08C-AA19-4DF9-A12C-C2121896ABF8}"/>
              </a:ext>
            </a:extLst>
          </p:cNvPr>
          <p:cNvSpPr/>
          <p:nvPr/>
        </p:nvSpPr>
        <p:spPr>
          <a:xfrm>
            <a:off x="9183722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1319D1D-2DB1-4B2D-A925-7FE25DB88F0C}"/>
              </a:ext>
            </a:extLst>
          </p:cNvPr>
          <p:cNvSpPr/>
          <p:nvPr/>
        </p:nvSpPr>
        <p:spPr>
          <a:xfrm>
            <a:off x="9285835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A4BEC84-4B66-4DAD-B0CC-62B100CDC363}"/>
              </a:ext>
            </a:extLst>
          </p:cNvPr>
          <p:cNvSpPr/>
          <p:nvPr/>
        </p:nvSpPr>
        <p:spPr>
          <a:xfrm>
            <a:off x="9376605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2662CE-CED6-4FAC-A90F-62ADEDC0CA6B}"/>
              </a:ext>
            </a:extLst>
          </p:cNvPr>
          <p:cNvGrpSpPr/>
          <p:nvPr/>
        </p:nvGrpSpPr>
        <p:grpSpPr>
          <a:xfrm>
            <a:off x="9491208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27" name="Circle: Hollow 126">
              <a:extLst>
                <a:ext uri="{FF2B5EF4-FFF2-40B4-BE49-F238E27FC236}">
                  <a16:creationId xmlns:a16="http://schemas.microsoft.com/office/drawing/2014/main" id="{F7FDAD43-E36F-41F3-BB37-F6874322C827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F8A33DD-4B39-4B90-858E-5FD1EA94806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B2A86F89-0986-4E0E-9ABC-0AF132085B8D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02828E7C-96A4-4CCD-B441-5C632F59F815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AF8B81-AB56-4739-85C3-E37BF08BEC92}"/>
              </a:ext>
            </a:extLst>
          </p:cNvPr>
          <p:cNvGrpSpPr/>
          <p:nvPr/>
        </p:nvGrpSpPr>
        <p:grpSpPr>
          <a:xfrm>
            <a:off x="8079299" y="4326351"/>
            <a:ext cx="3373163" cy="1322599"/>
            <a:chOff x="862555" y="5203376"/>
            <a:chExt cx="3373163" cy="13225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0B7B47-FDE4-473A-AC8A-1274CE242540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07D933-3E92-40E7-B841-2D35929E8D7F}"/>
                </a:ext>
              </a:extLst>
            </p:cNvPr>
            <p:cNvSpPr txBox="1"/>
            <p:nvPr/>
          </p:nvSpPr>
          <p:spPr>
            <a:xfrm>
              <a:off x="862555" y="5602645"/>
              <a:ext cx="33731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6F6704-CBE1-48D5-AA7F-66E96558C181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3450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77" grpId="0" animBg="1"/>
      <p:bldP spid="78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28581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38181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29857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2955009"/>
            <a:ext cx="350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232034" y="2955215"/>
            <a:ext cx="31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22698" y="30096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48554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58154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49830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22698" y="50069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4952309"/>
            <a:ext cx="33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232034" y="4952309"/>
            <a:ext cx="31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2638425"/>
            <a:ext cx="2230391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37537" y="2638425"/>
            <a:ext cx="2252821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Timeline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9D95A8-46EA-4B6F-BD4C-11B7CF56EDF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14288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10308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19909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11585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1133285"/>
            <a:ext cx="3315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346806" y="1127983"/>
            <a:ext cx="305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33797" y="11839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30281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39882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31558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33797" y="31812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3125077"/>
            <a:ext cx="3112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104350" y="3122669"/>
            <a:ext cx="3297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1"/>
            <a:ext cx="2174762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37537" y="1"/>
            <a:ext cx="2252821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D25BEF-70F3-473C-B81B-9EED301A4F2C}"/>
              </a:ext>
            </a:extLst>
          </p:cNvPr>
          <p:cNvCxnSpPr>
            <a:cxnSpLocks/>
          </p:cNvCxnSpPr>
          <p:nvPr/>
        </p:nvCxnSpPr>
        <p:spPr>
          <a:xfrm>
            <a:off x="6103951" y="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AC3F5E4-D7DD-4439-BA25-FE0A5054DEA7}"/>
              </a:ext>
            </a:extLst>
          </p:cNvPr>
          <p:cNvSpPr/>
          <p:nvPr/>
        </p:nvSpPr>
        <p:spPr>
          <a:xfrm>
            <a:off x="5591340" y="5020245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99B65-5BBD-40EA-9110-0B5193F6342C}"/>
              </a:ext>
            </a:extLst>
          </p:cNvPr>
          <p:cNvSpPr/>
          <p:nvPr/>
        </p:nvSpPr>
        <p:spPr>
          <a:xfrm>
            <a:off x="5719024" y="5147929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10ED0A-18DB-4952-ADB6-1E1C79DE2592}"/>
              </a:ext>
            </a:extLst>
          </p:cNvPr>
          <p:cNvSpPr txBox="1"/>
          <p:nvPr/>
        </p:nvSpPr>
        <p:spPr>
          <a:xfrm>
            <a:off x="6789477" y="5117356"/>
            <a:ext cx="331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9A458-9620-4317-94B2-74A6489914F6}"/>
              </a:ext>
            </a:extLst>
          </p:cNvPr>
          <p:cNvSpPr txBox="1"/>
          <p:nvPr/>
        </p:nvSpPr>
        <p:spPr>
          <a:xfrm>
            <a:off x="2346806" y="5117356"/>
            <a:ext cx="305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8A7AAC-1CB9-4D3A-90AC-7731E7D13B7F}"/>
              </a:ext>
            </a:extLst>
          </p:cNvPr>
          <p:cNvSpPr txBox="1"/>
          <p:nvPr/>
        </p:nvSpPr>
        <p:spPr>
          <a:xfrm>
            <a:off x="5833797" y="5173329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75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One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Two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3328A9-6195-4AB3-87B6-8EB5F110E2A3}"/>
              </a:ext>
            </a:extLst>
          </p:cNvPr>
          <p:cNvSpPr/>
          <p:nvPr/>
        </p:nvSpPr>
        <p:spPr>
          <a:xfrm>
            <a:off x="53500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58E3FB-29E1-45E8-93A4-E6CCE604E1CC}"/>
              </a:ext>
            </a:extLst>
          </p:cNvPr>
          <p:cNvGrpSpPr/>
          <p:nvPr/>
        </p:nvGrpSpPr>
        <p:grpSpPr>
          <a:xfrm>
            <a:off x="-404813" y="2708973"/>
            <a:ext cx="4764979" cy="908658"/>
            <a:chOff x="4983236" y="2355242"/>
            <a:chExt cx="4764979" cy="90865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437AB-186B-4EDF-89AE-AA9DDD5B2985}"/>
                </a:ext>
              </a:extLst>
            </p:cNvPr>
            <p:cNvSpPr/>
            <p:nvPr/>
          </p:nvSpPr>
          <p:spPr>
            <a:xfrm>
              <a:off x="4983236" y="3111500"/>
              <a:ext cx="4208389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1BECFF-5773-4284-B690-406E9CC9195E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CC8F59C-B644-47B0-9167-C1709C996A31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2D76A1-B368-4227-87BC-C1E6F3188936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+mj-lt"/>
                    <a:ea typeface="Tahoma" panose="020B0604030504040204" pitchFamily="34" charset="0"/>
                    <a:cs typeface="Arial" panose="020B0604020202020204" pitchFamily="34" charset="0"/>
                  </a:rPr>
                  <a:t>65%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EE85B71-6C92-4628-9D17-6B4B9FE98E40}"/>
              </a:ext>
            </a:extLst>
          </p:cNvPr>
          <p:cNvSpPr txBox="1"/>
          <p:nvPr/>
        </p:nvSpPr>
        <p:spPr>
          <a:xfrm>
            <a:off x="433052" y="3042302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EBB6E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Here Add Your Text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E1ECE0-1C05-4695-BD0C-DB056B302A14}"/>
              </a:ext>
            </a:extLst>
          </p:cNvPr>
          <p:cNvGrpSpPr/>
          <p:nvPr/>
        </p:nvGrpSpPr>
        <p:grpSpPr>
          <a:xfrm>
            <a:off x="462573" y="3677305"/>
            <a:ext cx="5029750" cy="1269901"/>
            <a:chOff x="827457" y="2276075"/>
            <a:chExt cx="5029750" cy="126990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AB2E34-4DD3-4B7C-A62A-087CB981C994}"/>
                </a:ext>
              </a:extLst>
            </p:cNvPr>
            <p:cNvSpPr txBox="1"/>
            <p:nvPr/>
          </p:nvSpPr>
          <p:spPr>
            <a:xfrm>
              <a:off x="840708" y="2622646"/>
              <a:ext cx="5016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you can add something in brief as the explanation of these percentage infographics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39F3E0-CE06-4C02-ADD7-55FD58EDD3ED}"/>
                </a:ext>
              </a:extLst>
            </p:cNvPr>
            <p:cNvSpPr txBox="1"/>
            <p:nvPr/>
          </p:nvSpPr>
          <p:spPr>
            <a:xfrm>
              <a:off x="827457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Add The Tittle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C776215-D5EC-44AC-93A4-86C7A7AC5B10}"/>
              </a:ext>
            </a:extLst>
          </p:cNvPr>
          <p:cNvSpPr/>
          <p:nvPr/>
        </p:nvSpPr>
        <p:spPr>
          <a:xfrm>
            <a:off x="0" y="2472774"/>
            <a:ext cx="535002" cy="1340402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005C2F-3BB1-4700-AF96-B507FFAB2844}"/>
              </a:ext>
            </a:extLst>
          </p:cNvPr>
          <p:cNvSpPr/>
          <p:nvPr/>
        </p:nvSpPr>
        <p:spPr>
          <a:xfrm>
            <a:off x="663973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463FCF-4178-424F-9678-3D8E21E586A0}"/>
              </a:ext>
            </a:extLst>
          </p:cNvPr>
          <p:cNvGrpSpPr/>
          <p:nvPr/>
        </p:nvGrpSpPr>
        <p:grpSpPr>
          <a:xfrm flipH="1">
            <a:off x="7528362" y="2708973"/>
            <a:ext cx="5120837" cy="908658"/>
            <a:chOff x="4627378" y="2355242"/>
            <a:chExt cx="5120837" cy="90865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A25B6C-5B89-49A7-AD0A-067918C970AE}"/>
                </a:ext>
              </a:extLst>
            </p:cNvPr>
            <p:cNvSpPr/>
            <p:nvPr/>
          </p:nvSpPr>
          <p:spPr>
            <a:xfrm>
              <a:off x="4627378" y="3111500"/>
              <a:ext cx="4564250" cy="152400"/>
            </a:xfrm>
            <a:prstGeom prst="rect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149D2B2-BDAC-4AEA-8131-66BD177B7B31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B7CE5A-0C98-4846-B2F3-A96B77781E8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199A2C0-FA3B-4069-8AA4-202F665EF75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+mj-lt"/>
                    <a:ea typeface="Tahoma" panose="020B0604030504040204" pitchFamily="34" charset="0"/>
                    <a:cs typeface="Arial" panose="020B0604020202020204" pitchFamily="34" charset="0"/>
                  </a:rPr>
                  <a:t>75%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6AB814-323D-4209-AB03-975012F1F9A1}"/>
              </a:ext>
            </a:extLst>
          </p:cNvPr>
          <p:cNvSpPr txBox="1"/>
          <p:nvPr/>
        </p:nvSpPr>
        <p:spPr>
          <a:xfrm>
            <a:off x="8950495" y="3042302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188E5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Here Add Your Text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404622-59D6-4FDD-BB19-502BE68D4B4E}"/>
              </a:ext>
            </a:extLst>
          </p:cNvPr>
          <p:cNvGrpSpPr/>
          <p:nvPr/>
        </p:nvGrpSpPr>
        <p:grpSpPr>
          <a:xfrm>
            <a:off x="6558572" y="3677305"/>
            <a:ext cx="5162195" cy="1269901"/>
            <a:chOff x="200704" y="2276075"/>
            <a:chExt cx="5162195" cy="12699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CCC74B2-2C5E-4F9B-9223-725D4F23E5CF}"/>
                </a:ext>
              </a:extLst>
            </p:cNvPr>
            <p:cNvSpPr txBox="1"/>
            <p:nvPr/>
          </p:nvSpPr>
          <p:spPr>
            <a:xfrm>
              <a:off x="200704" y="2622646"/>
              <a:ext cx="51621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you can add something in brief as the explanation of these percentage infographics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E924EAA-5595-4F9D-9CB3-678924066996}"/>
                </a:ext>
              </a:extLst>
            </p:cNvPr>
            <p:cNvSpPr txBox="1"/>
            <p:nvPr/>
          </p:nvSpPr>
          <p:spPr>
            <a:xfrm>
              <a:off x="2057256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Add The Tittle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DB22E1C-FC3B-4C0D-9B9C-53631272F70E}"/>
              </a:ext>
            </a:extLst>
          </p:cNvPr>
          <p:cNvSpPr/>
          <p:nvPr/>
        </p:nvSpPr>
        <p:spPr>
          <a:xfrm>
            <a:off x="11657349" y="2472774"/>
            <a:ext cx="535002" cy="1340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57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Topic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Topic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78F5CC-BA99-4C75-9DC2-F5E1A6F88710}"/>
              </a:ext>
            </a:extLst>
          </p:cNvPr>
          <p:cNvGrpSpPr/>
          <p:nvPr/>
        </p:nvGrpSpPr>
        <p:grpSpPr>
          <a:xfrm>
            <a:off x="1882382" y="2649295"/>
            <a:ext cx="2261288" cy="2261288"/>
            <a:chOff x="4328982" y="2168610"/>
            <a:chExt cx="2261288" cy="2261288"/>
          </a:xfrm>
        </p:grpSpPr>
        <p:sp>
          <p:nvSpPr>
            <p:cNvPr id="57" name="Circle: Hollow 56">
              <a:extLst>
                <a:ext uri="{FF2B5EF4-FFF2-40B4-BE49-F238E27FC236}">
                  <a16:creationId xmlns:a16="http://schemas.microsoft.com/office/drawing/2014/main" id="{1714E605-8407-489B-872C-C7BE0861A4C1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10D74F-DC1E-4BD3-A62F-89E4CD249B8C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A96F311-4D55-4853-B248-1998A1CC71C4}"/>
              </a:ext>
            </a:extLst>
          </p:cNvPr>
          <p:cNvSpPr/>
          <p:nvPr/>
        </p:nvSpPr>
        <p:spPr>
          <a:xfrm>
            <a:off x="1567285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3E06B1-77AE-4893-AF78-0637D73FCDA8}"/>
              </a:ext>
            </a:extLst>
          </p:cNvPr>
          <p:cNvGrpSpPr/>
          <p:nvPr/>
        </p:nvGrpSpPr>
        <p:grpSpPr>
          <a:xfrm>
            <a:off x="1163396" y="3456773"/>
            <a:ext cx="3699257" cy="1999674"/>
            <a:chOff x="-120791" y="3105834"/>
            <a:chExt cx="3699257" cy="19996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D79880-ABDC-4023-8498-75C9B8476F3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+mj-lt"/>
                </a:rPr>
                <a:t>60%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ADC3EE-7C21-46BC-97C0-BDFAF82971AF}"/>
                </a:ext>
              </a:extLst>
            </p:cNvPr>
            <p:cNvSpPr txBox="1"/>
            <p:nvPr/>
          </p:nvSpPr>
          <p:spPr>
            <a:xfrm>
              <a:off x="-68794" y="3655299"/>
              <a:ext cx="3600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+mj-lt"/>
                </a:rPr>
                <a:t>Add Your Text Here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3247CF-3FBA-4184-BEE4-C3B79322EA8F}"/>
                </a:ext>
              </a:extLst>
            </p:cNvPr>
            <p:cNvSpPr txBox="1"/>
            <p:nvPr/>
          </p:nvSpPr>
          <p:spPr>
            <a:xfrm>
              <a:off x="-120791" y="4089845"/>
              <a:ext cx="36992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Should Add Some Brief Text to Explain Main Tittle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8CF0C8-3F80-45E0-9FDD-A4A612D3CE15}"/>
              </a:ext>
            </a:extLst>
          </p:cNvPr>
          <p:cNvGrpSpPr/>
          <p:nvPr/>
        </p:nvGrpSpPr>
        <p:grpSpPr>
          <a:xfrm>
            <a:off x="7994116" y="2649295"/>
            <a:ext cx="2261288" cy="2261288"/>
            <a:chOff x="4328982" y="2168610"/>
            <a:chExt cx="2261288" cy="2261288"/>
          </a:xfrm>
        </p:grpSpPr>
        <p:sp>
          <p:nvSpPr>
            <p:cNvPr id="65" name="Circle: Hollow 64">
              <a:extLst>
                <a:ext uri="{FF2B5EF4-FFF2-40B4-BE49-F238E27FC236}">
                  <a16:creationId xmlns:a16="http://schemas.microsoft.com/office/drawing/2014/main" id="{FA4439F6-E358-4717-9FD6-C2CBE86F65D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8D383C7-7019-439C-8C84-CF6B6621ABA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E99712C-3B27-4D47-BDB9-4581834A9CEC}"/>
              </a:ext>
            </a:extLst>
          </p:cNvPr>
          <p:cNvSpPr/>
          <p:nvPr/>
        </p:nvSpPr>
        <p:spPr>
          <a:xfrm>
            <a:off x="7679019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29473DA-7604-4FD6-ACB5-49E1199542C1}"/>
              </a:ext>
            </a:extLst>
          </p:cNvPr>
          <p:cNvGrpSpPr/>
          <p:nvPr/>
        </p:nvGrpSpPr>
        <p:grpSpPr>
          <a:xfrm>
            <a:off x="7348351" y="3456773"/>
            <a:ext cx="3600661" cy="1999674"/>
            <a:chOff x="-47570" y="3105834"/>
            <a:chExt cx="3600661" cy="199967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7D6244A-3AB2-4C7C-A20B-C007D0104570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188E5"/>
                  </a:solidFill>
                  <a:latin typeface="+mj-lt"/>
                </a:rPr>
                <a:t>40%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3EE676-3EEB-4573-8D50-6E5A21889BEF}"/>
                </a:ext>
              </a:extLst>
            </p:cNvPr>
            <p:cNvSpPr txBox="1"/>
            <p:nvPr/>
          </p:nvSpPr>
          <p:spPr>
            <a:xfrm>
              <a:off x="-23462" y="3655299"/>
              <a:ext cx="350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+mj-lt"/>
                </a:rPr>
                <a:t>Add Your Text Here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92D8BB4-740A-446B-9699-7E5B1BC7A09B}"/>
                </a:ext>
              </a:extLst>
            </p:cNvPr>
            <p:cNvSpPr txBox="1"/>
            <p:nvPr/>
          </p:nvSpPr>
          <p:spPr>
            <a:xfrm>
              <a:off x="-47570" y="4089845"/>
              <a:ext cx="3600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Should Add Some Brief Text to Explain Main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8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2096</Words>
  <Application>Microsoft Office PowerPoint</Application>
  <PresentationFormat>Widescreen</PresentationFormat>
  <Paragraphs>314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Montserrat</vt:lpstr>
      <vt:lpstr>Montserrat ExtraBold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Mr. Zaman</cp:lastModifiedBy>
  <cp:revision>100</cp:revision>
  <dcterms:created xsi:type="dcterms:W3CDTF">2020-09-18T21:48:46Z</dcterms:created>
  <dcterms:modified xsi:type="dcterms:W3CDTF">2021-03-08T20:14:01Z</dcterms:modified>
</cp:coreProperties>
</file>