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200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053514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rgbClr val="00BCD4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defRPr sz="48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defRPr sz="48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defRPr sz="48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defRPr sz="48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defRPr sz="48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defRPr sz="48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defRPr sz="48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defRPr sz="48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defRPr sz="48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000000"/>
              </a:buClr>
              <a:buFont typeface="Roboto"/>
              <a:buNone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algn="ctr" rtl="0">
              <a:spcBef>
                <a:spcPts val="0"/>
              </a:spcBef>
              <a:buClr>
                <a:srgbClr val="000000"/>
              </a:buClr>
              <a:buSzPct val="100000"/>
              <a:buFont typeface="Roboto"/>
              <a:buNone/>
              <a:defRPr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algn="ctr" rtl="0">
              <a:spcBef>
                <a:spcPts val="0"/>
              </a:spcBef>
              <a:buClr>
                <a:srgbClr val="000000"/>
              </a:buClr>
              <a:buSzPct val="100000"/>
              <a:buFont typeface="Roboto"/>
              <a:buNone/>
              <a:defRPr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algn="ctr" rtl="0">
              <a:spcBef>
                <a:spcPts val="0"/>
              </a:spcBef>
              <a:buClr>
                <a:srgbClr val="000000"/>
              </a:buClr>
              <a:buSzPct val="100000"/>
              <a:buFont typeface="Roboto"/>
              <a:buNone/>
              <a:defRPr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algn="ctr" rtl="0">
              <a:spcBef>
                <a:spcPts val="0"/>
              </a:spcBef>
              <a:buClr>
                <a:srgbClr val="000000"/>
              </a:buClr>
              <a:buSzPct val="100000"/>
              <a:buFont typeface="Roboto"/>
              <a:buNone/>
              <a:defRPr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algn="ctr" rtl="0">
              <a:spcBef>
                <a:spcPts val="0"/>
              </a:spcBef>
              <a:buClr>
                <a:srgbClr val="000000"/>
              </a:buClr>
              <a:buSzPct val="100000"/>
              <a:buFont typeface="Roboto"/>
              <a:buNone/>
              <a:defRPr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algn="ctr" rtl="0">
              <a:spcBef>
                <a:spcPts val="0"/>
              </a:spcBef>
              <a:buClr>
                <a:srgbClr val="000000"/>
              </a:buClr>
              <a:buSzPct val="100000"/>
              <a:buFont typeface="Roboto"/>
              <a:buNone/>
              <a:defRPr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algn="ctr" rtl="0">
              <a:spcBef>
                <a:spcPts val="0"/>
              </a:spcBef>
              <a:buClr>
                <a:srgbClr val="000000"/>
              </a:buClr>
              <a:buSzPct val="100000"/>
              <a:buFont typeface="Roboto"/>
              <a:buNone/>
              <a:defRPr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algn="ctr" rtl="0">
              <a:spcBef>
                <a:spcPts val="0"/>
              </a:spcBef>
              <a:buClr>
                <a:srgbClr val="000000"/>
              </a:buClr>
              <a:buSzPct val="100000"/>
              <a:buFont typeface="Roboto"/>
              <a:buNone/>
              <a:defRPr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25" y="0"/>
            <a:ext cx="9144000" cy="1200299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57200" y="171453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Clr>
                <a:srgbClr val="FFFFFF"/>
              </a:buClr>
              <a:buFont typeface="Roboto"/>
              <a:defRPr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defRPr b="0">
                <a:solidFill>
                  <a:srgbClr val="FFFFFF"/>
                </a:solidFill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defRPr b="0">
                <a:solidFill>
                  <a:srgbClr val="FFFFFF"/>
                </a:solidFill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defRPr b="0">
                <a:solidFill>
                  <a:srgbClr val="FFFFFF"/>
                </a:solidFill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defRPr b="0">
                <a:solidFill>
                  <a:srgbClr val="FFFFFF"/>
                </a:solidFill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defRPr b="0">
                <a:solidFill>
                  <a:srgbClr val="FFFFFF"/>
                </a:solidFill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defRPr b="0">
                <a:solidFill>
                  <a:srgbClr val="FFFFFF"/>
                </a:solidFill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defRPr b="0">
                <a:solidFill>
                  <a:srgbClr val="FFFFFF"/>
                </a:solidFill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defRPr b="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1pPr>
            <a:lvl2pPr rtl="0">
              <a:spcBef>
                <a:spcPts val="0"/>
              </a:spcBef>
              <a:buClr>
                <a:srgbClr val="666666"/>
              </a:buClr>
              <a:buFont typeface="Roboto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3pPr>
            <a:lvl4pPr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4pPr>
            <a:lvl5pPr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5pPr>
            <a:lvl6pPr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6pPr>
            <a:lvl7pPr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7pPr>
            <a:lvl8pPr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8pPr>
            <a:lvl9pPr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25" y="0"/>
            <a:ext cx="9144000" cy="1200299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171453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Clr>
                <a:srgbClr val="FFFFFF"/>
              </a:buClr>
              <a:buFont typeface="Roboto"/>
              <a:defRPr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Font typeface="Roboto"/>
              <a:defRPr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Font typeface="Roboto"/>
              <a:defRPr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Font typeface="Roboto"/>
              <a:defRPr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Font typeface="Roboto"/>
              <a:defRPr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Font typeface="Roboto"/>
              <a:defRPr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Font typeface="Roboto"/>
              <a:defRPr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Font typeface="Roboto"/>
              <a:defRPr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Font typeface="Roboto"/>
              <a:defRPr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1pPr>
            <a:lvl2pPr rtl="0">
              <a:spcBef>
                <a:spcPts val="0"/>
              </a:spcBef>
              <a:buClr>
                <a:srgbClr val="666666"/>
              </a:buClr>
              <a:buFont typeface="Roboto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3pPr>
            <a:lvl4pPr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4pPr>
            <a:lvl5pPr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5pPr>
            <a:lvl6pPr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6pPr>
            <a:lvl7pPr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7pPr>
            <a:lvl8pPr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8pPr>
            <a:lvl9pPr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1pPr>
            <a:lvl2pPr rtl="0">
              <a:spcBef>
                <a:spcPts val="0"/>
              </a:spcBef>
              <a:buClr>
                <a:srgbClr val="666666"/>
              </a:buClr>
              <a:buFont typeface="Roboto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3pPr>
            <a:lvl4pPr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4pPr>
            <a:lvl5pPr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5pPr>
            <a:lvl6pPr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6pPr>
            <a:lvl7pPr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7pPr>
            <a:lvl8pPr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8pPr>
            <a:lvl9pPr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25" y="0"/>
            <a:ext cx="9144000" cy="1200299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171453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Clr>
                <a:srgbClr val="FFFFFF"/>
              </a:buClr>
              <a:buFont typeface="Roboto"/>
              <a:defRPr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Font typeface="Roboto"/>
              <a:defRPr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Font typeface="Roboto"/>
              <a:defRPr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Font typeface="Roboto"/>
              <a:defRPr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Font typeface="Roboto"/>
              <a:defRPr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Font typeface="Roboto"/>
              <a:defRPr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Font typeface="Roboto"/>
              <a:defRPr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Font typeface="Roboto"/>
              <a:defRPr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Font typeface="Roboto"/>
              <a:defRPr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25" y="0"/>
            <a:ext cx="9144000" cy="1200299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360"/>
              </a:spcBef>
              <a:buSzPct val="1000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25" y="0"/>
            <a:ext cx="9144000" cy="1200299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600"/>
              </a:spcBef>
              <a:buClr>
                <a:schemeClr val="dk1"/>
              </a:buClr>
              <a:buSzPct val="100000"/>
              <a:buFont typeface="Roboto"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rtl="0">
              <a:spcBef>
                <a:spcPts val="480"/>
              </a:spcBef>
              <a:buClr>
                <a:schemeClr val="dk1"/>
              </a:buClr>
              <a:buSzPct val="100000"/>
              <a:buFont typeface="Roboto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rtl="0">
              <a:spcBef>
                <a:spcPts val="480"/>
              </a:spcBef>
              <a:buClr>
                <a:schemeClr val="dk1"/>
              </a:buClr>
              <a:buSzPct val="100000"/>
              <a:buFont typeface="Roboto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rtl="0">
              <a:spcBef>
                <a:spcPts val="360"/>
              </a:spcBef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rtl="0">
              <a:spcBef>
                <a:spcPts val="360"/>
              </a:spcBef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rtl="0">
              <a:spcBef>
                <a:spcPts val="360"/>
              </a:spcBef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rtl="0">
              <a:spcBef>
                <a:spcPts val="360"/>
              </a:spcBef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rtl="0">
              <a:spcBef>
                <a:spcPts val="360"/>
              </a:spcBef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rtl="0">
              <a:spcBef>
                <a:spcPts val="360"/>
              </a:spcBef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Swipes for Advice</a:t>
            </a:r>
            <a:endParaRPr lang="en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5390" y="0"/>
            <a:ext cx="2893220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5390" y="0"/>
            <a:ext cx="289321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5390" y="0"/>
            <a:ext cx="2893220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5390" y="0"/>
            <a:ext cx="289321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5390" y="0"/>
            <a:ext cx="289321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171453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Future development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Improve matching algorithm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Use mutual likes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Improve local caching of data from database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Client server application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b="1">
                <a:solidFill>
                  <a:srgbClr val="9E9E9E"/>
                </a:solidFill>
              </a:rPr>
              <a:t>Client:</a:t>
            </a:r>
            <a:r>
              <a:rPr lang="en"/>
              <a:t> </a:t>
            </a:r>
            <a:r>
              <a:rPr lang="en">
                <a:solidFill>
                  <a:srgbClr val="212121"/>
                </a:solidFill>
              </a:rPr>
              <a:t>Android phone application that keeps track of user activity in the form of “likes”, user corporate and academic achievement, and allows users to exchange chatroom messages.</a:t>
            </a:r>
          </a:p>
          <a:p>
            <a:pPr marL="914400" lvl="1" indent="-228600">
              <a:spcBef>
                <a:spcPts val="0"/>
              </a:spcBef>
            </a:pPr>
            <a:r>
              <a:rPr lang="en" b="1">
                <a:solidFill>
                  <a:srgbClr val="9E9E9E"/>
                </a:solidFill>
              </a:rPr>
              <a:t>Server:</a:t>
            </a:r>
            <a:r>
              <a:rPr lang="en" b="1"/>
              <a:t> </a:t>
            </a:r>
            <a:r>
              <a:rPr lang="en">
                <a:solidFill>
                  <a:srgbClr val="212121"/>
                </a:solidFill>
              </a:rPr>
              <a:t>An online NoSQL database that saves and displays user information, past in-app behavior pictures, GPS location and chatroom conversations.</a:t>
            </a:r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171453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Objectives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171453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User flow</a:t>
            </a:r>
          </a:p>
        </p:txBody>
      </p:sp>
      <p:sp>
        <p:nvSpPr>
          <p:cNvPr id="40" name="Shape 40"/>
          <p:cNvSpPr/>
          <p:nvPr/>
        </p:nvSpPr>
        <p:spPr>
          <a:xfrm>
            <a:off x="3038687" y="1565025"/>
            <a:ext cx="3066599" cy="497999"/>
          </a:xfrm>
          <a:prstGeom prst="rect">
            <a:avLst/>
          </a:prstGeom>
          <a:solidFill>
            <a:srgbClr val="B6B6B6"/>
          </a:solidFill>
          <a:ln w="19050" cap="flat" cmpd="sng">
            <a:solidFill>
              <a:srgbClr val="72727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37474F"/>
                </a:solidFill>
                <a:latin typeface="Open Sans"/>
                <a:ea typeface="Open Sans"/>
                <a:cs typeface="Open Sans"/>
                <a:sym typeface="Open Sans"/>
              </a:rPr>
              <a:t>LinkedIn Integration </a:t>
            </a:r>
          </a:p>
        </p:txBody>
      </p:sp>
      <p:sp>
        <p:nvSpPr>
          <p:cNvPr id="41" name="Shape 41"/>
          <p:cNvSpPr/>
          <p:nvPr/>
        </p:nvSpPr>
        <p:spPr>
          <a:xfrm>
            <a:off x="3330437" y="2201262"/>
            <a:ext cx="2483100" cy="497999"/>
          </a:xfrm>
          <a:prstGeom prst="rect">
            <a:avLst/>
          </a:prstGeom>
          <a:solidFill>
            <a:srgbClr val="B6B6B6"/>
          </a:solidFill>
          <a:ln w="19050" cap="flat" cmpd="sng">
            <a:solidFill>
              <a:srgbClr val="72727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>
                <a:solidFill>
                  <a:srgbClr val="37474F"/>
                </a:solidFill>
                <a:latin typeface="Open Sans"/>
                <a:ea typeface="Open Sans"/>
                <a:cs typeface="Open Sans"/>
                <a:sym typeface="Open Sans"/>
              </a:rPr>
              <a:t>Profile Creation </a:t>
            </a:r>
          </a:p>
        </p:txBody>
      </p:sp>
      <p:sp>
        <p:nvSpPr>
          <p:cNvPr id="42" name="Shape 42"/>
          <p:cNvSpPr/>
          <p:nvPr/>
        </p:nvSpPr>
        <p:spPr>
          <a:xfrm>
            <a:off x="2937012" y="2837512"/>
            <a:ext cx="3053399" cy="497999"/>
          </a:xfrm>
          <a:prstGeom prst="rect">
            <a:avLst/>
          </a:prstGeom>
          <a:solidFill>
            <a:srgbClr val="B6B6B6"/>
          </a:solidFill>
          <a:ln w="19050" cap="flat" cmpd="sng">
            <a:solidFill>
              <a:srgbClr val="72727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>
                <a:solidFill>
                  <a:srgbClr val="37474F"/>
                </a:solidFill>
                <a:latin typeface="Open Sans"/>
                <a:ea typeface="Open Sans"/>
                <a:cs typeface="Open Sans"/>
                <a:sym typeface="Open Sans"/>
              </a:rPr>
              <a:t>Profile Stack</a:t>
            </a:r>
          </a:p>
        </p:txBody>
      </p:sp>
      <p:sp>
        <p:nvSpPr>
          <p:cNvPr id="43" name="Shape 43"/>
          <p:cNvSpPr/>
          <p:nvPr/>
        </p:nvSpPr>
        <p:spPr>
          <a:xfrm>
            <a:off x="3064950" y="3473775"/>
            <a:ext cx="3014099" cy="497999"/>
          </a:xfrm>
          <a:prstGeom prst="rect">
            <a:avLst/>
          </a:prstGeom>
          <a:solidFill>
            <a:srgbClr val="B6B6B6"/>
          </a:solidFill>
          <a:ln w="19050" cap="flat" cmpd="sng">
            <a:solidFill>
              <a:srgbClr val="72727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>
                <a:solidFill>
                  <a:srgbClr val="37474F"/>
                </a:solidFill>
                <a:latin typeface="Open Sans"/>
                <a:ea typeface="Open Sans"/>
                <a:cs typeface="Open Sans"/>
                <a:sym typeface="Open Sans"/>
              </a:rPr>
              <a:t>Matching</a:t>
            </a:r>
          </a:p>
        </p:txBody>
      </p:sp>
      <p:sp>
        <p:nvSpPr>
          <p:cNvPr id="44" name="Shape 44"/>
          <p:cNvSpPr/>
          <p:nvPr/>
        </p:nvSpPr>
        <p:spPr>
          <a:xfrm>
            <a:off x="2458937" y="4110025"/>
            <a:ext cx="4226099" cy="524100"/>
          </a:xfrm>
          <a:prstGeom prst="rect">
            <a:avLst/>
          </a:prstGeom>
          <a:solidFill>
            <a:srgbClr val="B6B6B6"/>
          </a:solidFill>
          <a:ln w="19050" cap="flat" cmpd="sng">
            <a:solidFill>
              <a:srgbClr val="72727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>
                <a:solidFill>
                  <a:srgbClr val="37474F"/>
                </a:solidFill>
                <a:latin typeface="Open Sans"/>
                <a:ea typeface="Open Sans"/>
                <a:cs typeface="Open Sans"/>
                <a:sym typeface="Open Sans"/>
              </a:rPr>
              <a:t>User-to-User Communication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171453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System integration</a:t>
            </a:r>
          </a:p>
        </p:txBody>
      </p:sp>
      <p:cxnSp>
        <p:nvCxnSpPr>
          <p:cNvPr id="50" name="Shape 50"/>
          <p:cNvCxnSpPr>
            <a:stCxn id="51" idx="3"/>
            <a:endCxn id="52" idx="1"/>
          </p:cNvCxnSpPr>
          <p:nvPr/>
        </p:nvCxnSpPr>
        <p:spPr>
          <a:xfrm>
            <a:off x="3151175" y="1719475"/>
            <a:ext cx="2479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Shape 53"/>
          <p:cNvSpPr/>
          <p:nvPr/>
        </p:nvSpPr>
        <p:spPr>
          <a:xfrm>
            <a:off x="2748752" y="1565025"/>
            <a:ext cx="3646499" cy="497999"/>
          </a:xfrm>
          <a:prstGeom prst="rect">
            <a:avLst/>
          </a:prstGeom>
          <a:solidFill>
            <a:srgbClr val="B6B6B6"/>
          </a:solidFill>
          <a:ln w="19050" cap="flat" cmpd="sng">
            <a:solidFill>
              <a:srgbClr val="72727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37474F"/>
                </a:solidFill>
                <a:latin typeface="Open Sans"/>
                <a:ea typeface="Open Sans"/>
                <a:cs typeface="Open Sans"/>
                <a:sym typeface="Open Sans"/>
              </a:rPr>
              <a:t>Data collection (LinkedIn SDK)</a:t>
            </a:r>
          </a:p>
        </p:txBody>
      </p:sp>
      <p:sp>
        <p:nvSpPr>
          <p:cNvPr id="54" name="Shape 54"/>
          <p:cNvSpPr/>
          <p:nvPr/>
        </p:nvSpPr>
        <p:spPr>
          <a:xfrm>
            <a:off x="2344800" y="2201275"/>
            <a:ext cx="4454399" cy="497999"/>
          </a:xfrm>
          <a:prstGeom prst="rect">
            <a:avLst/>
          </a:prstGeom>
          <a:solidFill>
            <a:srgbClr val="B6B6B6"/>
          </a:solidFill>
          <a:ln w="19050" cap="flat" cmpd="sng">
            <a:solidFill>
              <a:srgbClr val="72727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37474F"/>
                </a:solidFill>
                <a:latin typeface="Open Sans"/>
                <a:ea typeface="Open Sans"/>
                <a:cs typeface="Open Sans"/>
                <a:sym typeface="Open Sans"/>
              </a:rPr>
              <a:t>Data sent to server for profile creation</a:t>
            </a:r>
          </a:p>
        </p:txBody>
      </p:sp>
      <p:sp>
        <p:nvSpPr>
          <p:cNvPr id="55" name="Shape 55"/>
          <p:cNvSpPr/>
          <p:nvPr/>
        </p:nvSpPr>
        <p:spPr>
          <a:xfrm>
            <a:off x="2813700" y="2837525"/>
            <a:ext cx="3516599" cy="497999"/>
          </a:xfrm>
          <a:prstGeom prst="rect">
            <a:avLst/>
          </a:prstGeom>
          <a:solidFill>
            <a:srgbClr val="B6B6B6"/>
          </a:solidFill>
          <a:ln w="19050" cap="flat" cmpd="sng">
            <a:solidFill>
              <a:srgbClr val="72727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37474F"/>
                </a:solidFill>
                <a:latin typeface="Open Sans"/>
                <a:ea typeface="Open Sans"/>
                <a:cs typeface="Open Sans"/>
                <a:sym typeface="Open Sans"/>
              </a:rPr>
              <a:t>Profiles pulled from database</a:t>
            </a:r>
          </a:p>
        </p:txBody>
      </p:sp>
      <p:sp>
        <p:nvSpPr>
          <p:cNvPr id="56" name="Shape 56"/>
          <p:cNvSpPr/>
          <p:nvPr/>
        </p:nvSpPr>
        <p:spPr>
          <a:xfrm>
            <a:off x="2972700" y="3473775"/>
            <a:ext cx="3198600" cy="497999"/>
          </a:xfrm>
          <a:prstGeom prst="rect">
            <a:avLst/>
          </a:prstGeom>
          <a:solidFill>
            <a:srgbClr val="B6B6B6"/>
          </a:solidFill>
          <a:ln w="19050" cap="flat" cmpd="sng">
            <a:solidFill>
              <a:srgbClr val="72727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37474F"/>
                </a:solidFill>
                <a:latin typeface="Open Sans"/>
                <a:ea typeface="Open Sans"/>
                <a:cs typeface="Open Sans"/>
                <a:sym typeface="Open Sans"/>
              </a:rPr>
              <a:t>User activity sent to server</a:t>
            </a:r>
          </a:p>
        </p:txBody>
      </p:sp>
      <p:sp>
        <p:nvSpPr>
          <p:cNvPr id="57" name="Shape 57"/>
          <p:cNvSpPr/>
          <p:nvPr/>
        </p:nvSpPr>
        <p:spPr>
          <a:xfrm>
            <a:off x="2401800" y="4110025"/>
            <a:ext cx="4340399" cy="524100"/>
          </a:xfrm>
          <a:prstGeom prst="rect">
            <a:avLst/>
          </a:prstGeom>
          <a:solidFill>
            <a:srgbClr val="B6B6B6"/>
          </a:solidFill>
          <a:ln w="19050" cap="flat" cmpd="sng">
            <a:solidFill>
              <a:srgbClr val="72727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37474F"/>
                </a:solidFill>
                <a:latin typeface="Open Sans"/>
                <a:ea typeface="Open Sans"/>
                <a:cs typeface="Open Sans"/>
                <a:sym typeface="Open Sans"/>
              </a:rPr>
              <a:t>Client-server interaction for chatroom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171453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Applications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Networking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Connect people through a Mentor/Mentee relationship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Potentially free food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Mentee swipes a Mentor in the dining hall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171453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Timeline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Sign in with LinkedIn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Make profile and pull from LinkedIn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Set up database and get profiles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a) Chat between 2 profiles</a:t>
            </a:r>
            <a:br>
              <a:rPr lang="en"/>
            </a:br>
            <a:r>
              <a:rPr lang="en"/>
              <a:t>b) Have profiles appear</a:t>
            </a:r>
            <a:br>
              <a:rPr lang="en"/>
            </a:br>
            <a:r>
              <a:rPr lang="en"/>
              <a:t>c) Matching &amp; chatrooms</a:t>
            </a:r>
          </a:p>
          <a:p>
            <a:pPr marL="45720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171453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Obstacles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Database query delay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Recreating relational database query in noSQL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Server client interaction for chatroom (making sure it doesn’t lag)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5390" y="0"/>
            <a:ext cx="2893220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5390" y="0"/>
            <a:ext cx="289321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Material Design - Cya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Microsoft Macintosh PowerPoint</Application>
  <PresentationFormat>On-screen Show (16:9)</PresentationFormat>
  <Paragraphs>36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Roboto</vt:lpstr>
      <vt:lpstr>Open Sans</vt:lpstr>
      <vt:lpstr>Material Design - Cyan</vt:lpstr>
      <vt:lpstr>Swipes for Advice</vt:lpstr>
      <vt:lpstr>Objectives</vt:lpstr>
      <vt:lpstr>User flow</vt:lpstr>
      <vt:lpstr>System integration</vt:lpstr>
      <vt:lpstr>Applications</vt:lpstr>
      <vt:lpstr>Timeline</vt:lpstr>
      <vt:lpstr>Obstacles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development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Swipes for Advice</dc:title>
  <cp:lastModifiedBy>Ty Giacalone</cp:lastModifiedBy>
  <cp:revision>1</cp:revision>
  <dcterms:modified xsi:type="dcterms:W3CDTF">2015-10-11T20:58:23Z</dcterms:modified>
</cp:coreProperties>
</file>