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3" r:id="rId8"/>
    <p:sldId id="261" r:id="rId9"/>
    <p:sldId id="277" r:id="rId10"/>
    <p:sldId id="266" r:id="rId11"/>
    <p:sldId id="279" r:id="rId12"/>
    <p:sldId id="280" r:id="rId13"/>
    <p:sldId id="269" r:id="rId14"/>
    <p:sldId id="281" r:id="rId15"/>
    <p:sldId id="271" r:id="rId16"/>
    <p:sldId id="283" r:id="rId17"/>
    <p:sldId id="282" r:id="rId18"/>
    <p:sldId id="284" r:id="rId19"/>
    <p:sldId id="285" r:id="rId20"/>
    <p:sldId id="286" r:id="rId21"/>
    <p:sldId id="287" r:id="rId22"/>
    <p:sldId id="288" r:id="rId23"/>
    <p:sldId id="264" r:id="rId24"/>
    <p:sldId id="267" r:id="rId25"/>
    <p:sldId id="274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EC48A-3AFC-4AE1-9866-025B7393FFA6}" v="1" dt="2024-10-05T17:07:53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C100-679F-3FC4-4D1E-05FC2F21D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19729-5B94-1416-A530-A25EBBD3F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87F8-0F3C-3217-4A0C-B91D9D05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2B13-B895-2806-3ECA-BC0D3D3D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171E-7481-C644-71A5-A9C901DD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5345-D9C0-B537-8088-00ABBEDC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3D734-8A21-214E-678D-23FC58908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922E-8E44-D0D9-BBE2-B1DECEF9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7653D-36D6-012D-FBD4-4B3398B6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F931-C013-CB3D-17AA-F58A6514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C4B92-83A5-B269-A5DA-56FD257B9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FBA67-B512-0A64-5AC2-D098899E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3DDC-2FA7-FFC3-10D0-BC1143AB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6982-C70B-5EAF-CE86-51A162FE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786A-E846-2F8A-B82C-51140C3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53FC-4877-4CAC-D67A-30D6C707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6B24-345A-838E-DF83-4B8150E6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8F3D-A420-9473-5E88-438F152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1404C-AB9B-8CDF-2F1A-A8A864F8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21D25-2755-95B4-CE34-E6F90DF7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D691-3764-6371-A70F-2B4D848C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91F30-E7EA-5468-96CF-79D7F3B2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6595-D409-5CF2-C3A5-762D6A4B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EF7C-D253-6447-16C5-6E2D2AD4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613C-137D-28B9-4B32-FDA8AB82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25A3-F9F8-A0B6-8009-C55FFD8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6C36-D5F2-3C26-6379-8D5F23DEC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3C16-71A7-DC30-F067-2B68B51FA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16FF-866D-223A-5C29-ECFB2FD4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7B58A-5EE0-AD68-A51A-DB314248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4601-F273-75DF-953C-45894AC9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6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4693-9425-80BF-42E2-5E8D6A73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47708-B90B-DCF1-8CEA-ACAB661A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F153-BAC4-B5A1-36EE-0D16071CC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3EF27-1B34-2F58-E711-3245F623A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8BE1F-A813-3680-E18C-165C09591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12750-60CA-57B8-7316-3A5340A3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89C2F-6647-F9F2-78FB-460B14C4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C479F-3404-35EC-7A72-D206A4E4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B301-36B1-512B-FD00-37DF6F8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D1121-FE6A-C5F4-835D-41FD2EC4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84CFD-AB1C-E54F-0E58-EE0A9596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06BD1-2D0A-0FEC-4D51-6AE0B342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A5E55-C883-0938-CC71-1A97B2C8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F199A-F357-8113-2D53-B5C32BB9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261DE-FDE0-3E60-AEEF-D7A7C13E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A24-DBBF-5789-AEDE-85838CC0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72E1-3DE6-8CD3-AF61-C2BF30C9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84311-F502-325E-1FD1-FEC65CE4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C7EC-D89D-4DFF-B517-C3303C43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91C5A-7DB4-93FE-F485-7DBDAEE0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DF104-6E08-F65B-9E6D-491A8F06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F4CB-C597-ABE5-BECD-00D084E5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129AD-E61E-1A80-F61A-B19414AC0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EF31E-4A12-218C-BC7C-B659383B9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114B-8F7E-02C4-5829-5C61A721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23C2-8EDD-519B-BF98-CB5434BB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2ADDA-5DC5-A0E2-7B92-A029A79D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842C7-DF1D-0EED-0375-D05333D5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D07D-8F4A-5879-B2BA-FC6303667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28F5-B38A-FB92-AA45-62C4DA2AA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3A5EC-1E2B-4E25-A529-6817CAB5252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73CA-C2E9-8BF1-73F6-9D8359E3D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1369-C5DD-8AC6-12FD-922D8637D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94A8D-5A46-4101-A854-9DCC8811B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circle with a blue and purple background&#10;&#10;Description automatically generated">
            <a:extLst>
              <a:ext uri="{FF2B5EF4-FFF2-40B4-BE49-F238E27FC236}">
                <a16:creationId xmlns:a16="http://schemas.microsoft.com/office/drawing/2014/main" id="{321410BD-121C-4A06-151D-AF1AB74A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9" b="1065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E72D-C89B-F6A8-971E-A621761A1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618019" cy="3204134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</a:rPr>
              <a:t>General </a:t>
            </a:r>
            <a:r>
              <a:rPr lang="en-US" sz="4800" dirty="0" err="1">
                <a:solidFill>
                  <a:schemeClr val="bg1"/>
                </a:solidFill>
              </a:rPr>
              <a:t>DisArrays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Project Report 1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Team Leader: Jon Mauriala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Team Member: Ty Gregory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Team Member: Robert Colvin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23CD1-6F38-5E68-28A0-F75260ACC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CSCI363: User Interface Design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Fall 2024 Semester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10/05/2024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18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C394056-A5EE-529F-316A-F274621C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2" y="570369"/>
            <a:ext cx="12032055" cy="55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04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B3FF2413-F2DA-4013-228A-FCC355CC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0"/>
            <a:ext cx="633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5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1DC7D669-4074-902C-6509-F514CAD8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0"/>
            <a:ext cx="8102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5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BE2C9FA-46A3-F198-1768-8AB87FA4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874"/>
            <a:ext cx="12180450" cy="449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1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3D55B67A-01AB-1E3B-D30C-F095AAB23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0"/>
            <a:ext cx="10018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8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A1648BF-8917-E093-3151-03D0597E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7713"/>
            <a:ext cx="12192000" cy="28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16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0A11205B-A45E-67E4-C45A-72607F20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0"/>
            <a:ext cx="816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2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DBB271B6-8CC3-52DC-FAD3-BA2C5398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0"/>
            <a:ext cx="638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3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C12C8ACA-38D3-8ACC-48D5-657814725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0"/>
            <a:ext cx="527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2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807A4C9-41AE-E402-141C-3197AF34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5638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6ABA-0D32-020A-0357-0EA4F9FA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9/29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222-5FE0-68C1-ADFE-B8AAA5FA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 created by Ty Gregory </a:t>
            </a:r>
          </a:p>
          <a:p>
            <a:r>
              <a:rPr lang="en-US" dirty="0"/>
              <a:t>Integrated into PowerPoint by Jon Mauriala</a:t>
            </a:r>
          </a:p>
          <a:p>
            <a:r>
              <a:rPr lang="en-US" dirty="0"/>
              <a:t>Reviewed Logo and opening slide for PowerPoint presentation</a:t>
            </a:r>
          </a:p>
          <a:p>
            <a:r>
              <a:rPr lang="en-US" dirty="0"/>
              <a:t>Ty Gregory Setup GitHub Repository</a:t>
            </a:r>
          </a:p>
          <a:p>
            <a:r>
              <a:rPr lang="en-US" dirty="0"/>
              <a:t>Using Discord for collaboration and communication</a:t>
            </a:r>
          </a:p>
          <a:p>
            <a:r>
              <a:rPr lang="en-US" dirty="0"/>
              <a:t>Scheduled next meeting for 10/06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8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073F5B4A-EA66-763C-1FF6-22D00D14D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8075"/>
            <a:ext cx="12192000" cy="21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8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63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33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6ABA-0D32-020A-0357-0EA4F9FA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10/21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222-5FE0-68C1-ADFE-B8AAA5FA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Verified the interface drawing to be wireframing without screen connections</a:t>
            </a:r>
          </a:p>
          <a:p>
            <a:r>
              <a:rPr lang="en-US" dirty="0"/>
              <a:t>Started with end pages and build backwards to menu screen to drive modularity and separation of concerns</a:t>
            </a:r>
          </a:p>
          <a:p>
            <a:r>
              <a:rPr lang="en-US" dirty="0"/>
              <a:t>Using touchscreen with pen for mock-up</a:t>
            </a:r>
          </a:p>
          <a:p>
            <a:r>
              <a:rPr lang="en-US" dirty="0"/>
              <a:t>Decided to list mileage twice, in the log and status screens</a:t>
            </a:r>
          </a:p>
          <a:p>
            <a:r>
              <a:rPr lang="en-US" dirty="0"/>
              <a:t>Windows/desktop monitor-based app. Placing the navigation tools at the top of the window which would be persistent across all pages for consistency of experience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4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6ABA-0D32-020A-0357-0EA4F9FA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10/21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222-5FE0-68C1-ADFE-B8AAA5FA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status page, listing the running information and a warning</a:t>
            </a:r>
          </a:p>
          <a:p>
            <a:r>
              <a:rPr lang="en-US" dirty="0"/>
              <a:t>Opted to list the battery and fuel, if a hybrid it will list both</a:t>
            </a:r>
          </a:p>
          <a:p>
            <a:r>
              <a:rPr lang="en-US" dirty="0"/>
              <a:t>Track the anomalies in the log/journal?</a:t>
            </a:r>
          </a:p>
          <a:p>
            <a:r>
              <a:rPr lang="en-US" dirty="0"/>
              <a:t>Green or red for showing window up or down? Using in conjunction with % to reflect the information both ways.</a:t>
            </a:r>
          </a:p>
          <a:p>
            <a:pPr lvl="1"/>
            <a:r>
              <a:rPr lang="en-US" dirty="0"/>
              <a:t>Changed to showing windows from the side instead</a:t>
            </a:r>
          </a:p>
          <a:p>
            <a:r>
              <a:rPr lang="en-US" dirty="0"/>
              <a:t>After discussion it was decided to hold off on adding a trunk lock/unlock feature</a:t>
            </a:r>
          </a:p>
          <a:p>
            <a:r>
              <a:rPr lang="en-US" dirty="0"/>
              <a:t>Decided to put the video log in the log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1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6ABA-0D32-020A-0357-0EA4F9FA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10/21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222-5FE0-68C1-ADFE-B8AAA5FA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red dotted line to show geofencing on the GPS screen</a:t>
            </a:r>
          </a:p>
          <a:p>
            <a:r>
              <a:rPr lang="en-US" dirty="0"/>
              <a:t>Scheduled next call for 10/23 to conclude Phase 1 report out</a:t>
            </a:r>
          </a:p>
          <a:p>
            <a:pPr lvl="1"/>
            <a:r>
              <a:rPr lang="en-US" dirty="0"/>
              <a:t>Home Screen</a:t>
            </a:r>
          </a:p>
          <a:p>
            <a:pPr lvl="1"/>
            <a:r>
              <a:rPr lang="en-US" dirty="0"/>
              <a:t>Manage Drivers</a:t>
            </a:r>
          </a:p>
          <a:p>
            <a:pPr lvl="1"/>
            <a:r>
              <a:rPr lang="en-US" dirty="0"/>
              <a:t>Technician Screen</a:t>
            </a:r>
          </a:p>
        </p:txBody>
      </p:sp>
    </p:spTree>
    <p:extLst>
      <p:ext uri="{BB962C8B-B14F-4D97-AF65-F5344CB8AC3E}">
        <p14:creationId xmlns:p14="http://schemas.microsoft.com/office/powerpoint/2010/main" val="328311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6170-9D89-0621-836F-70854F18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C8A8-D019-C892-D11F-89F540B1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54E70E-EAE4-0762-F0EC-745EB603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83" y="0"/>
            <a:ext cx="7204085" cy="68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6ABA-0D32-020A-0357-0EA4F9FA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10/06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222-5FE0-68C1-ADFE-B8AAA5FA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Use Case model in Draw.io and Robert Colvin hosted on Google Drive to allow for rapid communication</a:t>
            </a:r>
          </a:p>
          <a:p>
            <a:r>
              <a:rPr lang="en-US" dirty="0"/>
              <a:t>Scheduled next meeting for 10/06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1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66D5F-0386-8EF4-C160-8A62D728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133350"/>
            <a:ext cx="56673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6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2EAD7E-97E2-1221-D77B-2693F4DE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338137"/>
            <a:ext cx="58102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5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AEBAB-E758-3633-F658-41155543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40" y="-7605"/>
            <a:ext cx="6913983" cy="68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6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6ABA-0D32-020A-0357-0EA4F9FA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10/13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222-5FE0-68C1-ADFE-B8AAA5FA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Class model in Draw.io and Robert Colvin hosted again on Google Drive to allow for rapid communication</a:t>
            </a:r>
          </a:p>
          <a:p>
            <a:r>
              <a:rPr lang="en-US" dirty="0"/>
              <a:t>Decided to add notes on lines between classes to clarify relationships if needed</a:t>
            </a:r>
          </a:p>
          <a:p>
            <a:r>
              <a:rPr lang="en-US" dirty="0"/>
              <a:t>Combined aspects of the Use Diagram in the Class model</a:t>
            </a:r>
          </a:p>
          <a:p>
            <a:r>
              <a:rPr lang="en-US" dirty="0"/>
              <a:t>Sent email to customer (Prof Grant) for clarification on Interface Drawing requirements</a:t>
            </a:r>
          </a:p>
          <a:p>
            <a:r>
              <a:rPr lang="en-US" dirty="0"/>
              <a:t>Scheduled next meeting for 10/20</a:t>
            </a:r>
          </a:p>
        </p:txBody>
      </p:sp>
    </p:spTree>
    <p:extLst>
      <p:ext uri="{BB962C8B-B14F-4D97-AF65-F5344CB8AC3E}">
        <p14:creationId xmlns:p14="http://schemas.microsoft.com/office/powerpoint/2010/main" val="261797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BBDDD09-3B7B-5E6B-2E4F-AA3EA3A2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0"/>
            <a:ext cx="8888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9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c37a091-b9a6-47e5-98d0-903d4a419203}" enabled="0" method="" siteId="{ec37a091-b9a6-47e5-98d0-903d4a41920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359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Office Theme</vt:lpstr>
      <vt:lpstr>General DisArrays Project Report 1  Team Leader: Jon Mauriala Team Member: Ty Gregory Team Member: Robert Colvin</vt:lpstr>
      <vt:lpstr>Collaboration 9/29</vt:lpstr>
      <vt:lpstr>PowerPoint Presentation</vt:lpstr>
      <vt:lpstr>Collaboration 10/06</vt:lpstr>
      <vt:lpstr>PowerPoint Presentation</vt:lpstr>
      <vt:lpstr>PowerPoint Presentation</vt:lpstr>
      <vt:lpstr>PowerPoint Presentation</vt:lpstr>
      <vt:lpstr>Collaboration 10/13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Collaboration 10/21</vt:lpstr>
      <vt:lpstr>Collaboration 10/21</vt:lpstr>
      <vt:lpstr>Collaboration 10/21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Mauriala, Jon</dc:creator>
  <cp:lastModifiedBy>Mauriala, Jon</cp:lastModifiedBy>
  <cp:revision>10</cp:revision>
  <dcterms:created xsi:type="dcterms:W3CDTF">2024-10-05T17:07:14Z</dcterms:created>
  <dcterms:modified xsi:type="dcterms:W3CDTF">2024-10-22T01:42:55Z</dcterms:modified>
</cp:coreProperties>
</file>