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3" r:id="rId5"/>
    <p:sldId id="267" r:id="rId6"/>
    <p:sldId id="269" r:id="rId7"/>
    <p:sldId id="271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C925A-8F0E-4FD9-9FA9-40EBE9662AB1}" type="datetimeFigureOut">
              <a:rPr lang="pl-PL" smtClean="0"/>
              <a:t>9 paź 2024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C0937-A233-41A2-818F-FE0A92395B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313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C0937-A233-41A2-818F-FE0A92395B85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334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9D79-35AB-5525-165E-BBB475DC3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60765-B1A3-3372-B589-214387A91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CE542-245E-85A7-4293-B52842D3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FCDD-708D-4494-A511-C90EF3A2C142}" type="datetimeFigureOut">
              <a:rPr lang="pl-PL" smtClean="0"/>
              <a:t>9 paź 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42BB7-7E71-A70D-E970-DD09D4A2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6E240-DE84-AF5D-E1AF-BF0B5DFB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C2A6-BA1E-4064-844A-2C3C512041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410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2706-0749-28ED-3582-7490605C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8CEA6-5666-CAC7-DA15-53F5C27C8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FBA40-A52C-FEC0-B796-F7BB9D85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FCDD-708D-4494-A511-C90EF3A2C142}" type="datetimeFigureOut">
              <a:rPr lang="pl-PL" smtClean="0"/>
              <a:t>9 paź 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2A9E4-FF31-1BB4-FCD8-8117457D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AA63F-05EF-55AB-1B66-94A8E07F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C2A6-BA1E-4064-844A-2C3C512041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247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9BD21D-84EF-E8A2-08E5-1CE5841D0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49F60-CFAD-3FC3-F50C-76A847C25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ABB51-FD8B-DD00-F9E8-51CB41FC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FCDD-708D-4494-A511-C90EF3A2C142}" type="datetimeFigureOut">
              <a:rPr lang="pl-PL" smtClean="0"/>
              <a:t>9 paź 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62039-AB47-9595-B4C6-318E3022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F330C-EA10-645C-CD62-D6DA8BCD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C2A6-BA1E-4064-844A-2C3C512041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253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C4516-D41D-40BC-67EF-412197E3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3B4DF-FA7C-25E8-45CD-F925E7A69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F91CF-5AFC-4DE7-C077-A3E85885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FCDD-708D-4494-A511-C90EF3A2C142}" type="datetimeFigureOut">
              <a:rPr lang="pl-PL" smtClean="0"/>
              <a:t>9 paź 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278B2-FF53-4807-563D-4E99FDC9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0E7D3-153C-5B87-36B4-6A302747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C2A6-BA1E-4064-844A-2C3C512041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179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F59F-BC58-6755-5413-B01EA8482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8AB5E-89C7-7FB6-0298-1F8173649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70CA1-F073-A979-0AD5-AC9247D42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FCDD-708D-4494-A511-C90EF3A2C142}" type="datetimeFigureOut">
              <a:rPr lang="pl-PL" smtClean="0"/>
              <a:t>9 paź 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45A20-354F-463C-D35E-A7226021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10BCC-3FEE-09CB-A124-8EA4C327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C2A6-BA1E-4064-844A-2C3C512041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954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24BC-1A96-867F-6579-A7FD6C6C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F4E9D-C393-49E1-4C93-28DF23BD7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61597-BFD3-B419-BA51-73A44AF6C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2C9B7-058D-E422-E015-F013B98A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FCDD-708D-4494-A511-C90EF3A2C142}" type="datetimeFigureOut">
              <a:rPr lang="pl-PL" smtClean="0"/>
              <a:t>9 paź 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BC1E4-ABE3-D551-D6EF-CFB931E0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E0302-CACF-DEC8-A1FB-51251F09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C2A6-BA1E-4064-844A-2C3C512041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982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A8D0-57E7-FD1E-888B-F98DC075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1CCA0-A87C-2123-BB5B-5072549E5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DD065-57BD-1FB8-7B83-F9ADA7D66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5D9D8-A7BA-CB42-7E38-5BA447FDB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322E5-4A2E-5308-DB29-A47A43836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99593-4F75-2237-E23D-78D139D1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FCDD-708D-4494-A511-C90EF3A2C142}" type="datetimeFigureOut">
              <a:rPr lang="pl-PL" smtClean="0"/>
              <a:t>9 paź 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7E8310-9064-1D8E-2547-7A1BA430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58189-8F9A-26B0-2E93-0A14BDAF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C2A6-BA1E-4064-844A-2C3C512041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070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892B-7C5C-0D52-F1E5-0B0ED26B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D9CB2D-BA7E-6092-9440-BAD23B3B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FCDD-708D-4494-A511-C90EF3A2C142}" type="datetimeFigureOut">
              <a:rPr lang="pl-PL" smtClean="0"/>
              <a:t>9 paź 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BF748-4291-F51F-1F42-FE2394D98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7A8A8-D7F4-872C-EC50-CEF52C21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C2A6-BA1E-4064-844A-2C3C512041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493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A1689-A696-CEF7-0B1A-5D25D386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FCDD-708D-4494-A511-C90EF3A2C142}" type="datetimeFigureOut">
              <a:rPr lang="pl-PL" smtClean="0"/>
              <a:t>9 paź 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50B68-350B-6F6A-D956-9D1DC8EE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057EF-57AB-BEA0-3816-712F166D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C2A6-BA1E-4064-844A-2C3C512041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802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1FCF-06D6-7DDE-BEE1-96919774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751ED-6C73-6F01-D5C7-E47831F93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E7E3F-3167-4119-89DA-1A20E72B9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7F31F-CC81-E669-ACF8-EAEE17EC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FCDD-708D-4494-A511-C90EF3A2C142}" type="datetimeFigureOut">
              <a:rPr lang="pl-PL" smtClean="0"/>
              <a:t>9 paź 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BCA13-AEB6-0105-4253-617B72AE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39608-15E5-DEF6-3993-63AB3639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C2A6-BA1E-4064-844A-2C3C512041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524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BDEA-1A30-650F-B33A-B9E19CE32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B168FC-C2A1-6E23-1EB3-C57EAA1E2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BA558-CC2F-A89B-FE4D-2020D94BC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83FB4-3643-CC2B-845D-B4B8221C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FCDD-708D-4494-A511-C90EF3A2C142}" type="datetimeFigureOut">
              <a:rPr lang="pl-PL" smtClean="0"/>
              <a:t>9 paź 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47E78-95F6-8B31-ABAF-DD8705E7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60023-F3BC-F328-03AD-DE09869A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C2A6-BA1E-4064-844A-2C3C512041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779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192C02-F2E8-62A5-753B-D4DE6496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528B-17D8-1A42-9FF9-11CFC8666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1456E-C47D-8C0E-2C73-1ECA1AACB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E5FCDD-708D-4494-A511-C90EF3A2C142}" type="datetimeFigureOut">
              <a:rPr lang="pl-PL" smtClean="0"/>
              <a:t>9 paź 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6AD96-FA37-6579-5E2D-58A10CA04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FFCD8-3872-EBCD-E7C2-20FE60BC2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D7C2A6-BA1E-4064-844A-2C3C512041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878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21" Type="http://schemas.openxmlformats.org/officeDocument/2006/relationships/image" Target="../media/image15.png"/><Relationship Id="rId7" Type="http://schemas.openxmlformats.org/officeDocument/2006/relationships/image" Target="../media/image21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7.png"/><Relationship Id="rId24" Type="http://schemas.openxmlformats.org/officeDocument/2006/relationships/image" Target="../media/image33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26.png"/><Relationship Id="rId10" Type="http://schemas.openxmlformats.org/officeDocument/2006/relationships/image" Target="../media/image24.png"/><Relationship Id="rId19" Type="http://schemas.openxmlformats.org/officeDocument/2006/relationships/image" Target="../media/image12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4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1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6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8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06B1-4F17-53A0-A895-C2B0ABEA6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0983"/>
            <a:ext cx="9144000" cy="2387600"/>
          </a:xfrm>
        </p:spPr>
        <p:txBody>
          <a:bodyPr>
            <a:normAutofit/>
          </a:bodyPr>
          <a:lstStyle/>
          <a:p>
            <a:r>
              <a:rPr lang="pl-PL" sz="4400" dirty="0"/>
              <a:t>MES – całkowanie numeryczne</a:t>
            </a:r>
          </a:p>
        </p:txBody>
      </p:sp>
    </p:spTree>
    <p:extLst>
      <p:ext uri="{BB962C8B-B14F-4D97-AF65-F5344CB8AC3E}">
        <p14:creationId xmlns:p14="http://schemas.microsoft.com/office/powerpoint/2010/main" val="362215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ft Brace 6">
            <a:extLst>
              <a:ext uri="{FF2B5EF4-FFF2-40B4-BE49-F238E27FC236}">
                <a16:creationId xmlns:a16="http://schemas.microsoft.com/office/drawing/2014/main" id="{21154772-E309-3A8F-6D6B-FC73BD3F6ECD}"/>
              </a:ext>
            </a:extLst>
          </p:cNvPr>
          <p:cNvSpPr/>
          <p:nvPr/>
        </p:nvSpPr>
        <p:spPr>
          <a:xfrm rot="16200000">
            <a:off x="9323624" y="4180368"/>
            <a:ext cx="518064" cy="1223091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5F6CDC-FD16-54CA-18B6-08148717CD8C}"/>
              </a:ext>
            </a:extLst>
          </p:cNvPr>
          <p:cNvCxnSpPr/>
          <p:nvPr/>
        </p:nvCxnSpPr>
        <p:spPr>
          <a:xfrm>
            <a:off x="6717671" y="4532883"/>
            <a:ext cx="4888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6145346-E14F-35B1-2EF6-4C29DE45B716}"/>
              </a:ext>
            </a:extLst>
          </p:cNvPr>
          <p:cNvCxnSpPr>
            <a:cxnSpLocks/>
          </p:cNvCxnSpPr>
          <p:nvPr/>
        </p:nvCxnSpPr>
        <p:spPr>
          <a:xfrm flipV="1">
            <a:off x="7713553" y="3464573"/>
            <a:ext cx="0" cy="10683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370C1C9-AF0B-9E5A-027D-EF85FE1846F8}"/>
              </a:ext>
            </a:extLst>
          </p:cNvPr>
          <p:cNvCxnSpPr/>
          <p:nvPr/>
        </p:nvCxnSpPr>
        <p:spPr>
          <a:xfrm flipV="1">
            <a:off x="10194202" y="3944408"/>
            <a:ext cx="0" cy="5884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29802E65-87F3-4181-F842-716F797F769B}"/>
              </a:ext>
            </a:extLst>
          </p:cNvPr>
          <p:cNvSpPr txBox="1">
            <a:spLocks/>
          </p:cNvSpPr>
          <p:nvPr/>
        </p:nvSpPr>
        <p:spPr>
          <a:xfrm>
            <a:off x="10061418" y="4586565"/>
            <a:ext cx="264058" cy="2534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1400" dirty="0"/>
              <a:t>b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99ED41-D479-26E0-E6D2-72EF6C43DB35}"/>
              </a:ext>
            </a:extLst>
          </p:cNvPr>
          <p:cNvCxnSpPr>
            <a:cxnSpLocks/>
          </p:cNvCxnSpPr>
          <p:nvPr/>
        </p:nvCxnSpPr>
        <p:spPr>
          <a:xfrm>
            <a:off x="8309572" y="3594226"/>
            <a:ext cx="0" cy="94771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98F6F85-1C9D-8067-F528-3F6C5DC96C31}"/>
              </a:ext>
            </a:extLst>
          </p:cNvPr>
          <p:cNvCxnSpPr>
            <a:cxnSpLocks/>
          </p:cNvCxnSpPr>
          <p:nvPr/>
        </p:nvCxnSpPr>
        <p:spPr>
          <a:xfrm>
            <a:off x="9622325" y="3887184"/>
            <a:ext cx="0" cy="645699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E5CAF8A-BC5A-3A2D-0556-E25FDAE1E562}"/>
              </a:ext>
            </a:extLst>
          </p:cNvPr>
          <p:cNvCxnSpPr>
            <a:cxnSpLocks/>
          </p:cNvCxnSpPr>
          <p:nvPr/>
        </p:nvCxnSpPr>
        <p:spPr>
          <a:xfrm flipH="1">
            <a:off x="8962931" y="3887184"/>
            <a:ext cx="12312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880D66D9-E9E9-D23C-A165-D436FF9AA246}"/>
              </a:ext>
            </a:extLst>
          </p:cNvPr>
          <p:cNvSpPr/>
          <p:nvPr/>
        </p:nvSpPr>
        <p:spPr>
          <a:xfrm>
            <a:off x="6998329" y="3456589"/>
            <a:ext cx="3865829" cy="496535"/>
          </a:xfrm>
          <a:custGeom>
            <a:avLst/>
            <a:gdLst>
              <a:gd name="connsiteX0" fmla="*/ 0 w 3865829"/>
              <a:gd name="connsiteY0" fmla="*/ 182904 h 496535"/>
              <a:gd name="connsiteX1" fmla="*/ 742384 w 3865829"/>
              <a:gd name="connsiteY1" fmla="*/ 1835 h 496535"/>
              <a:gd name="connsiteX2" fmla="*/ 1837853 w 3865829"/>
              <a:gd name="connsiteY2" fmla="*/ 282492 h 496535"/>
              <a:gd name="connsiteX3" fmla="*/ 3195873 w 3865829"/>
              <a:gd name="connsiteY3" fmla="*/ 490722 h 496535"/>
              <a:gd name="connsiteX4" fmla="*/ 3865829 w 3865829"/>
              <a:gd name="connsiteY4" fmla="*/ 418294 h 496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5829" h="496535">
                <a:moveTo>
                  <a:pt x="0" y="182904"/>
                </a:moveTo>
                <a:cubicBezTo>
                  <a:pt x="218037" y="84070"/>
                  <a:pt x="436075" y="-14763"/>
                  <a:pt x="742384" y="1835"/>
                </a:cubicBezTo>
                <a:cubicBezTo>
                  <a:pt x="1048693" y="18433"/>
                  <a:pt x="1428938" y="201011"/>
                  <a:pt x="1837853" y="282492"/>
                </a:cubicBezTo>
                <a:cubicBezTo>
                  <a:pt x="2246768" y="363973"/>
                  <a:pt x="2857877" y="468088"/>
                  <a:pt x="3195873" y="490722"/>
                </a:cubicBezTo>
                <a:cubicBezTo>
                  <a:pt x="3533869" y="513356"/>
                  <a:pt x="3699849" y="465825"/>
                  <a:pt x="3865829" y="418294"/>
                </a:cubicBez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EBE9DC1-9553-C659-D7E7-1661B18C394F}"/>
              </a:ext>
            </a:extLst>
          </p:cNvPr>
          <p:cNvCxnSpPr/>
          <p:nvPr/>
        </p:nvCxnSpPr>
        <p:spPr>
          <a:xfrm>
            <a:off x="6639740" y="2411983"/>
            <a:ext cx="4888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48737C3-1E3F-7626-9D50-212FB4CD71BE}"/>
              </a:ext>
            </a:extLst>
          </p:cNvPr>
          <p:cNvCxnSpPr>
            <a:cxnSpLocks/>
          </p:cNvCxnSpPr>
          <p:nvPr/>
        </p:nvCxnSpPr>
        <p:spPr>
          <a:xfrm flipV="1">
            <a:off x="7635622" y="1343673"/>
            <a:ext cx="0" cy="10683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503B768-60C5-A07B-5C70-B208632F5B4C}"/>
              </a:ext>
            </a:extLst>
          </p:cNvPr>
          <p:cNvCxnSpPr/>
          <p:nvPr/>
        </p:nvCxnSpPr>
        <p:spPr>
          <a:xfrm flipV="1">
            <a:off x="10116271" y="1823508"/>
            <a:ext cx="0" cy="5884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991E9837-0B10-5A77-5006-37D7C1D61060}"/>
              </a:ext>
            </a:extLst>
          </p:cNvPr>
          <p:cNvSpPr txBox="1">
            <a:spLocks/>
          </p:cNvSpPr>
          <p:nvPr/>
        </p:nvSpPr>
        <p:spPr>
          <a:xfrm>
            <a:off x="7503593" y="2493465"/>
            <a:ext cx="264058" cy="2534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1400"/>
              <a:t>a</a:t>
            </a:r>
            <a:endParaRPr lang="pl-PL" sz="1400" dirty="0"/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A51B2FE0-6D85-2605-A9FA-7C83FF73D34A}"/>
              </a:ext>
            </a:extLst>
          </p:cNvPr>
          <p:cNvSpPr txBox="1">
            <a:spLocks/>
          </p:cNvSpPr>
          <p:nvPr/>
        </p:nvSpPr>
        <p:spPr>
          <a:xfrm>
            <a:off x="9983487" y="2465665"/>
            <a:ext cx="264058" cy="2534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1400" dirty="0"/>
              <a:t>b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828051B-63E9-5353-2695-F78AC75BCC06}"/>
              </a:ext>
            </a:extLst>
          </p:cNvPr>
          <p:cNvCxnSpPr>
            <a:cxnSpLocks/>
          </p:cNvCxnSpPr>
          <p:nvPr/>
        </p:nvCxnSpPr>
        <p:spPr>
          <a:xfrm>
            <a:off x="8231641" y="1473326"/>
            <a:ext cx="0" cy="94771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5CF87C6-C0BD-B59B-EA38-30823016C4EF}"/>
              </a:ext>
            </a:extLst>
          </p:cNvPr>
          <p:cNvCxnSpPr>
            <a:cxnSpLocks/>
          </p:cNvCxnSpPr>
          <p:nvPr/>
        </p:nvCxnSpPr>
        <p:spPr>
          <a:xfrm>
            <a:off x="9544394" y="1766284"/>
            <a:ext cx="0" cy="645699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060DE77E-77B5-6B35-4F15-D1F5AA9D49DB}"/>
              </a:ext>
            </a:extLst>
          </p:cNvPr>
          <p:cNvSpPr/>
          <p:nvPr/>
        </p:nvSpPr>
        <p:spPr>
          <a:xfrm>
            <a:off x="6920398" y="1335689"/>
            <a:ext cx="3865829" cy="496535"/>
          </a:xfrm>
          <a:custGeom>
            <a:avLst/>
            <a:gdLst>
              <a:gd name="connsiteX0" fmla="*/ 0 w 3865829"/>
              <a:gd name="connsiteY0" fmla="*/ 182904 h 496535"/>
              <a:gd name="connsiteX1" fmla="*/ 742384 w 3865829"/>
              <a:gd name="connsiteY1" fmla="*/ 1835 h 496535"/>
              <a:gd name="connsiteX2" fmla="*/ 1837853 w 3865829"/>
              <a:gd name="connsiteY2" fmla="*/ 282492 h 496535"/>
              <a:gd name="connsiteX3" fmla="*/ 3195873 w 3865829"/>
              <a:gd name="connsiteY3" fmla="*/ 490722 h 496535"/>
              <a:gd name="connsiteX4" fmla="*/ 3865829 w 3865829"/>
              <a:gd name="connsiteY4" fmla="*/ 418294 h 496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5829" h="496535">
                <a:moveTo>
                  <a:pt x="0" y="182904"/>
                </a:moveTo>
                <a:cubicBezTo>
                  <a:pt x="218037" y="84070"/>
                  <a:pt x="436075" y="-14763"/>
                  <a:pt x="742384" y="1835"/>
                </a:cubicBezTo>
                <a:cubicBezTo>
                  <a:pt x="1048693" y="18433"/>
                  <a:pt x="1428938" y="201011"/>
                  <a:pt x="1837853" y="282492"/>
                </a:cubicBezTo>
                <a:cubicBezTo>
                  <a:pt x="2246768" y="363973"/>
                  <a:pt x="2857877" y="468088"/>
                  <a:pt x="3195873" y="490722"/>
                </a:cubicBezTo>
                <a:cubicBezTo>
                  <a:pt x="3533869" y="513356"/>
                  <a:pt x="3699849" y="465825"/>
                  <a:pt x="3865829" y="418294"/>
                </a:cubicBez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0937810-835A-C4B7-019E-AFF26B5E9363}"/>
              </a:ext>
            </a:extLst>
          </p:cNvPr>
          <p:cNvCxnSpPr>
            <a:cxnSpLocks/>
          </p:cNvCxnSpPr>
          <p:nvPr/>
        </p:nvCxnSpPr>
        <p:spPr>
          <a:xfrm>
            <a:off x="8871721" y="1666240"/>
            <a:ext cx="0" cy="745743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120BDAF5-F380-017B-52F8-A0EA93FF7662}"/>
              </a:ext>
            </a:extLst>
          </p:cNvPr>
          <p:cNvSpPr txBox="1">
            <a:spLocks/>
          </p:cNvSpPr>
          <p:nvPr/>
        </p:nvSpPr>
        <p:spPr>
          <a:xfrm>
            <a:off x="7770780" y="2431925"/>
            <a:ext cx="356859" cy="2534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1400" dirty="0"/>
              <a:t>Δx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5727EEC3-8836-A086-B788-DFD82A010FA5}"/>
              </a:ext>
            </a:extLst>
          </p:cNvPr>
          <p:cNvSpPr txBox="1">
            <a:spLocks/>
          </p:cNvSpPr>
          <p:nvPr/>
        </p:nvSpPr>
        <p:spPr>
          <a:xfrm>
            <a:off x="8376983" y="2431925"/>
            <a:ext cx="356859" cy="2534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1400" dirty="0"/>
              <a:t>Δx</a:t>
            </a: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13A63DCE-19D9-20FA-CA62-FC238353F08E}"/>
              </a:ext>
            </a:extLst>
          </p:cNvPr>
          <p:cNvSpPr txBox="1">
            <a:spLocks/>
          </p:cNvSpPr>
          <p:nvPr/>
        </p:nvSpPr>
        <p:spPr>
          <a:xfrm>
            <a:off x="9022044" y="2431925"/>
            <a:ext cx="356859" cy="2534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1400" dirty="0"/>
              <a:t>Δx</a:t>
            </a:r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51080504-A6EE-B309-0B26-DAA0F9648F07}"/>
              </a:ext>
            </a:extLst>
          </p:cNvPr>
          <p:cNvSpPr txBox="1">
            <a:spLocks/>
          </p:cNvSpPr>
          <p:nvPr/>
        </p:nvSpPr>
        <p:spPr>
          <a:xfrm>
            <a:off x="9665973" y="2431925"/>
            <a:ext cx="356859" cy="2534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1400" dirty="0"/>
              <a:t>Δx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10368D2-ACF5-879E-1324-8EA4E444B0D3}"/>
              </a:ext>
            </a:extLst>
          </p:cNvPr>
          <p:cNvCxnSpPr>
            <a:cxnSpLocks/>
          </p:cNvCxnSpPr>
          <p:nvPr/>
        </p:nvCxnSpPr>
        <p:spPr>
          <a:xfrm flipV="1">
            <a:off x="8962931" y="3594226"/>
            <a:ext cx="0" cy="9477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083186E-4D5D-FBC1-4D51-80BFC6717626}"/>
              </a:ext>
            </a:extLst>
          </p:cNvPr>
          <p:cNvCxnSpPr>
            <a:endCxn id="55" idx="3"/>
          </p:cNvCxnSpPr>
          <p:nvPr/>
        </p:nvCxnSpPr>
        <p:spPr>
          <a:xfrm>
            <a:off x="10194202" y="3887184"/>
            <a:ext cx="0" cy="601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D423780-6977-E065-0A9C-3C1AC182CA4F}"/>
              </a:ext>
            </a:extLst>
          </p:cNvPr>
          <p:cNvCxnSpPr>
            <a:cxnSpLocks/>
          </p:cNvCxnSpPr>
          <p:nvPr/>
        </p:nvCxnSpPr>
        <p:spPr>
          <a:xfrm flipH="1">
            <a:off x="7713553" y="3594226"/>
            <a:ext cx="124937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AA5AC89-5B3A-65E5-794A-FF6F4AC0363D}"/>
              </a:ext>
            </a:extLst>
          </p:cNvPr>
          <p:cNvCxnSpPr>
            <a:cxnSpLocks/>
          </p:cNvCxnSpPr>
          <p:nvPr/>
        </p:nvCxnSpPr>
        <p:spPr>
          <a:xfrm flipV="1">
            <a:off x="7713553" y="3456589"/>
            <a:ext cx="0" cy="1376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0EA7A9A5-EB52-7A82-6C30-31CB2B8F7515}"/>
              </a:ext>
            </a:extLst>
          </p:cNvPr>
          <p:cNvSpPr txBox="1">
            <a:spLocks/>
          </p:cNvSpPr>
          <p:nvPr/>
        </p:nvSpPr>
        <p:spPr>
          <a:xfrm>
            <a:off x="8065011" y="4563804"/>
            <a:ext cx="546461" cy="25349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1400" dirty="0"/>
              <a:t>-0.577</a:t>
            </a:r>
          </a:p>
        </p:txBody>
      </p:sp>
      <p:sp>
        <p:nvSpPr>
          <p:cNvPr id="96" name="Content Placeholder 2">
            <a:extLst>
              <a:ext uri="{FF2B5EF4-FFF2-40B4-BE49-F238E27FC236}">
                <a16:creationId xmlns:a16="http://schemas.microsoft.com/office/drawing/2014/main" id="{1276F37C-C42B-54B5-DFDA-115A0FA742B0}"/>
              </a:ext>
            </a:extLst>
          </p:cNvPr>
          <p:cNvSpPr txBox="1">
            <a:spLocks/>
          </p:cNvSpPr>
          <p:nvPr/>
        </p:nvSpPr>
        <p:spPr>
          <a:xfrm>
            <a:off x="9378903" y="4563804"/>
            <a:ext cx="546461" cy="25349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1400" dirty="0"/>
              <a:t>0.577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8641E58-9363-A609-1AB1-D473EACA8208}"/>
                  </a:ext>
                </a:extLst>
              </p:cNvPr>
              <p:cNvSpPr txBox="1"/>
              <p:nvPr/>
            </p:nvSpPr>
            <p:spPr>
              <a:xfrm>
                <a:off x="7090342" y="5243728"/>
                <a:ext cx="3905813" cy="832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l-P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𝑝𝑐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𝑝𝑐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8641E58-9363-A609-1AB1-D473EACA8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342" y="5243728"/>
                <a:ext cx="3905813" cy="832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4C3FC2-DE3B-CB2A-8946-F80F1A9C3DF2}"/>
                  </a:ext>
                </a:extLst>
              </p:cNvPr>
              <p:cNvSpPr txBox="1"/>
              <p:nvPr/>
            </p:nvSpPr>
            <p:spPr>
              <a:xfrm>
                <a:off x="5328229" y="4988677"/>
                <a:ext cx="60975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4C3FC2-DE3B-CB2A-8946-F80F1A9C3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229" y="4988677"/>
                <a:ext cx="609750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42FEDD-2B04-00EF-56A9-7B124C7D9F27}"/>
                  </a:ext>
                </a:extLst>
              </p:cNvPr>
              <p:cNvSpPr txBox="1"/>
              <p:nvPr/>
            </p:nvSpPr>
            <p:spPr>
              <a:xfrm>
                <a:off x="6639740" y="4972531"/>
                <a:ext cx="60975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42FEDD-2B04-00EF-56A9-7B124C7D9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740" y="4972531"/>
                <a:ext cx="609750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48AA672C-6CD4-6C8C-8713-464729C10DB5}"/>
              </a:ext>
            </a:extLst>
          </p:cNvPr>
          <p:cNvSpPr/>
          <p:nvPr/>
        </p:nvSpPr>
        <p:spPr>
          <a:xfrm rot="16200000">
            <a:off x="8084991" y="4182058"/>
            <a:ext cx="518064" cy="1237820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7" name="Content Placeholder 2">
            <a:extLst>
              <a:ext uri="{FF2B5EF4-FFF2-40B4-BE49-F238E27FC236}">
                <a16:creationId xmlns:a16="http://schemas.microsoft.com/office/drawing/2014/main" id="{C002F98D-BA39-7F8A-CEC3-307A56F8B32E}"/>
              </a:ext>
            </a:extLst>
          </p:cNvPr>
          <p:cNvSpPr txBox="1">
            <a:spLocks/>
          </p:cNvSpPr>
          <p:nvPr/>
        </p:nvSpPr>
        <p:spPr>
          <a:xfrm>
            <a:off x="8830901" y="4548160"/>
            <a:ext cx="546461" cy="2534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1400" dirty="0"/>
              <a:t>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l-PL" sz="14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56F2053F-0BD1-A30E-08BF-CF2065295142}"/>
              </a:ext>
            </a:extLst>
          </p:cNvPr>
          <p:cNvSpPr txBox="1">
            <a:spLocks/>
          </p:cNvSpPr>
          <p:nvPr/>
        </p:nvSpPr>
        <p:spPr>
          <a:xfrm>
            <a:off x="7581524" y="4614365"/>
            <a:ext cx="264058" cy="2534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1400" dirty="0"/>
              <a:t>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52834D-FE5A-6511-3AD4-6E9726F13D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940" y="1343673"/>
            <a:ext cx="4077053" cy="467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2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eft Brace 5">
            <a:extLst>
              <a:ext uri="{FF2B5EF4-FFF2-40B4-BE49-F238E27FC236}">
                <a16:creationId xmlns:a16="http://schemas.microsoft.com/office/drawing/2014/main" id="{E91F04D0-0E54-8DF3-5FEA-1F2F844E689D}"/>
              </a:ext>
            </a:extLst>
          </p:cNvPr>
          <p:cNvSpPr/>
          <p:nvPr/>
        </p:nvSpPr>
        <p:spPr>
          <a:xfrm rot="16200000">
            <a:off x="6251666" y="1753798"/>
            <a:ext cx="518064" cy="858841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479F16-872F-C691-AC7B-3226ECFD71E7}"/>
              </a:ext>
            </a:extLst>
          </p:cNvPr>
          <p:cNvCxnSpPr>
            <a:cxnSpLocks/>
          </p:cNvCxnSpPr>
          <p:nvPr/>
        </p:nvCxnSpPr>
        <p:spPr>
          <a:xfrm>
            <a:off x="3463585" y="1924188"/>
            <a:ext cx="4888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566C5E-E262-B1B6-DDF7-F5BCA259A7D5}"/>
              </a:ext>
            </a:extLst>
          </p:cNvPr>
          <p:cNvCxnSpPr>
            <a:cxnSpLocks/>
          </p:cNvCxnSpPr>
          <p:nvPr/>
        </p:nvCxnSpPr>
        <p:spPr>
          <a:xfrm flipV="1">
            <a:off x="4459467" y="855878"/>
            <a:ext cx="0" cy="10683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E66E49-10F5-A351-86D1-2D5DA3006C49}"/>
              </a:ext>
            </a:extLst>
          </p:cNvPr>
          <p:cNvCxnSpPr>
            <a:cxnSpLocks/>
          </p:cNvCxnSpPr>
          <p:nvPr/>
        </p:nvCxnSpPr>
        <p:spPr>
          <a:xfrm flipV="1">
            <a:off x="6940116" y="1335713"/>
            <a:ext cx="0" cy="5884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E1AF8E-F9DB-A34D-3584-EAEBD02F0D89}"/>
              </a:ext>
            </a:extLst>
          </p:cNvPr>
          <p:cNvSpPr txBox="1">
            <a:spLocks/>
          </p:cNvSpPr>
          <p:nvPr/>
        </p:nvSpPr>
        <p:spPr>
          <a:xfrm>
            <a:off x="6807332" y="1977870"/>
            <a:ext cx="264058" cy="2534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1400" dirty="0"/>
              <a:t>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34F2A5-3230-150A-B6E2-E9F8C6D1C41A}"/>
              </a:ext>
            </a:extLst>
          </p:cNvPr>
          <p:cNvCxnSpPr>
            <a:cxnSpLocks/>
          </p:cNvCxnSpPr>
          <p:nvPr/>
        </p:nvCxnSpPr>
        <p:spPr>
          <a:xfrm>
            <a:off x="4903085" y="942669"/>
            <a:ext cx="0" cy="990571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B17987-A3BF-CF74-6D35-93C7D908FD45}"/>
              </a:ext>
            </a:extLst>
          </p:cNvPr>
          <p:cNvCxnSpPr>
            <a:cxnSpLocks/>
          </p:cNvCxnSpPr>
          <p:nvPr/>
        </p:nvCxnSpPr>
        <p:spPr>
          <a:xfrm>
            <a:off x="6503971" y="1278489"/>
            <a:ext cx="0" cy="645699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21C9C5-6347-3591-A440-8A7645C033BF}"/>
              </a:ext>
            </a:extLst>
          </p:cNvPr>
          <p:cNvCxnSpPr>
            <a:cxnSpLocks/>
          </p:cNvCxnSpPr>
          <p:nvPr/>
        </p:nvCxnSpPr>
        <p:spPr>
          <a:xfrm flipH="1">
            <a:off x="6087319" y="1278489"/>
            <a:ext cx="85279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DB45269-4520-AECA-CE42-2509A30E3B20}"/>
              </a:ext>
            </a:extLst>
          </p:cNvPr>
          <p:cNvSpPr/>
          <p:nvPr/>
        </p:nvSpPr>
        <p:spPr>
          <a:xfrm>
            <a:off x="3744243" y="847894"/>
            <a:ext cx="3865829" cy="496535"/>
          </a:xfrm>
          <a:custGeom>
            <a:avLst/>
            <a:gdLst>
              <a:gd name="connsiteX0" fmla="*/ 0 w 3865829"/>
              <a:gd name="connsiteY0" fmla="*/ 182904 h 496535"/>
              <a:gd name="connsiteX1" fmla="*/ 742384 w 3865829"/>
              <a:gd name="connsiteY1" fmla="*/ 1835 h 496535"/>
              <a:gd name="connsiteX2" fmla="*/ 1837853 w 3865829"/>
              <a:gd name="connsiteY2" fmla="*/ 282492 h 496535"/>
              <a:gd name="connsiteX3" fmla="*/ 3195873 w 3865829"/>
              <a:gd name="connsiteY3" fmla="*/ 490722 h 496535"/>
              <a:gd name="connsiteX4" fmla="*/ 3865829 w 3865829"/>
              <a:gd name="connsiteY4" fmla="*/ 418294 h 496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5829" h="496535">
                <a:moveTo>
                  <a:pt x="0" y="182904"/>
                </a:moveTo>
                <a:cubicBezTo>
                  <a:pt x="218037" y="84070"/>
                  <a:pt x="436075" y="-14763"/>
                  <a:pt x="742384" y="1835"/>
                </a:cubicBezTo>
                <a:cubicBezTo>
                  <a:pt x="1048693" y="18433"/>
                  <a:pt x="1428938" y="201011"/>
                  <a:pt x="1837853" y="282492"/>
                </a:cubicBezTo>
                <a:cubicBezTo>
                  <a:pt x="2246768" y="363973"/>
                  <a:pt x="2857877" y="468088"/>
                  <a:pt x="3195873" y="490722"/>
                </a:cubicBezTo>
                <a:cubicBezTo>
                  <a:pt x="3533869" y="513356"/>
                  <a:pt x="3699849" y="465825"/>
                  <a:pt x="3865829" y="418294"/>
                </a:cubicBez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FAC59B-8DD0-379F-E58D-F416F9BC6880}"/>
              </a:ext>
            </a:extLst>
          </p:cNvPr>
          <p:cNvCxnSpPr>
            <a:endCxn id="14" idx="3"/>
          </p:cNvCxnSpPr>
          <p:nvPr/>
        </p:nvCxnSpPr>
        <p:spPr>
          <a:xfrm>
            <a:off x="6940116" y="1278489"/>
            <a:ext cx="0" cy="601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85DFE3-02EB-1082-AD4F-A4FFA65083B6}"/>
              </a:ext>
            </a:extLst>
          </p:cNvPr>
          <p:cNvCxnSpPr>
            <a:cxnSpLocks/>
          </p:cNvCxnSpPr>
          <p:nvPr/>
        </p:nvCxnSpPr>
        <p:spPr>
          <a:xfrm flipH="1">
            <a:off x="4459467" y="942669"/>
            <a:ext cx="8490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6A442B-5704-F07A-3A10-63EA78043B2A}"/>
              </a:ext>
            </a:extLst>
          </p:cNvPr>
          <p:cNvCxnSpPr>
            <a:cxnSpLocks/>
          </p:cNvCxnSpPr>
          <p:nvPr/>
        </p:nvCxnSpPr>
        <p:spPr>
          <a:xfrm flipV="1">
            <a:off x="4459467" y="847894"/>
            <a:ext cx="0" cy="94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02753CF-DE15-32A5-F6FC-FB894CDC02FE}"/>
              </a:ext>
            </a:extLst>
          </p:cNvPr>
          <p:cNvSpPr txBox="1">
            <a:spLocks/>
          </p:cNvSpPr>
          <p:nvPr/>
        </p:nvSpPr>
        <p:spPr>
          <a:xfrm>
            <a:off x="4629854" y="1955109"/>
            <a:ext cx="546461" cy="2534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1400" dirty="0"/>
              <a:t>-0.77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70753BB-5F2E-4974-8989-BE9D4926444D}"/>
              </a:ext>
            </a:extLst>
          </p:cNvPr>
          <p:cNvSpPr txBox="1">
            <a:spLocks/>
          </p:cNvSpPr>
          <p:nvPr/>
        </p:nvSpPr>
        <p:spPr>
          <a:xfrm>
            <a:off x="6268174" y="1929723"/>
            <a:ext cx="546461" cy="2534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1400" dirty="0"/>
              <a:t>0. 77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15AAAF1-E97E-17C2-152E-89F380882C76}"/>
                  </a:ext>
                </a:extLst>
              </p:cNvPr>
              <p:cNvSpPr txBox="1"/>
              <p:nvPr/>
            </p:nvSpPr>
            <p:spPr>
              <a:xfrm>
                <a:off x="3162526" y="2992402"/>
                <a:ext cx="4027577" cy="832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l-P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𝑝𝑐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𝑝𝑐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𝑝𝑐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15AAAF1-E97E-17C2-152E-89F380882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526" y="2992402"/>
                <a:ext cx="4027577" cy="832472"/>
              </a:xfrm>
              <a:prstGeom prst="rect">
                <a:avLst/>
              </a:prstGeom>
              <a:blipFill>
                <a:blip r:embed="rId2"/>
                <a:stretch>
                  <a:fillRect r="-2954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3AF2F784-6B8D-A5E4-F636-2D0EE97CB2C6}"/>
              </a:ext>
            </a:extLst>
          </p:cNvPr>
          <p:cNvSpPr/>
          <p:nvPr/>
        </p:nvSpPr>
        <p:spPr>
          <a:xfrm rot="16200000">
            <a:off x="4637160" y="1779924"/>
            <a:ext cx="505247" cy="837513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E8035D1-E326-750E-716E-6BA7B66AD533}"/>
              </a:ext>
            </a:extLst>
          </p:cNvPr>
          <p:cNvSpPr txBox="1">
            <a:spLocks/>
          </p:cNvSpPr>
          <p:nvPr/>
        </p:nvSpPr>
        <p:spPr>
          <a:xfrm>
            <a:off x="5576815" y="1939465"/>
            <a:ext cx="546461" cy="2534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1400" dirty="0"/>
              <a:t>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l-PL" sz="14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1A4AAD1-64F1-EBFA-8055-3D2E3EEE8992}"/>
              </a:ext>
            </a:extLst>
          </p:cNvPr>
          <p:cNvSpPr txBox="1">
            <a:spLocks/>
          </p:cNvSpPr>
          <p:nvPr/>
        </p:nvSpPr>
        <p:spPr>
          <a:xfrm>
            <a:off x="4327438" y="2005670"/>
            <a:ext cx="264058" cy="2534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1400" dirty="0"/>
              <a:t>a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B0179DE-490A-14D6-6F95-AB5FDD3AC451}"/>
              </a:ext>
            </a:extLst>
          </p:cNvPr>
          <p:cNvCxnSpPr>
            <a:cxnSpLocks/>
          </p:cNvCxnSpPr>
          <p:nvPr/>
        </p:nvCxnSpPr>
        <p:spPr>
          <a:xfrm>
            <a:off x="5717024" y="1148218"/>
            <a:ext cx="0" cy="806891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9274947-34EB-B175-CEEC-B4CD3FDC5644}"/>
              </a:ext>
            </a:extLst>
          </p:cNvPr>
          <p:cNvCxnSpPr>
            <a:cxnSpLocks/>
          </p:cNvCxnSpPr>
          <p:nvPr/>
        </p:nvCxnSpPr>
        <p:spPr>
          <a:xfrm>
            <a:off x="5308540" y="942669"/>
            <a:ext cx="0" cy="990571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018DAB3-9930-ECA5-F1CC-A22E908E70F9}"/>
              </a:ext>
            </a:extLst>
          </p:cNvPr>
          <p:cNvCxnSpPr>
            <a:cxnSpLocks/>
          </p:cNvCxnSpPr>
          <p:nvPr/>
        </p:nvCxnSpPr>
        <p:spPr>
          <a:xfrm>
            <a:off x="6087319" y="1148218"/>
            <a:ext cx="0" cy="785022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4B918DF-EBE2-1302-61F3-02D609269CE7}"/>
              </a:ext>
            </a:extLst>
          </p:cNvPr>
          <p:cNvCxnSpPr>
            <a:cxnSpLocks/>
          </p:cNvCxnSpPr>
          <p:nvPr/>
        </p:nvCxnSpPr>
        <p:spPr>
          <a:xfrm flipH="1" flipV="1">
            <a:off x="5308540" y="1148218"/>
            <a:ext cx="778779" cy="52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Left Brace 50">
            <a:extLst>
              <a:ext uri="{FF2B5EF4-FFF2-40B4-BE49-F238E27FC236}">
                <a16:creationId xmlns:a16="http://schemas.microsoft.com/office/drawing/2014/main" id="{13A825D3-7EA7-4802-2E8C-A9A00F00044B}"/>
              </a:ext>
            </a:extLst>
          </p:cNvPr>
          <p:cNvSpPr/>
          <p:nvPr/>
        </p:nvSpPr>
        <p:spPr>
          <a:xfrm rot="16200000">
            <a:off x="5440433" y="1793735"/>
            <a:ext cx="505247" cy="769033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93E2B44-9EEF-703C-F326-03D95B8758A6}"/>
                  </a:ext>
                </a:extLst>
              </p:cNvPr>
              <p:cNvSpPr txBox="1"/>
              <p:nvPr/>
            </p:nvSpPr>
            <p:spPr>
              <a:xfrm>
                <a:off x="4668370" y="2483968"/>
                <a:ext cx="469427" cy="3506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93E2B44-9EEF-703C-F326-03D95B875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370" y="2483968"/>
                <a:ext cx="469427" cy="350673"/>
              </a:xfrm>
              <a:prstGeom prst="rect">
                <a:avLst/>
              </a:prstGeom>
              <a:blipFill>
                <a:blip r:embed="rId3"/>
                <a:stretch>
                  <a:fillRect t="-3448" b="-1379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5539F88-5C10-C00A-5400-4ED22FE7C028}"/>
                  </a:ext>
                </a:extLst>
              </p:cNvPr>
              <p:cNvSpPr txBox="1"/>
              <p:nvPr/>
            </p:nvSpPr>
            <p:spPr>
              <a:xfrm>
                <a:off x="6275984" y="2459695"/>
                <a:ext cx="469427" cy="3506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5539F88-5C10-C00A-5400-4ED22FE7C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984" y="2459695"/>
                <a:ext cx="469427" cy="350673"/>
              </a:xfrm>
              <a:prstGeom prst="rect">
                <a:avLst/>
              </a:prstGeom>
              <a:blipFill>
                <a:blip r:embed="rId4"/>
                <a:stretch>
                  <a:fillRect t="-3448" b="-1379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E409288-0D9C-C7CD-0763-3F27A316145B}"/>
                  </a:ext>
                </a:extLst>
              </p:cNvPr>
              <p:cNvSpPr txBox="1"/>
              <p:nvPr/>
            </p:nvSpPr>
            <p:spPr>
              <a:xfrm>
                <a:off x="5458342" y="2461084"/>
                <a:ext cx="469427" cy="3468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E409288-0D9C-C7CD-0763-3F27A3161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342" y="2461084"/>
                <a:ext cx="469427" cy="346890"/>
              </a:xfrm>
              <a:prstGeom prst="rect">
                <a:avLst/>
              </a:prstGeom>
              <a:blipFill>
                <a:blip r:embed="rId5"/>
                <a:stretch>
                  <a:fillRect t="-3509" b="-1403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51A4F32-CBB9-866C-90DB-45D359EC17DF}"/>
                  </a:ext>
                </a:extLst>
              </p:cNvPr>
              <p:cNvSpPr txBox="1"/>
              <p:nvPr/>
            </p:nvSpPr>
            <p:spPr>
              <a:xfrm>
                <a:off x="4471027" y="3994616"/>
                <a:ext cx="40275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b="0" i="0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b="0" i="1" smtClean="0">
                        <a:latin typeface="Cambria Math" panose="02040503050406030204" pitchFamily="18" charset="0"/>
                      </a:rPr>
                      <m:t>+0.1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pl-PL" dirty="0"/>
                  <a:t> 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51A4F32-CBB9-866C-90DB-45D359EC1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027" y="3994616"/>
                <a:ext cx="4027577" cy="276999"/>
              </a:xfrm>
              <a:prstGeom prst="rect">
                <a:avLst/>
              </a:prstGeom>
              <a:blipFill>
                <a:blip r:embed="rId6"/>
                <a:stretch>
                  <a:fillRect l="-2723" t="-4348" b="-3260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9FDFD0B-D5F4-3A22-719F-CF13B40B750E}"/>
                  </a:ext>
                </a:extLst>
              </p:cNvPr>
              <p:cNvSpPr txBox="1"/>
              <p:nvPr/>
            </p:nvSpPr>
            <p:spPr>
              <a:xfrm>
                <a:off x="3563026" y="4441358"/>
                <a:ext cx="4027577" cy="832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l-P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=?</m:t>
                          </m:r>
                        </m:e>
                      </m:nary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9FDFD0B-D5F4-3A22-719F-CF13B40B7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026" y="4441358"/>
                <a:ext cx="4027577" cy="8324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15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91ACA4A1-B5E4-3716-AD83-FBF7D37CA004}"/>
              </a:ext>
            </a:extLst>
          </p:cNvPr>
          <p:cNvSpPr/>
          <p:nvPr/>
        </p:nvSpPr>
        <p:spPr>
          <a:xfrm>
            <a:off x="1972559" y="2504441"/>
            <a:ext cx="3556000" cy="1752600"/>
          </a:xfrm>
          <a:prstGeom prst="parallelogram">
            <a:avLst>
              <a:gd name="adj" fmla="val 8047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9500C6-8B7D-A537-0FD3-0ED4C4D0EFBE}"/>
              </a:ext>
            </a:extLst>
          </p:cNvPr>
          <p:cNvCxnSpPr>
            <a:cxnSpLocks/>
          </p:cNvCxnSpPr>
          <p:nvPr/>
        </p:nvCxnSpPr>
        <p:spPr>
          <a:xfrm>
            <a:off x="1972559" y="3311257"/>
            <a:ext cx="3784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CCADFE-A9F0-FEAA-5AFA-114028F4EF88}"/>
              </a:ext>
            </a:extLst>
          </p:cNvPr>
          <p:cNvCxnSpPr>
            <a:cxnSpLocks/>
          </p:cNvCxnSpPr>
          <p:nvPr/>
        </p:nvCxnSpPr>
        <p:spPr>
          <a:xfrm flipV="1">
            <a:off x="2739480" y="2071847"/>
            <a:ext cx="2022157" cy="2617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D2A2494-1DFA-0EBA-F424-3B3ACDAF6CDD}"/>
              </a:ext>
            </a:extLst>
          </p:cNvPr>
          <p:cNvSpPr/>
          <p:nvPr/>
        </p:nvSpPr>
        <p:spPr>
          <a:xfrm>
            <a:off x="3512434" y="289115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72D4336-B385-7DA8-D1F4-7C97757BE5C6}"/>
              </a:ext>
            </a:extLst>
          </p:cNvPr>
          <p:cNvSpPr/>
          <p:nvPr/>
        </p:nvSpPr>
        <p:spPr>
          <a:xfrm>
            <a:off x="4620509" y="2886073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C1E2AE3-9972-0D0B-C558-D315CF476DA7}"/>
              </a:ext>
            </a:extLst>
          </p:cNvPr>
          <p:cNvSpPr/>
          <p:nvPr/>
        </p:nvSpPr>
        <p:spPr>
          <a:xfrm>
            <a:off x="3944234" y="375793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024F70B-6FC9-D9F9-0E50-DB1ACBA30B7B}"/>
              </a:ext>
            </a:extLst>
          </p:cNvPr>
          <p:cNvSpPr/>
          <p:nvPr/>
        </p:nvSpPr>
        <p:spPr>
          <a:xfrm>
            <a:off x="2855209" y="375793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CE62BC-B8B1-0082-52FF-E6D00AA18DDB}"/>
              </a:ext>
            </a:extLst>
          </p:cNvPr>
          <p:cNvCxnSpPr>
            <a:cxnSpLocks/>
          </p:cNvCxnSpPr>
          <p:nvPr/>
        </p:nvCxnSpPr>
        <p:spPr>
          <a:xfrm>
            <a:off x="3535293" y="2327269"/>
            <a:ext cx="0" cy="558804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3C43344-5D57-66A8-997E-02DB6154EF98}"/>
              </a:ext>
            </a:extLst>
          </p:cNvPr>
          <p:cNvCxnSpPr>
            <a:cxnSpLocks/>
          </p:cNvCxnSpPr>
          <p:nvPr/>
        </p:nvCxnSpPr>
        <p:spPr>
          <a:xfrm>
            <a:off x="4643368" y="2254841"/>
            <a:ext cx="0" cy="631232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342EC95-5407-198D-4EE0-57714BFFA965}"/>
              </a:ext>
            </a:extLst>
          </p:cNvPr>
          <p:cNvCxnSpPr>
            <a:cxnSpLocks/>
          </p:cNvCxnSpPr>
          <p:nvPr/>
        </p:nvCxnSpPr>
        <p:spPr>
          <a:xfrm>
            <a:off x="3967092" y="2931792"/>
            <a:ext cx="0" cy="826139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233CAA-33C6-9010-35CB-AB61D7EA5333}"/>
              </a:ext>
            </a:extLst>
          </p:cNvPr>
          <p:cNvCxnSpPr>
            <a:cxnSpLocks/>
          </p:cNvCxnSpPr>
          <p:nvPr/>
        </p:nvCxnSpPr>
        <p:spPr>
          <a:xfrm>
            <a:off x="2879745" y="3223562"/>
            <a:ext cx="0" cy="557228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D2BD14C-42EA-DB38-38FA-FA9E152547C4}"/>
                  </a:ext>
                </a:extLst>
              </p:cNvPr>
              <p:cNvSpPr txBox="1"/>
              <p:nvPr/>
            </p:nvSpPr>
            <p:spPr>
              <a:xfrm>
                <a:off x="2434438" y="1520206"/>
                <a:ext cx="40275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l-PL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l-PL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pl-PL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D2BD14C-42EA-DB38-38FA-FA9E15254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438" y="1520206"/>
                <a:ext cx="4027577" cy="276999"/>
              </a:xfrm>
              <a:prstGeom prst="rect">
                <a:avLst/>
              </a:prstGeom>
              <a:blipFill>
                <a:blip r:embed="rId2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Parallelogram 36">
            <a:extLst>
              <a:ext uri="{FF2B5EF4-FFF2-40B4-BE49-F238E27FC236}">
                <a16:creationId xmlns:a16="http://schemas.microsoft.com/office/drawing/2014/main" id="{3044A3EC-DF01-7F7E-0C56-8A6BF3685751}"/>
              </a:ext>
            </a:extLst>
          </p:cNvPr>
          <p:cNvSpPr/>
          <p:nvPr/>
        </p:nvSpPr>
        <p:spPr>
          <a:xfrm>
            <a:off x="2745698" y="1952887"/>
            <a:ext cx="1672397" cy="799645"/>
          </a:xfrm>
          <a:prstGeom prst="parallelogram">
            <a:avLst>
              <a:gd name="adj" fmla="val 804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0779F8-65D5-637D-C971-66672133B64B}"/>
              </a:ext>
            </a:extLst>
          </p:cNvPr>
          <p:cNvCxnSpPr>
            <a:cxnSpLocks/>
          </p:cNvCxnSpPr>
          <p:nvPr/>
        </p:nvCxnSpPr>
        <p:spPr>
          <a:xfrm>
            <a:off x="2736953" y="2752453"/>
            <a:ext cx="0" cy="558804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2AF8853-F32A-1B60-E91C-EA65DBE312D6}"/>
              </a:ext>
            </a:extLst>
          </p:cNvPr>
          <p:cNvCxnSpPr>
            <a:cxnSpLocks/>
          </p:cNvCxnSpPr>
          <p:nvPr/>
        </p:nvCxnSpPr>
        <p:spPr>
          <a:xfrm>
            <a:off x="4418098" y="1952887"/>
            <a:ext cx="0" cy="558804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288F024-7700-1BA8-8F6F-FDBC7A3B01B4}"/>
              </a:ext>
            </a:extLst>
          </p:cNvPr>
          <p:cNvCxnSpPr>
            <a:cxnSpLocks/>
          </p:cNvCxnSpPr>
          <p:nvPr/>
        </p:nvCxnSpPr>
        <p:spPr>
          <a:xfrm>
            <a:off x="3377492" y="1945637"/>
            <a:ext cx="0" cy="558804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69D4AFE6-A2E3-DC0A-B8A4-66E88AEB24AD}"/>
              </a:ext>
            </a:extLst>
          </p:cNvPr>
          <p:cNvSpPr/>
          <p:nvPr/>
        </p:nvSpPr>
        <p:spPr>
          <a:xfrm>
            <a:off x="3796285" y="1871415"/>
            <a:ext cx="1741018" cy="799645"/>
          </a:xfrm>
          <a:prstGeom prst="parallelogram">
            <a:avLst>
              <a:gd name="adj" fmla="val 804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A92A818-9ED3-0E75-4088-CA1C8B2EC4DB}"/>
              </a:ext>
            </a:extLst>
          </p:cNvPr>
          <p:cNvCxnSpPr>
            <a:cxnSpLocks/>
          </p:cNvCxnSpPr>
          <p:nvPr/>
        </p:nvCxnSpPr>
        <p:spPr>
          <a:xfrm>
            <a:off x="3796285" y="2671060"/>
            <a:ext cx="0" cy="631232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B198FE3-35ED-B44A-AE0B-F80EFA6F447B}"/>
              </a:ext>
            </a:extLst>
          </p:cNvPr>
          <p:cNvCxnSpPr>
            <a:cxnSpLocks/>
          </p:cNvCxnSpPr>
          <p:nvPr/>
        </p:nvCxnSpPr>
        <p:spPr>
          <a:xfrm>
            <a:off x="4886256" y="2680025"/>
            <a:ext cx="0" cy="631232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CE3D2FE-9842-2F9E-0F74-253C867B16E2}"/>
              </a:ext>
            </a:extLst>
          </p:cNvPr>
          <p:cNvCxnSpPr>
            <a:cxnSpLocks/>
          </p:cNvCxnSpPr>
          <p:nvPr/>
        </p:nvCxnSpPr>
        <p:spPr>
          <a:xfrm>
            <a:off x="5537303" y="1880459"/>
            <a:ext cx="0" cy="631232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D1160F5-6880-9663-9902-765AD53AE0BA}"/>
              </a:ext>
            </a:extLst>
          </p:cNvPr>
          <p:cNvCxnSpPr>
            <a:cxnSpLocks/>
          </p:cNvCxnSpPr>
          <p:nvPr/>
        </p:nvCxnSpPr>
        <p:spPr>
          <a:xfrm>
            <a:off x="4418095" y="1871415"/>
            <a:ext cx="0" cy="631232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061192-A75F-D705-2220-8E4FF35C3781}"/>
              </a:ext>
            </a:extLst>
          </p:cNvPr>
          <p:cNvSpPr/>
          <p:nvPr/>
        </p:nvSpPr>
        <p:spPr>
          <a:xfrm>
            <a:off x="2146497" y="1086862"/>
            <a:ext cx="3686911" cy="1702052"/>
          </a:xfrm>
          <a:custGeom>
            <a:avLst/>
            <a:gdLst>
              <a:gd name="connsiteX0" fmla="*/ 1548143 w 3686911"/>
              <a:gd name="connsiteY0" fmla="*/ 81481 h 1702052"/>
              <a:gd name="connsiteX1" fmla="*/ 1502876 w 3686911"/>
              <a:gd name="connsiteY1" fmla="*/ 45268 h 1702052"/>
              <a:gd name="connsiteX2" fmla="*/ 1186004 w 3686911"/>
              <a:gd name="connsiteY2" fmla="*/ 0 h 1702052"/>
              <a:gd name="connsiteX3" fmla="*/ 959668 w 3686911"/>
              <a:gd name="connsiteY3" fmla="*/ 9054 h 1702052"/>
              <a:gd name="connsiteX4" fmla="*/ 923454 w 3686911"/>
              <a:gd name="connsiteY4" fmla="*/ 27161 h 1702052"/>
              <a:gd name="connsiteX5" fmla="*/ 878187 w 3686911"/>
              <a:gd name="connsiteY5" fmla="*/ 36214 h 1702052"/>
              <a:gd name="connsiteX6" fmla="*/ 742385 w 3686911"/>
              <a:gd name="connsiteY6" fmla="*/ 117695 h 1702052"/>
              <a:gd name="connsiteX7" fmla="*/ 660903 w 3686911"/>
              <a:gd name="connsiteY7" fmla="*/ 162963 h 1702052"/>
              <a:gd name="connsiteX8" fmla="*/ 516048 w 3686911"/>
              <a:gd name="connsiteY8" fmla="*/ 271604 h 1702052"/>
              <a:gd name="connsiteX9" fmla="*/ 470781 w 3686911"/>
              <a:gd name="connsiteY9" fmla="*/ 398353 h 1702052"/>
              <a:gd name="connsiteX10" fmla="*/ 443620 w 3686911"/>
              <a:gd name="connsiteY10" fmla="*/ 651850 h 1702052"/>
              <a:gd name="connsiteX11" fmla="*/ 425513 w 3686911"/>
              <a:gd name="connsiteY11" fmla="*/ 688064 h 1702052"/>
              <a:gd name="connsiteX12" fmla="*/ 398353 w 3686911"/>
              <a:gd name="connsiteY12" fmla="*/ 706171 h 1702052"/>
              <a:gd name="connsiteX13" fmla="*/ 325925 w 3686911"/>
              <a:gd name="connsiteY13" fmla="*/ 787652 h 1702052"/>
              <a:gd name="connsiteX14" fmla="*/ 280658 w 3686911"/>
              <a:gd name="connsiteY14" fmla="*/ 832919 h 1702052"/>
              <a:gd name="connsiteX15" fmla="*/ 144856 w 3686911"/>
              <a:gd name="connsiteY15" fmla="*/ 914400 h 1702052"/>
              <a:gd name="connsiteX16" fmla="*/ 81482 w 3686911"/>
              <a:gd name="connsiteY16" fmla="*/ 986828 h 1702052"/>
              <a:gd name="connsiteX17" fmla="*/ 54321 w 3686911"/>
              <a:gd name="connsiteY17" fmla="*/ 1032095 h 1702052"/>
              <a:gd name="connsiteX18" fmla="*/ 9054 w 3686911"/>
              <a:gd name="connsiteY18" fmla="*/ 1095470 h 1702052"/>
              <a:gd name="connsiteX19" fmla="*/ 0 w 3686911"/>
              <a:gd name="connsiteY19" fmla="*/ 1122630 h 1702052"/>
              <a:gd name="connsiteX20" fmla="*/ 45268 w 3686911"/>
              <a:gd name="connsiteY20" fmla="*/ 1303699 h 1702052"/>
              <a:gd name="connsiteX21" fmla="*/ 54321 w 3686911"/>
              <a:gd name="connsiteY21" fmla="*/ 1330860 h 1702052"/>
              <a:gd name="connsiteX22" fmla="*/ 208230 w 3686911"/>
              <a:gd name="connsiteY22" fmla="*/ 1412341 h 1702052"/>
              <a:gd name="connsiteX23" fmla="*/ 262551 w 3686911"/>
              <a:gd name="connsiteY23" fmla="*/ 1430448 h 1702052"/>
              <a:gd name="connsiteX24" fmla="*/ 353086 w 3686911"/>
              <a:gd name="connsiteY24" fmla="*/ 1448555 h 1702052"/>
              <a:gd name="connsiteX25" fmla="*/ 389299 w 3686911"/>
              <a:gd name="connsiteY25" fmla="*/ 1457608 h 1702052"/>
              <a:gd name="connsiteX26" fmla="*/ 534155 w 3686911"/>
              <a:gd name="connsiteY26" fmla="*/ 1466662 h 1702052"/>
              <a:gd name="connsiteX27" fmla="*/ 624690 w 3686911"/>
              <a:gd name="connsiteY27" fmla="*/ 1493822 h 1702052"/>
              <a:gd name="connsiteX28" fmla="*/ 669957 w 3686911"/>
              <a:gd name="connsiteY28" fmla="*/ 1511929 h 1702052"/>
              <a:gd name="connsiteX29" fmla="*/ 805759 w 3686911"/>
              <a:gd name="connsiteY29" fmla="*/ 1620571 h 1702052"/>
              <a:gd name="connsiteX30" fmla="*/ 878187 w 3686911"/>
              <a:gd name="connsiteY30" fmla="*/ 1674891 h 1702052"/>
              <a:gd name="connsiteX31" fmla="*/ 968721 w 3686911"/>
              <a:gd name="connsiteY31" fmla="*/ 1702052 h 1702052"/>
              <a:gd name="connsiteX32" fmla="*/ 1421395 w 3686911"/>
              <a:gd name="connsiteY32" fmla="*/ 1647731 h 1702052"/>
              <a:gd name="connsiteX33" fmla="*/ 1819747 w 3686911"/>
              <a:gd name="connsiteY33" fmla="*/ 1448555 h 1702052"/>
              <a:gd name="connsiteX34" fmla="*/ 2055137 w 3686911"/>
              <a:gd name="connsiteY34" fmla="*/ 1421394 h 1702052"/>
              <a:gd name="connsiteX35" fmla="*/ 2462543 w 3686911"/>
              <a:gd name="connsiteY35" fmla="*/ 1484769 h 1702052"/>
              <a:gd name="connsiteX36" fmla="*/ 2607398 w 3686911"/>
              <a:gd name="connsiteY36" fmla="*/ 1557196 h 1702052"/>
              <a:gd name="connsiteX37" fmla="*/ 2734147 w 3686911"/>
              <a:gd name="connsiteY37" fmla="*/ 1611517 h 1702052"/>
              <a:gd name="connsiteX38" fmla="*/ 3023858 w 3686911"/>
              <a:gd name="connsiteY38" fmla="*/ 1638677 h 1702052"/>
              <a:gd name="connsiteX39" fmla="*/ 3150606 w 3686911"/>
              <a:gd name="connsiteY39" fmla="*/ 1593410 h 1702052"/>
              <a:gd name="connsiteX40" fmla="*/ 3558012 w 3686911"/>
              <a:gd name="connsiteY40" fmla="*/ 1466662 h 1702052"/>
              <a:gd name="connsiteX41" fmla="*/ 3648547 w 3686911"/>
              <a:gd name="connsiteY41" fmla="*/ 1303699 h 1702052"/>
              <a:gd name="connsiteX42" fmla="*/ 3675707 w 3686911"/>
              <a:gd name="connsiteY42" fmla="*/ 1213165 h 1702052"/>
              <a:gd name="connsiteX43" fmla="*/ 3684761 w 3686911"/>
              <a:gd name="connsiteY43" fmla="*/ 1050202 h 1702052"/>
              <a:gd name="connsiteX44" fmla="*/ 3630440 w 3686911"/>
              <a:gd name="connsiteY44" fmla="*/ 878186 h 1702052"/>
              <a:gd name="connsiteX45" fmla="*/ 3422210 w 3686911"/>
              <a:gd name="connsiteY45" fmla="*/ 724277 h 1702052"/>
              <a:gd name="connsiteX46" fmla="*/ 3286408 w 3686911"/>
              <a:gd name="connsiteY46" fmla="*/ 688064 h 1702052"/>
              <a:gd name="connsiteX47" fmla="*/ 3150606 w 3686911"/>
              <a:gd name="connsiteY47" fmla="*/ 642796 h 1702052"/>
              <a:gd name="connsiteX48" fmla="*/ 3041965 w 3686911"/>
              <a:gd name="connsiteY48" fmla="*/ 615636 h 1702052"/>
              <a:gd name="connsiteX49" fmla="*/ 3014804 w 3686911"/>
              <a:gd name="connsiteY49" fmla="*/ 606582 h 1702052"/>
              <a:gd name="connsiteX50" fmla="*/ 2833735 w 3686911"/>
              <a:gd name="connsiteY50" fmla="*/ 452674 h 1702052"/>
              <a:gd name="connsiteX51" fmla="*/ 2761307 w 3686911"/>
              <a:gd name="connsiteY51" fmla="*/ 380246 h 1702052"/>
              <a:gd name="connsiteX52" fmla="*/ 2716040 w 3686911"/>
              <a:gd name="connsiteY52" fmla="*/ 334978 h 1702052"/>
              <a:gd name="connsiteX53" fmla="*/ 2652666 w 3686911"/>
              <a:gd name="connsiteY53" fmla="*/ 316872 h 1702052"/>
              <a:gd name="connsiteX54" fmla="*/ 2344848 w 3686911"/>
              <a:gd name="connsiteY54" fmla="*/ 398353 h 1702052"/>
              <a:gd name="connsiteX55" fmla="*/ 2209046 w 3686911"/>
              <a:gd name="connsiteY55" fmla="*/ 371192 h 1702052"/>
              <a:gd name="connsiteX56" fmla="*/ 2073244 w 3686911"/>
              <a:gd name="connsiteY56" fmla="*/ 298765 h 1702052"/>
              <a:gd name="connsiteX57" fmla="*/ 2018923 w 3686911"/>
              <a:gd name="connsiteY57" fmla="*/ 280658 h 1702052"/>
              <a:gd name="connsiteX58" fmla="*/ 1946496 w 3686911"/>
              <a:gd name="connsiteY58" fmla="*/ 253497 h 1702052"/>
              <a:gd name="connsiteX59" fmla="*/ 1901228 w 3686911"/>
              <a:gd name="connsiteY59" fmla="*/ 244444 h 1702052"/>
              <a:gd name="connsiteX60" fmla="*/ 1846907 w 3686911"/>
              <a:gd name="connsiteY60" fmla="*/ 226337 h 1702052"/>
              <a:gd name="connsiteX61" fmla="*/ 1819747 w 3686911"/>
              <a:gd name="connsiteY61" fmla="*/ 208230 h 1702052"/>
              <a:gd name="connsiteX62" fmla="*/ 1783533 w 3686911"/>
              <a:gd name="connsiteY62" fmla="*/ 190123 h 1702052"/>
              <a:gd name="connsiteX63" fmla="*/ 1711105 w 3686911"/>
              <a:gd name="connsiteY63" fmla="*/ 135802 h 1702052"/>
              <a:gd name="connsiteX64" fmla="*/ 1683945 w 3686911"/>
              <a:gd name="connsiteY64" fmla="*/ 126749 h 1702052"/>
              <a:gd name="connsiteX65" fmla="*/ 1620571 w 3686911"/>
              <a:gd name="connsiteY65" fmla="*/ 108642 h 1702052"/>
              <a:gd name="connsiteX66" fmla="*/ 1548143 w 3686911"/>
              <a:gd name="connsiteY66" fmla="*/ 81481 h 170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686911" h="1702052">
                <a:moveTo>
                  <a:pt x="1548143" y="81481"/>
                </a:moveTo>
                <a:cubicBezTo>
                  <a:pt x="1528527" y="70919"/>
                  <a:pt x="1520933" y="52147"/>
                  <a:pt x="1502876" y="45268"/>
                </a:cubicBezTo>
                <a:cubicBezTo>
                  <a:pt x="1382310" y="-661"/>
                  <a:pt x="1315439" y="6813"/>
                  <a:pt x="1186004" y="0"/>
                </a:cubicBezTo>
                <a:cubicBezTo>
                  <a:pt x="1110559" y="3018"/>
                  <a:pt x="1034773" y="1284"/>
                  <a:pt x="959668" y="9054"/>
                </a:cubicBezTo>
                <a:cubicBezTo>
                  <a:pt x="946243" y="10443"/>
                  <a:pt x="936258" y="22893"/>
                  <a:pt x="923454" y="27161"/>
                </a:cubicBezTo>
                <a:cubicBezTo>
                  <a:pt x="908856" y="32027"/>
                  <a:pt x="893276" y="33196"/>
                  <a:pt x="878187" y="36214"/>
                </a:cubicBezTo>
                <a:lnTo>
                  <a:pt x="742385" y="117695"/>
                </a:lnTo>
                <a:cubicBezTo>
                  <a:pt x="715547" y="133351"/>
                  <a:pt x="683998" y="142178"/>
                  <a:pt x="660903" y="162963"/>
                </a:cubicBezTo>
                <a:cubicBezTo>
                  <a:pt x="555322" y="257987"/>
                  <a:pt x="606683" y="226287"/>
                  <a:pt x="516048" y="271604"/>
                </a:cubicBezTo>
                <a:cubicBezTo>
                  <a:pt x="471625" y="360451"/>
                  <a:pt x="484271" y="317407"/>
                  <a:pt x="470781" y="398353"/>
                </a:cubicBezTo>
                <a:cubicBezTo>
                  <a:pt x="464354" y="539746"/>
                  <a:pt x="481740" y="556549"/>
                  <a:pt x="443620" y="651850"/>
                </a:cubicBezTo>
                <a:cubicBezTo>
                  <a:pt x="438608" y="664381"/>
                  <a:pt x="434153" y="677696"/>
                  <a:pt x="425513" y="688064"/>
                </a:cubicBezTo>
                <a:cubicBezTo>
                  <a:pt x="418547" y="696423"/>
                  <a:pt x="407406" y="700135"/>
                  <a:pt x="398353" y="706171"/>
                </a:cubicBezTo>
                <a:cubicBezTo>
                  <a:pt x="367133" y="768610"/>
                  <a:pt x="395106" y="724760"/>
                  <a:pt x="325925" y="787652"/>
                </a:cubicBezTo>
                <a:cubicBezTo>
                  <a:pt x="310135" y="802006"/>
                  <a:pt x="298140" y="820682"/>
                  <a:pt x="280658" y="832919"/>
                </a:cubicBezTo>
                <a:cubicBezTo>
                  <a:pt x="237410" y="863192"/>
                  <a:pt x="182184" y="877071"/>
                  <a:pt x="144856" y="914400"/>
                </a:cubicBezTo>
                <a:cubicBezTo>
                  <a:pt x="116240" y="943017"/>
                  <a:pt x="107271" y="949987"/>
                  <a:pt x="81482" y="986828"/>
                </a:cubicBezTo>
                <a:cubicBezTo>
                  <a:pt x="71391" y="1001244"/>
                  <a:pt x="64082" y="1017454"/>
                  <a:pt x="54321" y="1032095"/>
                </a:cubicBezTo>
                <a:cubicBezTo>
                  <a:pt x="46118" y="1044400"/>
                  <a:pt x="17153" y="1079273"/>
                  <a:pt x="9054" y="1095470"/>
                </a:cubicBezTo>
                <a:cubicBezTo>
                  <a:pt x="4786" y="1104006"/>
                  <a:pt x="3018" y="1113577"/>
                  <a:pt x="0" y="1122630"/>
                </a:cubicBezTo>
                <a:cubicBezTo>
                  <a:pt x="28402" y="1335642"/>
                  <a:pt x="-8460" y="1196243"/>
                  <a:pt x="45268" y="1303699"/>
                </a:cubicBezTo>
                <a:cubicBezTo>
                  <a:pt x="49536" y="1312235"/>
                  <a:pt x="46757" y="1325041"/>
                  <a:pt x="54321" y="1330860"/>
                </a:cubicBezTo>
                <a:cubicBezTo>
                  <a:pt x="101296" y="1366995"/>
                  <a:pt x="153382" y="1392396"/>
                  <a:pt x="208230" y="1412341"/>
                </a:cubicBezTo>
                <a:cubicBezTo>
                  <a:pt x="226167" y="1418864"/>
                  <a:pt x="244034" y="1425819"/>
                  <a:pt x="262551" y="1430448"/>
                </a:cubicBezTo>
                <a:cubicBezTo>
                  <a:pt x="292408" y="1437912"/>
                  <a:pt x="322993" y="1442107"/>
                  <a:pt x="353086" y="1448555"/>
                </a:cubicBezTo>
                <a:cubicBezTo>
                  <a:pt x="365252" y="1451162"/>
                  <a:pt x="376918" y="1456370"/>
                  <a:pt x="389299" y="1457608"/>
                </a:cubicBezTo>
                <a:cubicBezTo>
                  <a:pt x="437438" y="1462422"/>
                  <a:pt x="485870" y="1463644"/>
                  <a:pt x="534155" y="1466662"/>
                </a:cubicBezTo>
                <a:cubicBezTo>
                  <a:pt x="564333" y="1475715"/>
                  <a:pt x="594800" y="1483859"/>
                  <a:pt x="624690" y="1493822"/>
                </a:cubicBezTo>
                <a:cubicBezTo>
                  <a:pt x="640107" y="1498961"/>
                  <a:pt x="656643" y="1502609"/>
                  <a:pt x="669957" y="1511929"/>
                </a:cubicBezTo>
                <a:cubicBezTo>
                  <a:pt x="717448" y="1545173"/>
                  <a:pt x="760107" y="1584843"/>
                  <a:pt x="805759" y="1620571"/>
                </a:cubicBezTo>
                <a:cubicBezTo>
                  <a:pt x="829524" y="1639170"/>
                  <a:pt x="849282" y="1666219"/>
                  <a:pt x="878187" y="1674891"/>
                </a:cubicBezTo>
                <a:lnTo>
                  <a:pt x="968721" y="1702052"/>
                </a:lnTo>
                <a:cubicBezTo>
                  <a:pt x="1119612" y="1683945"/>
                  <a:pt x="1272292" y="1677132"/>
                  <a:pt x="1421395" y="1647731"/>
                </a:cubicBezTo>
                <a:cubicBezTo>
                  <a:pt x="1749226" y="1583088"/>
                  <a:pt x="1479570" y="1566576"/>
                  <a:pt x="1819747" y="1448555"/>
                </a:cubicBezTo>
                <a:cubicBezTo>
                  <a:pt x="1894368" y="1422666"/>
                  <a:pt x="1976674" y="1430448"/>
                  <a:pt x="2055137" y="1421394"/>
                </a:cubicBezTo>
                <a:cubicBezTo>
                  <a:pt x="2190939" y="1442519"/>
                  <a:pt x="2329084" y="1451951"/>
                  <a:pt x="2462543" y="1484769"/>
                </a:cubicBezTo>
                <a:cubicBezTo>
                  <a:pt x="2514966" y="1497660"/>
                  <a:pt x="2558478" y="1534367"/>
                  <a:pt x="2607398" y="1557196"/>
                </a:cubicBezTo>
                <a:cubicBezTo>
                  <a:pt x="2649052" y="1576634"/>
                  <a:pt x="2690075" y="1598458"/>
                  <a:pt x="2734147" y="1611517"/>
                </a:cubicBezTo>
                <a:cubicBezTo>
                  <a:pt x="2806610" y="1632988"/>
                  <a:pt x="2959725" y="1635302"/>
                  <a:pt x="3023858" y="1638677"/>
                </a:cubicBezTo>
                <a:cubicBezTo>
                  <a:pt x="3066107" y="1623588"/>
                  <a:pt x="3107903" y="1607162"/>
                  <a:pt x="3150606" y="1593410"/>
                </a:cubicBezTo>
                <a:cubicBezTo>
                  <a:pt x="3285982" y="1549815"/>
                  <a:pt x="3558012" y="1466662"/>
                  <a:pt x="3558012" y="1466662"/>
                </a:cubicBezTo>
                <a:cubicBezTo>
                  <a:pt x="3593975" y="1409122"/>
                  <a:pt x="3622768" y="1368147"/>
                  <a:pt x="3648547" y="1303699"/>
                </a:cubicBezTo>
                <a:cubicBezTo>
                  <a:pt x="3660248" y="1274446"/>
                  <a:pt x="3666654" y="1243343"/>
                  <a:pt x="3675707" y="1213165"/>
                </a:cubicBezTo>
                <a:cubicBezTo>
                  <a:pt x="3678725" y="1158844"/>
                  <a:pt x="3692047" y="1104117"/>
                  <a:pt x="3684761" y="1050202"/>
                </a:cubicBezTo>
                <a:cubicBezTo>
                  <a:pt x="3676709" y="990614"/>
                  <a:pt x="3655761" y="932724"/>
                  <a:pt x="3630440" y="878186"/>
                </a:cubicBezTo>
                <a:cubicBezTo>
                  <a:pt x="3588502" y="787859"/>
                  <a:pt x="3512210" y="759115"/>
                  <a:pt x="3422210" y="724277"/>
                </a:cubicBezTo>
                <a:cubicBezTo>
                  <a:pt x="3378520" y="707365"/>
                  <a:pt x="3331281" y="701526"/>
                  <a:pt x="3286408" y="688064"/>
                </a:cubicBezTo>
                <a:cubicBezTo>
                  <a:pt x="3240704" y="674353"/>
                  <a:pt x="3196356" y="656352"/>
                  <a:pt x="3150606" y="642796"/>
                </a:cubicBezTo>
                <a:cubicBezTo>
                  <a:pt x="3114816" y="632191"/>
                  <a:pt x="3078033" y="625254"/>
                  <a:pt x="3041965" y="615636"/>
                </a:cubicBezTo>
                <a:cubicBezTo>
                  <a:pt x="3032744" y="613177"/>
                  <a:pt x="3023047" y="611391"/>
                  <a:pt x="3014804" y="606582"/>
                </a:cubicBezTo>
                <a:cubicBezTo>
                  <a:pt x="2918368" y="550328"/>
                  <a:pt x="2921734" y="540673"/>
                  <a:pt x="2833735" y="452674"/>
                </a:cubicBezTo>
                <a:lnTo>
                  <a:pt x="2761307" y="380246"/>
                </a:lnTo>
                <a:cubicBezTo>
                  <a:pt x="2746218" y="365157"/>
                  <a:pt x="2736558" y="340840"/>
                  <a:pt x="2716040" y="334978"/>
                </a:cubicBezTo>
                <a:lnTo>
                  <a:pt x="2652666" y="316872"/>
                </a:lnTo>
                <a:cubicBezTo>
                  <a:pt x="2367919" y="383313"/>
                  <a:pt x="2464214" y="338670"/>
                  <a:pt x="2344848" y="398353"/>
                </a:cubicBezTo>
                <a:cubicBezTo>
                  <a:pt x="2299581" y="389299"/>
                  <a:pt x="2253014" y="385262"/>
                  <a:pt x="2209046" y="371192"/>
                </a:cubicBezTo>
                <a:cubicBezTo>
                  <a:pt x="2091138" y="333461"/>
                  <a:pt x="2153510" y="335250"/>
                  <a:pt x="2073244" y="298765"/>
                </a:cubicBezTo>
                <a:cubicBezTo>
                  <a:pt x="2055868" y="290867"/>
                  <a:pt x="2036897" y="287078"/>
                  <a:pt x="2018923" y="280658"/>
                </a:cubicBezTo>
                <a:cubicBezTo>
                  <a:pt x="1994641" y="271986"/>
                  <a:pt x="1971140" y="261080"/>
                  <a:pt x="1946496" y="253497"/>
                </a:cubicBezTo>
                <a:cubicBezTo>
                  <a:pt x="1931788" y="248972"/>
                  <a:pt x="1916074" y="248493"/>
                  <a:pt x="1901228" y="244444"/>
                </a:cubicBezTo>
                <a:cubicBezTo>
                  <a:pt x="1882814" y="239422"/>
                  <a:pt x="1865014" y="232373"/>
                  <a:pt x="1846907" y="226337"/>
                </a:cubicBezTo>
                <a:cubicBezTo>
                  <a:pt x="1837854" y="220301"/>
                  <a:pt x="1829194" y="213628"/>
                  <a:pt x="1819747" y="208230"/>
                </a:cubicBezTo>
                <a:cubicBezTo>
                  <a:pt x="1808029" y="201534"/>
                  <a:pt x="1794762" y="197609"/>
                  <a:pt x="1783533" y="190123"/>
                </a:cubicBezTo>
                <a:cubicBezTo>
                  <a:pt x="1758423" y="173383"/>
                  <a:pt x="1736565" y="152004"/>
                  <a:pt x="1711105" y="135802"/>
                </a:cubicBezTo>
                <a:cubicBezTo>
                  <a:pt x="1703054" y="130679"/>
                  <a:pt x="1693086" y="129491"/>
                  <a:pt x="1683945" y="126749"/>
                </a:cubicBezTo>
                <a:cubicBezTo>
                  <a:pt x="1662902" y="120436"/>
                  <a:pt x="1641696" y="114678"/>
                  <a:pt x="1620571" y="108642"/>
                </a:cubicBezTo>
                <a:cubicBezTo>
                  <a:pt x="1560635" y="68685"/>
                  <a:pt x="1567759" y="92043"/>
                  <a:pt x="1548143" y="81481"/>
                </a:cubicBezTo>
                <a:close/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15B0603-733B-4CA3-C88C-BD9DFC96DEAB}"/>
                  </a:ext>
                </a:extLst>
              </p:cNvPr>
              <p:cNvSpPr txBox="1"/>
              <p:nvPr/>
            </p:nvSpPr>
            <p:spPr>
              <a:xfrm>
                <a:off x="3687127" y="3749447"/>
                <a:ext cx="49439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𝑝𝑐</m:t>
                          </m:r>
                        </m:e>
                        <m:sub>
                          <m:r>
                            <a:rPr lang="pl-PL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15B0603-733B-4CA3-C88C-BD9DFC96D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127" y="3749447"/>
                <a:ext cx="494391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ACA9427-CE05-CE1C-3828-D36A69BE2F64}"/>
                  </a:ext>
                </a:extLst>
              </p:cNvPr>
              <p:cNvSpPr txBox="1"/>
              <p:nvPr/>
            </p:nvSpPr>
            <p:spPr>
              <a:xfrm>
                <a:off x="2612618" y="3784110"/>
                <a:ext cx="49439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𝑝𝑐</m:t>
                          </m:r>
                        </m:e>
                        <m:sub>
                          <m:r>
                            <a:rPr lang="pl-PL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ACA9427-CE05-CE1C-3828-D36A69BE2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618" y="3784110"/>
                <a:ext cx="494391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37BCA25-E1E1-2405-619F-098758B99DFF}"/>
                  </a:ext>
                </a:extLst>
              </p:cNvPr>
              <p:cNvSpPr txBox="1"/>
              <p:nvPr/>
            </p:nvSpPr>
            <p:spPr>
              <a:xfrm>
                <a:off x="3242373" y="2895519"/>
                <a:ext cx="49439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𝑝𝑐</m:t>
                          </m:r>
                        </m:e>
                        <m:sub>
                          <m:r>
                            <a:rPr lang="pl-PL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37BCA25-E1E1-2405-619F-098758B99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373" y="2895519"/>
                <a:ext cx="494391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42DE170-A98D-458D-1D9C-D02367FEEEEB}"/>
                  </a:ext>
                </a:extLst>
              </p:cNvPr>
              <p:cNvSpPr txBox="1"/>
              <p:nvPr/>
            </p:nvSpPr>
            <p:spPr>
              <a:xfrm>
                <a:off x="4352649" y="2879737"/>
                <a:ext cx="49439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𝑝𝑐</m:t>
                          </m:r>
                        </m:e>
                        <m:sub>
                          <m:r>
                            <a:rPr lang="pl-PL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42DE170-A98D-458D-1D9C-D02367FEE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649" y="2879737"/>
                <a:ext cx="494391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9E3C5A0-1D04-FD57-C33C-AB21D8930C8E}"/>
                  </a:ext>
                </a:extLst>
              </p:cNvPr>
              <p:cNvSpPr txBox="1"/>
              <p:nvPr/>
            </p:nvSpPr>
            <p:spPr>
              <a:xfrm>
                <a:off x="2146497" y="4737403"/>
                <a:ext cx="76627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l-PL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  <m:r>
                        <a:rPr lang="pl-PL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9E3C5A0-1D04-FD57-C33C-AB21D8930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497" y="4737403"/>
                <a:ext cx="766272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Left Brace 53">
            <a:extLst>
              <a:ext uri="{FF2B5EF4-FFF2-40B4-BE49-F238E27FC236}">
                <a16:creationId xmlns:a16="http://schemas.microsoft.com/office/drawing/2014/main" id="{B1B8CA9F-4421-F0F5-E82A-62A72503F4C6}"/>
              </a:ext>
            </a:extLst>
          </p:cNvPr>
          <p:cNvSpPr/>
          <p:nvPr/>
        </p:nvSpPr>
        <p:spPr>
          <a:xfrm rot="16200000">
            <a:off x="2272234" y="3963411"/>
            <a:ext cx="505247" cy="1092503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852D64D6-5191-EE45-3A9A-7D43DC04C2C1}"/>
              </a:ext>
            </a:extLst>
          </p:cNvPr>
          <p:cNvSpPr/>
          <p:nvPr/>
        </p:nvSpPr>
        <p:spPr>
          <a:xfrm rot="16200000">
            <a:off x="3342360" y="3985786"/>
            <a:ext cx="505247" cy="1047751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6649AA-6B49-0828-0866-E320D6634879}"/>
                  </a:ext>
                </a:extLst>
              </p:cNvPr>
              <p:cNvSpPr txBox="1"/>
              <p:nvPr/>
            </p:nvSpPr>
            <p:spPr>
              <a:xfrm>
                <a:off x="3232421" y="4737403"/>
                <a:ext cx="69894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l-PL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pl-PL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6649AA-6B49-0828-0866-E320D6634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421" y="4737403"/>
                <a:ext cx="69894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Left Brace 56">
            <a:extLst>
              <a:ext uri="{FF2B5EF4-FFF2-40B4-BE49-F238E27FC236}">
                <a16:creationId xmlns:a16="http://schemas.microsoft.com/office/drawing/2014/main" id="{35F28AD4-D60C-0CFC-700E-2BC312B8B18C}"/>
              </a:ext>
            </a:extLst>
          </p:cNvPr>
          <p:cNvSpPr/>
          <p:nvPr/>
        </p:nvSpPr>
        <p:spPr>
          <a:xfrm rot="13080147">
            <a:off x="5150579" y="2563531"/>
            <a:ext cx="505247" cy="1018969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63FB5B79-9EDE-D506-A91E-D679F70643C3}"/>
              </a:ext>
            </a:extLst>
          </p:cNvPr>
          <p:cNvSpPr/>
          <p:nvPr/>
        </p:nvSpPr>
        <p:spPr>
          <a:xfrm rot="13080147">
            <a:off x="4450240" y="3330648"/>
            <a:ext cx="505247" cy="1199748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3152CD-4983-30F6-6884-D48B23C60809}"/>
                  </a:ext>
                </a:extLst>
              </p:cNvPr>
              <p:cNvSpPr txBox="1"/>
              <p:nvPr/>
            </p:nvSpPr>
            <p:spPr>
              <a:xfrm>
                <a:off x="4891857" y="4016852"/>
                <a:ext cx="76356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l-PL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pl-PL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3152CD-4983-30F6-6884-D48B23C60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857" y="4016852"/>
                <a:ext cx="76356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8E43670-D72B-4260-35E7-9242ACA2A6DC}"/>
                  </a:ext>
                </a:extLst>
              </p:cNvPr>
              <p:cNvSpPr txBox="1"/>
              <p:nvPr/>
            </p:nvSpPr>
            <p:spPr>
              <a:xfrm>
                <a:off x="5492889" y="3052941"/>
                <a:ext cx="76716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l-PL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pl-PL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8E43670-D72B-4260-35E7-9242ACA2A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889" y="3052941"/>
                <a:ext cx="767163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D736727-B566-40C2-D178-1E4F346AA300}"/>
                  </a:ext>
                </a:extLst>
              </p:cNvPr>
              <p:cNvSpPr txBox="1"/>
              <p:nvPr/>
            </p:nvSpPr>
            <p:spPr>
              <a:xfrm>
                <a:off x="798292" y="3910581"/>
                <a:ext cx="1404668" cy="4149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l-PL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den>
                          </m:f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;−</m:t>
                          </m:r>
                          <m:f>
                            <m:f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D736727-B566-40C2-D178-1E4F346AA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92" y="3910581"/>
                <a:ext cx="1404668" cy="414985"/>
              </a:xfrm>
              <a:prstGeom prst="rect">
                <a:avLst/>
              </a:prstGeom>
              <a:blipFill>
                <a:blip r:embed="rId11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D3973BA-170F-7912-1CB3-8D346176C7A6}"/>
              </a:ext>
            </a:extLst>
          </p:cNvPr>
          <p:cNvCxnSpPr>
            <a:cxnSpLocks/>
          </p:cNvCxnSpPr>
          <p:nvPr/>
        </p:nvCxnSpPr>
        <p:spPr>
          <a:xfrm flipV="1">
            <a:off x="1933663" y="3814676"/>
            <a:ext cx="833530" cy="211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2B1F34C-525C-6AB6-2FE4-38D7576B79E3}"/>
                  </a:ext>
                </a:extLst>
              </p:cNvPr>
              <p:cNvSpPr txBox="1"/>
              <p:nvPr/>
            </p:nvSpPr>
            <p:spPr>
              <a:xfrm>
                <a:off x="2581039" y="4026658"/>
                <a:ext cx="76627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2B1F34C-525C-6AB6-2FE4-38D7576B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039" y="4026658"/>
                <a:ext cx="766272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222B398-9213-7282-3F63-203863FA262A}"/>
                  </a:ext>
                </a:extLst>
              </p:cNvPr>
              <p:cNvSpPr txBox="1"/>
              <p:nvPr/>
            </p:nvSpPr>
            <p:spPr>
              <a:xfrm>
                <a:off x="4440811" y="3089221"/>
                <a:ext cx="76627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222B398-9213-7282-3F63-203863FA2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811" y="3089221"/>
                <a:ext cx="766272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A94D5C4-50FE-77F5-08C3-EC2A368731C4}"/>
                  </a:ext>
                </a:extLst>
              </p:cNvPr>
              <p:cNvSpPr txBox="1"/>
              <p:nvPr/>
            </p:nvSpPr>
            <p:spPr>
              <a:xfrm>
                <a:off x="2405574" y="3241147"/>
                <a:ext cx="76627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A94D5C4-50FE-77F5-08C3-EC2A36873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574" y="3241147"/>
                <a:ext cx="766272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620FB64-EE8C-49B9-22E6-40769220A271}"/>
                  </a:ext>
                </a:extLst>
              </p:cNvPr>
              <p:cNvSpPr txBox="1"/>
              <p:nvPr/>
            </p:nvSpPr>
            <p:spPr>
              <a:xfrm>
                <a:off x="3982576" y="2274684"/>
                <a:ext cx="76627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620FB64-EE8C-49B9-22E6-40769220A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576" y="2274684"/>
                <a:ext cx="766272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BD984D-D2F2-610E-5075-F08A7AF4FE99}"/>
                  </a:ext>
                </a:extLst>
              </p:cNvPr>
              <p:cNvSpPr txBox="1"/>
              <p:nvPr/>
            </p:nvSpPr>
            <p:spPr>
              <a:xfrm>
                <a:off x="4225352" y="1921861"/>
                <a:ext cx="76627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BD984D-D2F2-610E-5075-F08A7AF4F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352" y="1921861"/>
                <a:ext cx="766272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9D63636-3044-F60F-25D0-A658D916698E}"/>
                  </a:ext>
                </a:extLst>
              </p:cNvPr>
              <p:cNvSpPr txBox="1"/>
              <p:nvPr/>
            </p:nvSpPr>
            <p:spPr>
              <a:xfrm>
                <a:off x="5415774" y="3300807"/>
                <a:ext cx="76627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l-PL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9D63636-3044-F60F-25D0-A658D9166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774" y="3300807"/>
                <a:ext cx="766272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2CDF46-F1FF-1B64-C7C5-092A3835AC7A}"/>
                  </a:ext>
                </a:extLst>
              </p:cNvPr>
              <p:cNvSpPr txBox="1"/>
              <p:nvPr/>
            </p:nvSpPr>
            <p:spPr>
              <a:xfrm>
                <a:off x="6585364" y="1914797"/>
                <a:ext cx="4406468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l-PL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2CDF46-F1FF-1B64-C7C5-092A3835A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364" y="1914797"/>
                <a:ext cx="4406468" cy="78752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8B7782-FA1F-55D9-C282-A5C9F8F46748}"/>
                  </a:ext>
                </a:extLst>
              </p:cNvPr>
              <p:cNvSpPr txBox="1"/>
              <p:nvPr/>
            </p:nvSpPr>
            <p:spPr>
              <a:xfrm>
                <a:off x="6406973" y="2824789"/>
                <a:ext cx="29568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=−2</m:t>
                      </m:r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l-PL" b="0" i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pl-PL" b="0" i="0" smtClean="0">
                          <a:latin typeface="Cambria Math" panose="02040503050406030204" pitchFamily="18" charset="0"/>
                        </a:rPr>
                        <m:t>xy</m:t>
                      </m:r>
                      <m:r>
                        <a:rPr lang="pl-PL" b="0" i="0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8B7782-FA1F-55D9-C282-A5C9F8F46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973" y="2824789"/>
                <a:ext cx="2956875" cy="276999"/>
              </a:xfrm>
              <a:prstGeom prst="rect">
                <a:avLst/>
              </a:prstGeom>
              <a:blipFill>
                <a:blip r:embed="rId21"/>
                <a:stretch>
                  <a:fillRect t="-4348" b="-3260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81B425-D419-9ACE-6AA3-2F687EDB04D6}"/>
                  </a:ext>
                </a:extLst>
              </p:cNvPr>
              <p:cNvSpPr txBox="1"/>
              <p:nvPr/>
            </p:nvSpPr>
            <p:spPr>
              <a:xfrm>
                <a:off x="9684726" y="2715336"/>
                <a:ext cx="2291900" cy="373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pl-PL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limLoc m:val="undOvr"/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pl-PL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pl-PL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𝑑𝑥𝑑𝑦</m:t>
                            </m:r>
                          </m:e>
                        </m:nary>
                      </m:e>
                    </m:nary>
                  </m:oMath>
                </a14:m>
                <a:r>
                  <a:rPr lang="pl-PL" dirty="0"/>
                  <a:t> = 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81B425-D419-9ACE-6AA3-2F687EDB0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726" y="2715336"/>
                <a:ext cx="2291900" cy="373885"/>
              </a:xfrm>
              <a:prstGeom prst="rect">
                <a:avLst/>
              </a:prstGeom>
              <a:blipFill>
                <a:blip r:embed="rId22"/>
                <a:stretch>
                  <a:fillRect l="-22074" t="-141935" r="-4521" b="-22258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25FEFF4C-47F5-CEF6-6ADA-C9D4E341A1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7636540"/>
                  </p:ext>
                </p:extLst>
              </p:nvPr>
            </p:nvGraphicFramePr>
            <p:xfrm>
              <a:off x="6920735" y="4165157"/>
              <a:ext cx="4475025" cy="165265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5005">
                      <a:extLst>
                        <a:ext uri="{9D8B030D-6E8A-4147-A177-3AD203B41FA5}">
                          <a16:colId xmlns:a16="http://schemas.microsoft.com/office/drawing/2014/main" val="3282616154"/>
                        </a:ext>
                      </a:extLst>
                    </a:gridCol>
                    <a:gridCol w="895005">
                      <a:extLst>
                        <a:ext uri="{9D8B030D-6E8A-4147-A177-3AD203B41FA5}">
                          <a16:colId xmlns:a16="http://schemas.microsoft.com/office/drawing/2014/main" val="363187972"/>
                        </a:ext>
                      </a:extLst>
                    </a:gridCol>
                    <a:gridCol w="895005">
                      <a:extLst>
                        <a:ext uri="{9D8B030D-6E8A-4147-A177-3AD203B41FA5}">
                          <a16:colId xmlns:a16="http://schemas.microsoft.com/office/drawing/2014/main" val="3212825344"/>
                        </a:ext>
                      </a:extLst>
                    </a:gridCol>
                    <a:gridCol w="895005">
                      <a:extLst>
                        <a:ext uri="{9D8B030D-6E8A-4147-A177-3AD203B41FA5}">
                          <a16:colId xmlns:a16="http://schemas.microsoft.com/office/drawing/2014/main" val="1834715006"/>
                        </a:ext>
                      </a:extLst>
                    </a:gridCol>
                    <a:gridCol w="895005">
                      <a:extLst>
                        <a:ext uri="{9D8B030D-6E8A-4147-A177-3AD203B41FA5}">
                          <a16:colId xmlns:a16="http://schemas.microsoft.com/office/drawing/2014/main" val="1402262318"/>
                        </a:ext>
                      </a:extLst>
                    </a:gridCol>
                  </a:tblGrid>
                  <a:tr h="241780">
                    <a:tc>
                      <a:txBody>
                        <a:bodyPr/>
                        <a:lstStyle/>
                        <a:p>
                          <a:endParaRPr lang="pl-PL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l-PL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1100" i="1">
                                        <a:latin typeface="Cambria Math" panose="02040503050406030204" pitchFamily="18" charset="0"/>
                                      </a:rPr>
                                      <m:t>𝑝𝑐</m:t>
                                    </m:r>
                                  </m:e>
                                  <m:sub>
                                    <m:r>
                                      <a:rPr lang="pl-PL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l-P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l-PL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1100" i="1">
                                        <a:latin typeface="Cambria Math" panose="02040503050406030204" pitchFamily="18" charset="0"/>
                                      </a:rPr>
                                      <m:t>𝑝𝑐</m:t>
                                    </m:r>
                                  </m:e>
                                  <m:sub>
                                    <m:r>
                                      <a:rPr lang="pl-PL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l-P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l-PL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1100" i="1">
                                        <a:latin typeface="Cambria Math" panose="02040503050406030204" pitchFamily="18" charset="0"/>
                                      </a:rPr>
                                      <m:t>𝑝𝑐</m:t>
                                    </m:r>
                                  </m:e>
                                  <m:sub>
                                    <m:r>
                                      <a:rPr lang="pl-PL" sz="1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l-P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l-PL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1100" i="1">
                                        <a:latin typeface="Cambria Math" panose="02040503050406030204" pitchFamily="18" charset="0"/>
                                      </a:rPr>
                                      <m:t>𝑝𝑐</m:t>
                                    </m:r>
                                  </m:e>
                                  <m:sub>
                                    <m:r>
                                      <a:rPr lang="pl-PL" sz="11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l-PL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4078944"/>
                      </a:ext>
                    </a:extLst>
                  </a:tr>
                  <a:tr h="32117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pl-PL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1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l-PL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l-PL" sz="11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l-PL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l-PL" sz="11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pl-P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l-PL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l-PL" sz="11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l-PL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l-PL" sz="11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pl-P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l-PL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l-PL" sz="11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l-PL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l-PL" sz="11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pl-P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1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l-PL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l-PL" sz="11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l-PL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l-PL" sz="11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pl-PL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0977936"/>
                      </a:ext>
                    </a:extLst>
                  </a:tr>
                  <a:tr h="32117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l-PL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1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l-PL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l-PL" sz="11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l-PL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l-PL" sz="11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pl-P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1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l-PL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l-PL" sz="11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l-PL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l-PL" sz="11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pl-P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l-PL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l-PL" sz="11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l-PL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l-PL" sz="11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pl-P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l-PL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l-PL" sz="11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l-PL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l-PL" sz="11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pl-PL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8341312"/>
                      </a:ext>
                    </a:extLst>
                  </a:tr>
                  <a:tr h="2417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l-PL" sz="11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l-PL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l-PL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237523"/>
                      </a:ext>
                    </a:extLst>
                  </a:tr>
                  <a:tr h="2417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l-PL" sz="11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l-PL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l-PL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4971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25FEFF4C-47F5-CEF6-6ADA-C9D4E341A1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7636540"/>
                  </p:ext>
                </p:extLst>
              </p:nvPr>
            </p:nvGraphicFramePr>
            <p:xfrm>
              <a:off x="6920735" y="4165157"/>
              <a:ext cx="4475025" cy="165265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5005">
                      <a:extLst>
                        <a:ext uri="{9D8B030D-6E8A-4147-A177-3AD203B41FA5}">
                          <a16:colId xmlns:a16="http://schemas.microsoft.com/office/drawing/2014/main" val="3282616154"/>
                        </a:ext>
                      </a:extLst>
                    </a:gridCol>
                    <a:gridCol w="895005">
                      <a:extLst>
                        <a:ext uri="{9D8B030D-6E8A-4147-A177-3AD203B41FA5}">
                          <a16:colId xmlns:a16="http://schemas.microsoft.com/office/drawing/2014/main" val="363187972"/>
                        </a:ext>
                      </a:extLst>
                    </a:gridCol>
                    <a:gridCol w="895005">
                      <a:extLst>
                        <a:ext uri="{9D8B030D-6E8A-4147-A177-3AD203B41FA5}">
                          <a16:colId xmlns:a16="http://schemas.microsoft.com/office/drawing/2014/main" val="3212825344"/>
                        </a:ext>
                      </a:extLst>
                    </a:gridCol>
                    <a:gridCol w="895005">
                      <a:extLst>
                        <a:ext uri="{9D8B030D-6E8A-4147-A177-3AD203B41FA5}">
                          <a16:colId xmlns:a16="http://schemas.microsoft.com/office/drawing/2014/main" val="1834715006"/>
                        </a:ext>
                      </a:extLst>
                    </a:gridCol>
                    <a:gridCol w="895005">
                      <a:extLst>
                        <a:ext uri="{9D8B030D-6E8A-4147-A177-3AD203B41FA5}">
                          <a16:colId xmlns:a16="http://schemas.microsoft.com/office/drawing/2014/main" val="1402262318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pl-PL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23"/>
                          <a:stretch>
                            <a:fillRect l="-100680" t="-2326" r="-301361" b="-5372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23"/>
                          <a:stretch>
                            <a:fillRect l="-200680" t="-2326" r="-201361" b="-5372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23"/>
                          <a:stretch>
                            <a:fillRect l="-300680" t="-2326" r="-101361" b="-5372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23"/>
                          <a:stretch>
                            <a:fillRect l="-400680" t="-2326" r="-1361" b="-5372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4078944"/>
                      </a:ext>
                    </a:extLst>
                  </a:tr>
                  <a:tr h="437706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23"/>
                          <a:stretch>
                            <a:fillRect l="-680" t="-61111" r="-401361" b="-2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23"/>
                          <a:stretch>
                            <a:fillRect l="-100680" t="-61111" r="-301361" b="-2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23"/>
                          <a:stretch>
                            <a:fillRect l="-200680" t="-61111" r="-201361" b="-2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23"/>
                          <a:stretch>
                            <a:fillRect l="-300680" t="-61111" r="-101361" b="-2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23"/>
                          <a:stretch>
                            <a:fillRect l="-400680" t="-61111" r="-1361" b="-2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0977936"/>
                      </a:ext>
                    </a:extLst>
                  </a:tr>
                  <a:tr h="437706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23"/>
                          <a:stretch>
                            <a:fillRect l="-680" t="-161111" r="-401361" b="-1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23"/>
                          <a:stretch>
                            <a:fillRect l="-100680" t="-161111" r="-301361" b="-1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23"/>
                          <a:stretch>
                            <a:fillRect l="-200680" t="-161111" r="-201361" b="-1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23"/>
                          <a:stretch>
                            <a:fillRect l="-300680" t="-161111" r="-101361" b="-1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23"/>
                          <a:stretch>
                            <a:fillRect l="-400680" t="-161111" r="-1361" b="-1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834131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23"/>
                          <a:stretch>
                            <a:fillRect l="-680" t="-447619" r="-40136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23"/>
                          <a:stretch>
                            <a:fillRect l="-100680" t="-447619" r="-30136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23"/>
                          <a:stretch>
                            <a:fillRect l="-200680" t="-447619" r="-20136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23"/>
                          <a:stretch>
                            <a:fillRect l="-300680" t="-447619" r="-10136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23"/>
                          <a:stretch>
                            <a:fillRect l="-400680" t="-447619" r="-1361" b="-1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23752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23"/>
                          <a:stretch>
                            <a:fillRect l="-680" t="-534884" r="-401361" b="-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23"/>
                          <a:stretch>
                            <a:fillRect l="-100680" t="-534884" r="-301361" b="-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23"/>
                          <a:stretch>
                            <a:fillRect l="-200680" t="-534884" r="-201361" b="-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23"/>
                          <a:stretch>
                            <a:fillRect l="-300680" t="-534884" r="-101361" b="-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23"/>
                          <a:stretch>
                            <a:fillRect l="-400680" t="-534884" r="-1361" b="-4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49719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5631C4-F541-7245-CBE2-3A6566C3F3A4}"/>
                  </a:ext>
                </a:extLst>
              </p:cNvPr>
              <p:cNvSpPr txBox="1"/>
              <p:nvPr/>
            </p:nvSpPr>
            <p:spPr>
              <a:xfrm>
                <a:off x="6424208" y="1090103"/>
                <a:ext cx="4406468" cy="863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l-P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limLoc m:val="undOvr"/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eqArr>
                                <m:eqArr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𝑑𝑥𝑑𝑦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𝑝𝑐</m:t>
                                          </m:r>
                                        </m:e>
                                        <m:sub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𝑝𝑐</m:t>
                                          </m:r>
                                        </m:e>
                                        <m:sub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e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𝑝𝑐</m:t>
                                          </m:r>
                                        </m:e>
                                        <m:sub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𝑝𝑐</m:t>
                                          </m:r>
                                        </m:e>
                                        <m:sub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nary>
                        </m:e>
                      </m:nary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5631C4-F541-7245-CBE2-3A6566C3F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208" y="1090103"/>
                <a:ext cx="4406468" cy="863826"/>
              </a:xfrm>
              <a:prstGeom prst="rect">
                <a:avLst/>
              </a:prstGeom>
              <a:blipFill>
                <a:blip r:embed="rId24"/>
                <a:stretch>
                  <a:fillRect r="-2171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11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8DCE7A2E-45DD-8894-1187-F2EC270EC3E9}"/>
              </a:ext>
            </a:extLst>
          </p:cNvPr>
          <p:cNvSpPr/>
          <p:nvPr/>
        </p:nvSpPr>
        <p:spPr>
          <a:xfrm>
            <a:off x="1972559" y="2504441"/>
            <a:ext cx="3556000" cy="1752600"/>
          </a:xfrm>
          <a:prstGeom prst="parallelogram">
            <a:avLst>
              <a:gd name="adj" fmla="val 8047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1FD75D-FF26-1304-E851-F1874F8E3B27}"/>
              </a:ext>
            </a:extLst>
          </p:cNvPr>
          <p:cNvCxnSpPr>
            <a:cxnSpLocks/>
          </p:cNvCxnSpPr>
          <p:nvPr/>
        </p:nvCxnSpPr>
        <p:spPr>
          <a:xfrm>
            <a:off x="1972559" y="3311257"/>
            <a:ext cx="3784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869FAD-6189-7597-BBF4-B58A1E3B6FBD}"/>
              </a:ext>
            </a:extLst>
          </p:cNvPr>
          <p:cNvCxnSpPr>
            <a:cxnSpLocks/>
          </p:cNvCxnSpPr>
          <p:nvPr/>
        </p:nvCxnSpPr>
        <p:spPr>
          <a:xfrm flipV="1">
            <a:off x="2739480" y="2071847"/>
            <a:ext cx="2022157" cy="2617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926E620-E216-748B-3DF9-731C59838762}"/>
              </a:ext>
            </a:extLst>
          </p:cNvPr>
          <p:cNvSpPr/>
          <p:nvPr/>
        </p:nvSpPr>
        <p:spPr>
          <a:xfrm>
            <a:off x="3464716" y="272825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2A8D1A-0AC4-972B-450B-4255A5ABDD13}"/>
              </a:ext>
            </a:extLst>
          </p:cNvPr>
          <p:cNvSpPr/>
          <p:nvPr/>
        </p:nvSpPr>
        <p:spPr>
          <a:xfrm>
            <a:off x="4063906" y="390431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F10A0C-DBDA-4903-B480-44FCAB5B1EF9}"/>
              </a:ext>
            </a:extLst>
          </p:cNvPr>
          <p:cNvSpPr/>
          <p:nvPr/>
        </p:nvSpPr>
        <p:spPr>
          <a:xfrm>
            <a:off x="2560076" y="389259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36AD13-425F-86AB-292B-2D6FB064C0F7}"/>
              </a:ext>
            </a:extLst>
          </p:cNvPr>
          <p:cNvCxnSpPr>
            <a:cxnSpLocks/>
          </p:cNvCxnSpPr>
          <p:nvPr/>
        </p:nvCxnSpPr>
        <p:spPr>
          <a:xfrm>
            <a:off x="3487575" y="2355850"/>
            <a:ext cx="0" cy="401575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F443565-196E-F612-45D1-C7CE7E67C253}"/>
                  </a:ext>
                </a:extLst>
              </p:cNvPr>
              <p:cNvSpPr txBox="1"/>
              <p:nvPr/>
            </p:nvSpPr>
            <p:spPr>
              <a:xfrm>
                <a:off x="1450927" y="1635574"/>
                <a:ext cx="40275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l-PL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l-PL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pl-PL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F443565-196E-F612-45D1-C7CE7E67C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927" y="1635574"/>
                <a:ext cx="4027577" cy="276999"/>
              </a:xfrm>
              <a:prstGeom prst="rect">
                <a:avLst/>
              </a:prstGeom>
              <a:blipFill>
                <a:blip r:embed="rId2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Left Brace 30">
            <a:extLst>
              <a:ext uri="{FF2B5EF4-FFF2-40B4-BE49-F238E27FC236}">
                <a16:creationId xmlns:a16="http://schemas.microsoft.com/office/drawing/2014/main" id="{9DA09678-A17A-98B2-A911-72F077680C37}"/>
              </a:ext>
            </a:extLst>
          </p:cNvPr>
          <p:cNvSpPr/>
          <p:nvPr/>
        </p:nvSpPr>
        <p:spPr>
          <a:xfrm rot="16200000">
            <a:off x="2075457" y="4160187"/>
            <a:ext cx="505247" cy="698949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7FAC024F-9E38-ADF0-46B1-E4660BF8E955}"/>
              </a:ext>
            </a:extLst>
          </p:cNvPr>
          <p:cNvSpPr/>
          <p:nvPr/>
        </p:nvSpPr>
        <p:spPr>
          <a:xfrm rot="16200000">
            <a:off x="3550593" y="4194019"/>
            <a:ext cx="505247" cy="631284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A72F836C-3749-074F-8171-3902D2C02423}"/>
              </a:ext>
            </a:extLst>
          </p:cNvPr>
          <p:cNvSpPr/>
          <p:nvPr/>
        </p:nvSpPr>
        <p:spPr>
          <a:xfrm rot="13080147">
            <a:off x="5273271" y="2589321"/>
            <a:ext cx="505247" cy="653332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D921788B-AE68-11BD-3749-878E7731BFFF}"/>
              </a:ext>
            </a:extLst>
          </p:cNvPr>
          <p:cNvSpPr/>
          <p:nvPr/>
        </p:nvSpPr>
        <p:spPr>
          <a:xfrm rot="13080147">
            <a:off x="4327420" y="3687315"/>
            <a:ext cx="505247" cy="800787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AFE5F36-8B41-7C3D-88C1-ADE395C1F5E9}"/>
                  </a:ext>
                </a:extLst>
              </p:cNvPr>
              <p:cNvSpPr txBox="1"/>
              <p:nvPr/>
            </p:nvSpPr>
            <p:spPr>
              <a:xfrm>
                <a:off x="2581039" y="4026658"/>
                <a:ext cx="76627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AFE5F36-8B41-7C3D-88C1-ADE395C1F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039" y="4026658"/>
                <a:ext cx="76627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DE9432A-A31A-32BF-5D37-B7B8526EFF2C}"/>
                  </a:ext>
                </a:extLst>
              </p:cNvPr>
              <p:cNvSpPr txBox="1"/>
              <p:nvPr/>
            </p:nvSpPr>
            <p:spPr>
              <a:xfrm>
                <a:off x="4440811" y="3089221"/>
                <a:ext cx="76627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DE9432A-A31A-32BF-5D37-B7B8526EF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811" y="3089221"/>
                <a:ext cx="76627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53DB602-943B-6B2C-BCDC-D6C940A44928}"/>
                  </a:ext>
                </a:extLst>
              </p:cNvPr>
              <p:cNvSpPr txBox="1"/>
              <p:nvPr/>
            </p:nvSpPr>
            <p:spPr>
              <a:xfrm>
                <a:off x="2405574" y="3241147"/>
                <a:ext cx="76627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53DB602-943B-6B2C-BCDC-D6C940A44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574" y="3241147"/>
                <a:ext cx="76627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07B923-B1BA-349B-14DD-EA3F7BE8B13F}"/>
                  </a:ext>
                </a:extLst>
              </p:cNvPr>
              <p:cNvSpPr txBox="1"/>
              <p:nvPr/>
            </p:nvSpPr>
            <p:spPr>
              <a:xfrm>
                <a:off x="3982576" y="2274684"/>
                <a:ext cx="76627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07B923-B1BA-349B-14DD-EA3F7BE8B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576" y="2274684"/>
                <a:ext cx="766272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4CEC5AC-5E21-5477-C31C-035238BF9E1E}"/>
                  </a:ext>
                </a:extLst>
              </p:cNvPr>
              <p:cNvSpPr txBox="1"/>
              <p:nvPr/>
            </p:nvSpPr>
            <p:spPr>
              <a:xfrm>
                <a:off x="4225352" y="1921861"/>
                <a:ext cx="76627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4CEC5AC-5E21-5477-C31C-035238BF9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352" y="1921861"/>
                <a:ext cx="766272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644FF5-DE8F-9424-594C-280CBD820910}"/>
                  </a:ext>
                </a:extLst>
              </p:cNvPr>
              <p:cNvSpPr txBox="1"/>
              <p:nvPr/>
            </p:nvSpPr>
            <p:spPr>
              <a:xfrm>
                <a:off x="5376741" y="3245785"/>
                <a:ext cx="76627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l-PL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644FF5-DE8F-9424-594C-280CBD820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741" y="3245785"/>
                <a:ext cx="766272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E8C7303-A019-D464-2243-F2D19698B787}"/>
              </a:ext>
            </a:extLst>
          </p:cNvPr>
          <p:cNvCxnSpPr>
            <a:cxnSpLocks/>
          </p:cNvCxnSpPr>
          <p:nvPr/>
        </p:nvCxnSpPr>
        <p:spPr>
          <a:xfrm flipV="1">
            <a:off x="2668642" y="2494634"/>
            <a:ext cx="1337296" cy="176240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19D17AB-51FD-FEC6-1D22-8F87B0E31774}"/>
              </a:ext>
            </a:extLst>
          </p:cNvPr>
          <p:cNvCxnSpPr>
            <a:cxnSpLocks/>
          </p:cNvCxnSpPr>
          <p:nvPr/>
        </p:nvCxnSpPr>
        <p:spPr>
          <a:xfrm flipV="1">
            <a:off x="3487576" y="2494632"/>
            <a:ext cx="1337296" cy="176240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7E72E10-3083-19E0-1FD2-58F839A4285D}"/>
              </a:ext>
            </a:extLst>
          </p:cNvPr>
          <p:cNvCxnSpPr>
            <a:cxnSpLocks/>
          </p:cNvCxnSpPr>
          <p:nvPr/>
        </p:nvCxnSpPr>
        <p:spPr>
          <a:xfrm>
            <a:off x="2983109" y="2996432"/>
            <a:ext cx="2125119" cy="1636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E3A9811-2D29-00A6-2005-39537369A148}"/>
              </a:ext>
            </a:extLst>
          </p:cNvPr>
          <p:cNvCxnSpPr>
            <a:cxnSpLocks/>
          </p:cNvCxnSpPr>
          <p:nvPr/>
        </p:nvCxnSpPr>
        <p:spPr>
          <a:xfrm>
            <a:off x="2508040" y="3605226"/>
            <a:ext cx="2125119" cy="1636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0C2B0ADD-F567-2C4D-A28E-0667F6A8D704}"/>
              </a:ext>
            </a:extLst>
          </p:cNvPr>
          <p:cNvSpPr/>
          <p:nvPr/>
        </p:nvSpPr>
        <p:spPr>
          <a:xfrm>
            <a:off x="4210244" y="272226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BDF06F1-21A7-B443-C97A-D1066A51F44B}"/>
              </a:ext>
            </a:extLst>
          </p:cNvPr>
          <p:cNvSpPr/>
          <p:nvPr/>
        </p:nvSpPr>
        <p:spPr>
          <a:xfrm>
            <a:off x="4954437" y="273456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57497AE-A232-780E-72C4-F734A91A5F70}"/>
              </a:ext>
            </a:extLst>
          </p:cNvPr>
          <p:cNvSpPr/>
          <p:nvPr/>
        </p:nvSpPr>
        <p:spPr>
          <a:xfrm>
            <a:off x="4534933" y="328743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ACDC128-09C0-21C2-7907-217A39A17DEC}"/>
              </a:ext>
            </a:extLst>
          </p:cNvPr>
          <p:cNvSpPr/>
          <p:nvPr/>
        </p:nvSpPr>
        <p:spPr>
          <a:xfrm>
            <a:off x="3772381" y="329399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195374C-647E-337C-506A-85478E14798D}"/>
              </a:ext>
            </a:extLst>
          </p:cNvPr>
          <p:cNvSpPr/>
          <p:nvPr/>
        </p:nvSpPr>
        <p:spPr>
          <a:xfrm>
            <a:off x="3023075" y="327794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Parallelogram 61">
            <a:extLst>
              <a:ext uri="{FF2B5EF4-FFF2-40B4-BE49-F238E27FC236}">
                <a16:creationId xmlns:a16="http://schemas.microsoft.com/office/drawing/2014/main" id="{7E66B4AD-3F57-6711-FF0E-5E6FEFE50351}"/>
              </a:ext>
            </a:extLst>
          </p:cNvPr>
          <p:cNvSpPr/>
          <p:nvPr/>
        </p:nvSpPr>
        <p:spPr>
          <a:xfrm>
            <a:off x="2989505" y="2114624"/>
            <a:ext cx="1016432" cy="493346"/>
          </a:xfrm>
          <a:prstGeom prst="parallelogram">
            <a:avLst>
              <a:gd name="adj" fmla="val 7727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491EB7A-549E-E060-9259-97F7451D8DB1}"/>
              </a:ext>
            </a:extLst>
          </p:cNvPr>
          <p:cNvCxnSpPr>
            <a:cxnSpLocks/>
          </p:cNvCxnSpPr>
          <p:nvPr/>
        </p:nvCxnSpPr>
        <p:spPr>
          <a:xfrm>
            <a:off x="3382800" y="2114435"/>
            <a:ext cx="0" cy="401575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CB372BC-9EDD-8E84-7062-45B17CEBDF18}"/>
              </a:ext>
            </a:extLst>
          </p:cNvPr>
          <p:cNvCxnSpPr>
            <a:cxnSpLocks/>
          </p:cNvCxnSpPr>
          <p:nvPr/>
        </p:nvCxnSpPr>
        <p:spPr>
          <a:xfrm>
            <a:off x="2989505" y="2603038"/>
            <a:ext cx="0" cy="401575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903A427-D42A-089D-63A2-01FAA1565F7F}"/>
              </a:ext>
            </a:extLst>
          </p:cNvPr>
          <p:cNvCxnSpPr>
            <a:cxnSpLocks/>
          </p:cNvCxnSpPr>
          <p:nvPr/>
        </p:nvCxnSpPr>
        <p:spPr>
          <a:xfrm>
            <a:off x="3630855" y="2588126"/>
            <a:ext cx="0" cy="401575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5041E69-06BF-6BBC-E7E9-4DE0D7766953}"/>
              </a:ext>
            </a:extLst>
          </p:cNvPr>
          <p:cNvCxnSpPr>
            <a:cxnSpLocks/>
          </p:cNvCxnSpPr>
          <p:nvPr/>
        </p:nvCxnSpPr>
        <p:spPr>
          <a:xfrm>
            <a:off x="4012333" y="2114435"/>
            <a:ext cx="0" cy="401575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Parallelogram 66">
            <a:extLst>
              <a:ext uri="{FF2B5EF4-FFF2-40B4-BE49-F238E27FC236}">
                <a16:creationId xmlns:a16="http://schemas.microsoft.com/office/drawing/2014/main" id="{3208D2AB-D235-9D0C-8F20-4D69A4776410}"/>
              </a:ext>
            </a:extLst>
          </p:cNvPr>
          <p:cNvSpPr/>
          <p:nvPr/>
        </p:nvSpPr>
        <p:spPr>
          <a:xfrm>
            <a:off x="3633965" y="2210367"/>
            <a:ext cx="1173940" cy="493346"/>
          </a:xfrm>
          <a:prstGeom prst="parallelogram">
            <a:avLst>
              <a:gd name="adj" fmla="val 7582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13189E6-EECC-B29D-C096-CD874C2435D9}"/>
              </a:ext>
            </a:extLst>
          </p:cNvPr>
          <p:cNvCxnSpPr>
            <a:cxnSpLocks/>
          </p:cNvCxnSpPr>
          <p:nvPr/>
        </p:nvCxnSpPr>
        <p:spPr>
          <a:xfrm>
            <a:off x="4448226" y="2690182"/>
            <a:ext cx="0" cy="314431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47FD2BE-74E5-7D20-92B7-EA5D14E7A105}"/>
              </a:ext>
            </a:extLst>
          </p:cNvPr>
          <p:cNvCxnSpPr>
            <a:cxnSpLocks/>
          </p:cNvCxnSpPr>
          <p:nvPr/>
        </p:nvCxnSpPr>
        <p:spPr>
          <a:xfrm>
            <a:off x="4229501" y="2420135"/>
            <a:ext cx="0" cy="314431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D6016C5-70DB-D388-30DB-367963BB8480}"/>
              </a:ext>
            </a:extLst>
          </p:cNvPr>
          <p:cNvCxnSpPr>
            <a:cxnSpLocks/>
          </p:cNvCxnSpPr>
          <p:nvPr/>
        </p:nvCxnSpPr>
        <p:spPr>
          <a:xfrm>
            <a:off x="4823947" y="2198634"/>
            <a:ext cx="0" cy="314431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Left Brace 72">
            <a:extLst>
              <a:ext uri="{FF2B5EF4-FFF2-40B4-BE49-F238E27FC236}">
                <a16:creationId xmlns:a16="http://schemas.microsoft.com/office/drawing/2014/main" id="{F5B0DEA3-96DC-5E45-BECB-73002878753B}"/>
              </a:ext>
            </a:extLst>
          </p:cNvPr>
          <p:cNvSpPr/>
          <p:nvPr/>
        </p:nvSpPr>
        <p:spPr>
          <a:xfrm rot="13080147">
            <a:off x="4816046" y="3081140"/>
            <a:ext cx="505247" cy="756697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F35FE7E-3AD9-AD10-B3C2-AACEB79A79A1}"/>
                  </a:ext>
                </a:extLst>
              </p:cNvPr>
              <p:cNvSpPr txBox="1"/>
              <p:nvPr/>
            </p:nvSpPr>
            <p:spPr>
              <a:xfrm>
                <a:off x="4634522" y="4092962"/>
                <a:ext cx="469427" cy="3506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F35FE7E-3AD9-AD10-B3C2-AACEB79A7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522" y="4092962"/>
                <a:ext cx="469427" cy="350673"/>
              </a:xfrm>
              <a:prstGeom prst="rect">
                <a:avLst/>
              </a:prstGeom>
              <a:blipFill>
                <a:blip r:embed="rId9"/>
                <a:stretch>
                  <a:fillRect t="-3448" b="-1379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DDF2FDA-E8B8-29EC-32A5-12B4DF4A1265}"/>
                  </a:ext>
                </a:extLst>
              </p:cNvPr>
              <p:cNvSpPr txBox="1"/>
              <p:nvPr/>
            </p:nvSpPr>
            <p:spPr>
              <a:xfrm>
                <a:off x="5571267" y="2911721"/>
                <a:ext cx="469427" cy="3506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DDF2FDA-E8B8-29EC-32A5-12B4DF4A1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267" y="2911721"/>
                <a:ext cx="469427" cy="350673"/>
              </a:xfrm>
              <a:prstGeom prst="rect">
                <a:avLst/>
              </a:prstGeom>
              <a:blipFill>
                <a:blip r:embed="rId9"/>
                <a:stretch>
                  <a:fillRect t="-3509" b="-1578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Left Brace 75">
            <a:extLst>
              <a:ext uri="{FF2B5EF4-FFF2-40B4-BE49-F238E27FC236}">
                <a16:creationId xmlns:a16="http://schemas.microsoft.com/office/drawing/2014/main" id="{3F1D1400-4B4F-62A7-C54C-C9AF95ED7200}"/>
              </a:ext>
            </a:extLst>
          </p:cNvPr>
          <p:cNvSpPr/>
          <p:nvPr/>
        </p:nvSpPr>
        <p:spPr>
          <a:xfrm rot="16200000">
            <a:off x="2830761" y="4112202"/>
            <a:ext cx="505247" cy="808378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0240F5B-333B-A31F-DF3F-CD0B3C0F9849}"/>
              </a:ext>
            </a:extLst>
          </p:cNvPr>
          <p:cNvSpPr/>
          <p:nvPr/>
        </p:nvSpPr>
        <p:spPr>
          <a:xfrm>
            <a:off x="3308172" y="389030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E492FFE-AA16-48C0-4A85-4E534CB040C3}"/>
                  </a:ext>
                </a:extLst>
              </p:cNvPr>
              <p:cNvSpPr txBox="1"/>
              <p:nvPr/>
            </p:nvSpPr>
            <p:spPr>
              <a:xfrm>
                <a:off x="3570599" y="4822837"/>
                <a:ext cx="469427" cy="3506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E492FFE-AA16-48C0-4A85-4E534CB04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599" y="4822837"/>
                <a:ext cx="469427" cy="350673"/>
              </a:xfrm>
              <a:prstGeom prst="rect">
                <a:avLst/>
              </a:prstGeom>
              <a:blipFill>
                <a:blip r:embed="rId9"/>
                <a:stretch>
                  <a:fillRect t="-3448" b="-1379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957F204-F670-E5E7-F7A3-90D3230655EB}"/>
                  </a:ext>
                </a:extLst>
              </p:cNvPr>
              <p:cNvSpPr txBox="1"/>
              <p:nvPr/>
            </p:nvSpPr>
            <p:spPr>
              <a:xfrm>
                <a:off x="2084825" y="4817328"/>
                <a:ext cx="469427" cy="3506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957F204-F670-E5E7-F7A3-90D323065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825" y="4817328"/>
                <a:ext cx="469427" cy="350673"/>
              </a:xfrm>
              <a:prstGeom prst="rect">
                <a:avLst/>
              </a:prstGeom>
              <a:blipFill>
                <a:blip r:embed="rId9"/>
                <a:stretch>
                  <a:fillRect t="-3448" b="-1379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A5135C6-92CA-5102-545B-6053553144C8}"/>
                  </a:ext>
                </a:extLst>
              </p:cNvPr>
              <p:cNvSpPr txBox="1"/>
              <p:nvPr/>
            </p:nvSpPr>
            <p:spPr>
              <a:xfrm>
                <a:off x="2838745" y="4817328"/>
                <a:ext cx="469427" cy="3468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A5135C6-92CA-5102-545B-605355314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745" y="4817328"/>
                <a:ext cx="469427" cy="346890"/>
              </a:xfrm>
              <a:prstGeom prst="rect">
                <a:avLst/>
              </a:prstGeom>
              <a:blipFill>
                <a:blip r:embed="rId10"/>
                <a:stretch>
                  <a:fillRect t="-3509" b="-1403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6080B8A-0341-A666-4B07-58525DE17DD0}"/>
                  </a:ext>
                </a:extLst>
              </p:cNvPr>
              <p:cNvSpPr txBox="1"/>
              <p:nvPr/>
            </p:nvSpPr>
            <p:spPr>
              <a:xfrm>
                <a:off x="5133133" y="3459488"/>
                <a:ext cx="469427" cy="3468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6080B8A-0341-A666-4B07-58525DE17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133" y="3459488"/>
                <a:ext cx="469427" cy="346890"/>
              </a:xfrm>
              <a:prstGeom prst="rect">
                <a:avLst/>
              </a:prstGeom>
              <a:blipFill>
                <a:blip r:embed="rId11"/>
                <a:stretch>
                  <a:fillRect t="-3571" b="-1607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A849110-0A80-8A22-F537-8BB8A3EE54AB}"/>
                  </a:ext>
                </a:extLst>
              </p:cNvPr>
              <p:cNvSpPr txBox="1"/>
              <p:nvPr/>
            </p:nvSpPr>
            <p:spPr>
              <a:xfrm>
                <a:off x="6585364" y="1914797"/>
                <a:ext cx="4406468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l-PL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A849110-0A80-8A22-F537-8BB8A3EE5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364" y="1914797"/>
                <a:ext cx="4406468" cy="78752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E03E329-FA88-F7D6-80A6-D34A60ED4A79}"/>
                  </a:ext>
                </a:extLst>
              </p:cNvPr>
              <p:cNvSpPr txBox="1"/>
              <p:nvPr/>
            </p:nvSpPr>
            <p:spPr>
              <a:xfrm>
                <a:off x="6406973" y="2824789"/>
                <a:ext cx="29568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=−5</m:t>
                      </m:r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l-PL" b="0" i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pl-PL" b="0" i="0" smtClean="0">
                          <a:latin typeface="Cambria Math" panose="02040503050406030204" pitchFamily="18" charset="0"/>
                        </a:rPr>
                        <m:t>xy</m:t>
                      </m:r>
                      <m:r>
                        <a:rPr lang="pl-PL" b="0" i="0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E03E329-FA88-F7D6-80A6-D34A60ED4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973" y="2824789"/>
                <a:ext cx="2956875" cy="276999"/>
              </a:xfrm>
              <a:prstGeom prst="rect">
                <a:avLst/>
              </a:prstGeom>
              <a:blipFill>
                <a:blip r:embed="rId13"/>
                <a:stretch>
                  <a:fillRect l="-2062" t="-4348" r="-1237" b="-3260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95F4503-6EF4-BFD9-0380-B5EE5C6A9DD9}"/>
                  </a:ext>
                </a:extLst>
              </p:cNvPr>
              <p:cNvSpPr txBox="1"/>
              <p:nvPr/>
            </p:nvSpPr>
            <p:spPr>
              <a:xfrm>
                <a:off x="9684726" y="2715336"/>
                <a:ext cx="2291900" cy="373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pl-PL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limLoc m:val="undOvr"/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pl-PL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pl-PL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𝑑𝑥𝑑𝑦</m:t>
                            </m:r>
                          </m:e>
                        </m:nary>
                      </m:e>
                    </m:nary>
                  </m:oMath>
                </a14:m>
                <a:r>
                  <a:rPr lang="pl-PL" dirty="0"/>
                  <a:t> = ?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95F4503-6EF4-BFD9-0380-B5EE5C6A9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726" y="2715336"/>
                <a:ext cx="2291900" cy="373885"/>
              </a:xfrm>
              <a:prstGeom prst="rect">
                <a:avLst/>
              </a:prstGeom>
              <a:blipFill>
                <a:blip r:embed="rId14"/>
                <a:stretch>
                  <a:fillRect l="-22074" t="-141935" r="-4521" b="-22258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106F0DE-58AA-9B10-169C-BAF55FA66123}"/>
              </a:ext>
            </a:extLst>
          </p:cNvPr>
          <p:cNvSpPr/>
          <p:nvPr/>
        </p:nvSpPr>
        <p:spPr>
          <a:xfrm>
            <a:off x="2087914" y="1429421"/>
            <a:ext cx="3686911" cy="1702052"/>
          </a:xfrm>
          <a:custGeom>
            <a:avLst/>
            <a:gdLst>
              <a:gd name="connsiteX0" fmla="*/ 1548143 w 3686911"/>
              <a:gd name="connsiteY0" fmla="*/ 81481 h 1702052"/>
              <a:gd name="connsiteX1" fmla="*/ 1502876 w 3686911"/>
              <a:gd name="connsiteY1" fmla="*/ 45268 h 1702052"/>
              <a:gd name="connsiteX2" fmla="*/ 1186004 w 3686911"/>
              <a:gd name="connsiteY2" fmla="*/ 0 h 1702052"/>
              <a:gd name="connsiteX3" fmla="*/ 959668 w 3686911"/>
              <a:gd name="connsiteY3" fmla="*/ 9054 h 1702052"/>
              <a:gd name="connsiteX4" fmla="*/ 923454 w 3686911"/>
              <a:gd name="connsiteY4" fmla="*/ 27161 h 1702052"/>
              <a:gd name="connsiteX5" fmla="*/ 878187 w 3686911"/>
              <a:gd name="connsiteY5" fmla="*/ 36214 h 1702052"/>
              <a:gd name="connsiteX6" fmla="*/ 742385 w 3686911"/>
              <a:gd name="connsiteY6" fmla="*/ 117695 h 1702052"/>
              <a:gd name="connsiteX7" fmla="*/ 660903 w 3686911"/>
              <a:gd name="connsiteY7" fmla="*/ 162963 h 1702052"/>
              <a:gd name="connsiteX8" fmla="*/ 516048 w 3686911"/>
              <a:gd name="connsiteY8" fmla="*/ 271604 h 1702052"/>
              <a:gd name="connsiteX9" fmla="*/ 470781 w 3686911"/>
              <a:gd name="connsiteY9" fmla="*/ 398353 h 1702052"/>
              <a:gd name="connsiteX10" fmla="*/ 443620 w 3686911"/>
              <a:gd name="connsiteY10" fmla="*/ 651850 h 1702052"/>
              <a:gd name="connsiteX11" fmla="*/ 425513 w 3686911"/>
              <a:gd name="connsiteY11" fmla="*/ 688064 h 1702052"/>
              <a:gd name="connsiteX12" fmla="*/ 398353 w 3686911"/>
              <a:gd name="connsiteY12" fmla="*/ 706171 h 1702052"/>
              <a:gd name="connsiteX13" fmla="*/ 325925 w 3686911"/>
              <a:gd name="connsiteY13" fmla="*/ 787652 h 1702052"/>
              <a:gd name="connsiteX14" fmla="*/ 280658 w 3686911"/>
              <a:gd name="connsiteY14" fmla="*/ 832919 h 1702052"/>
              <a:gd name="connsiteX15" fmla="*/ 144856 w 3686911"/>
              <a:gd name="connsiteY15" fmla="*/ 914400 h 1702052"/>
              <a:gd name="connsiteX16" fmla="*/ 81482 w 3686911"/>
              <a:gd name="connsiteY16" fmla="*/ 986828 h 1702052"/>
              <a:gd name="connsiteX17" fmla="*/ 54321 w 3686911"/>
              <a:gd name="connsiteY17" fmla="*/ 1032095 h 1702052"/>
              <a:gd name="connsiteX18" fmla="*/ 9054 w 3686911"/>
              <a:gd name="connsiteY18" fmla="*/ 1095470 h 1702052"/>
              <a:gd name="connsiteX19" fmla="*/ 0 w 3686911"/>
              <a:gd name="connsiteY19" fmla="*/ 1122630 h 1702052"/>
              <a:gd name="connsiteX20" fmla="*/ 45268 w 3686911"/>
              <a:gd name="connsiteY20" fmla="*/ 1303699 h 1702052"/>
              <a:gd name="connsiteX21" fmla="*/ 54321 w 3686911"/>
              <a:gd name="connsiteY21" fmla="*/ 1330860 h 1702052"/>
              <a:gd name="connsiteX22" fmla="*/ 208230 w 3686911"/>
              <a:gd name="connsiteY22" fmla="*/ 1412341 h 1702052"/>
              <a:gd name="connsiteX23" fmla="*/ 262551 w 3686911"/>
              <a:gd name="connsiteY23" fmla="*/ 1430448 h 1702052"/>
              <a:gd name="connsiteX24" fmla="*/ 353086 w 3686911"/>
              <a:gd name="connsiteY24" fmla="*/ 1448555 h 1702052"/>
              <a:gd name="connsiteX25" fmla="*/ 389299 w 3686911"/>
              <a:gd name="connsiteY25" fmla="*/ 1457608 h 1702052"/>
              <a:gd name="connsiteX26" fmla="*/ 534155 w 3686911"/>
              <a:gd name="connsiteY26" fmla="*/ 1466662 h 1702052"/>
              <a:gd name="connsiteX27" fmla="*/ 624690 w 3686911"/>
              <a:gd name="connsiteY27" fmla="*/ 1493822 h 1702052"/>
              <a:gd name="connsiteX28" fmla="*/ 669957 w 3686911"/>
              <a:gd name="connsiteY28" fmla="*/ 1511929 h 1702052"/>
              <a:gd name="connsiteX29" fmla="*/ 805759 w 3686911"/>
              <a:gd name="connsiteY29" fmla="*/ 1620571 h 1702052"/>
              <a:gd name="connsiteX30" fmla="*/ 878187 w 3686911"/>
              <a:gd name="connsiteY30" fmla="*/ 1674891 h 1702052"/>
              <a:gd name="connsiteX31" fmla="*/ 968721 w 3686911"/>
              <a:gd name="connsiteY31" fmla="*/ 1702052 h 1702052"/>
              <a:gd name="connsiteX32" fmla="*/ 1421395 w 3686911"/>
              <a:gd name="connsiteY32" fmla="*/ 1647731 h 1702052"/>
              <a:gd name="connsiteX33" fmla="*/ 1819747 w 3686911"/>
              <a:gd name="connsiteY33" fmla="*/ 1448555 h 1702052"/>
              <a:gd name="connsiteX34" fmla="*/ 2055137 w 3686911"/>
              <a:gd name="connsiteY34" fmla="*/ 1421394 h 1702052"/>
              <a:gd name="connsiteX35" fmla="*/ 2462543 w 3686911"/>
              <a:gd name="connsiteY35" fmla="*/ 1484769 h 1702052"/>
              <a:gd name="connsiteX36" fmla="*/ 2607398 w 3686911"/>
              <a:gd name="connsiteY36" fmla="*/ 1557196 h 1702052"/>
              <a:gd name="connsiteX37" fmla="*/ 2734147 w 3686911"/>
              <a:gd name="connsiteY37" fmla="*/ 1611517 h 1702052"/>
              <a:gd name="connsiteX38" fmla="*/ 3023858 w 3686911"/>
              <a:gd name="connsiteY38" fmla="*/ 1638677 h 1702052"/>
              <a:gd name="connsiteX39" fmla="*/ 3150606 w 3686911"/>
              <a:gd name="connsiteY39" fmla="*/ 1593410 h 1702052"/>
              <a:gd name="connsiteX40" fmla="*/ 3558012 w 3686911"/>
              <a:gd name="connsiteY40" fmla="*/ 1466662 h 1702052"/>
              <a:gd name="connsiteX41" fmla="*/ 3648547 w 3686911"/>
              <a:gd name="connsiteY41" fmla="*/ 1303699 h 1702052"/>
              <a:gd name="connsiteX42" fmla="*/ 3675707 w 3686911"/>
              <a:gd name="connsiteY42" fmla="*/ 1213165 h 1702052"/>
              <a:gd name="connsiteX43" fmla="*/ 3684761 w 3686911"/>
              <a:gd name="connsiteY43" fmla="*/ 1050202 h 1702052"/>
              <a:gd name="connsiteX44" fmla="*/ 3630440 w 3686911"/>
              <a:gd name="connsiteY44" fmla="*/ 878186 h 1702052"/>
              <a:gd name="connsiteX45" fmla="*/ 3422210 w 3686911"/>
              <a:gd name="connsiteY45" fmla="*/ 724277 h 1702052"/>
              <a:gd name="connsiteX46" fmla="*/ 3286408 w 3686911"/>
              <a:gd name="connsiteY46" fmla="*/ 688064 h 1702052"/>
              <a:gd name="connsiteX47" fmla="*/ 3150606 w 3686911"/>
              <a:gd name="connsiteY47" fmla="*/ 642796 h 1702052"/>
              <a:gd name="connsiteX48" fmla="*/ 3041965 w 3686911"/>
              <a:gd name="connsiteY48" fmla="*/ 615636 h 1702052"/>
              <a:gd name="connsiteX49" fmla="*/ 3014804 w 3686911"/>
              <a:gd name="connsiteY49" fmla="*/ 606582 h 1702052"/>
              <a:gd name="connsiteX50" fmla="*/ 2833735 w 3686911"/>
              <a:gd name="connsiteY50" fmla="*/ 452674 h 1702052"/>
              <a:gd name="connsiteX51" fmla="*/ 2761307 w 3686911"/>
              <a:gd name="connsiteY51" fmla="*/ 380246 h 1702052"/>
              <a:gd name="connsiteX52" fmla="*/ 2716040 w 3686911"/>
              <a:gd name="connsiteY52" fmla="*/ 334978 h 1702052"/>
              <a:gd name="connsiteX53" fmla="*/ 2652666 w 3686911"/>
              <a:gd name="connsiteY53" fmla="*/ 316872 h 1702052"/>
              <a:gd name="connsiteX54" fmla="*/ 2344848 w 3686911"/>
              <a:gd name="connsiteY54" fmla="*/ 398353 h 1702052"/>
              <a:gd name="connsiteX55" fmla="*/ 2209046 w 3686911"/>
              <a:gd name="connsiteY55" fmla="*/ 371192 h 1702052"/>
              <a:gd name="connsiteX56" fmla="*/ 2073244 w 3686911"/>
              <a:gd name="connsiteY56" fmla="*/ 298765 h 1702052"/>
              <a:gd name="connsiteX57" fmla="*/ 2018923 w 3686911"/>
              <a:gd name="connsiteY57" fmla="*/ 280658 h 1702052"/>
              <a:gd name="connsiteX58" fmla="*/ 1946496 w 3686911"/>
              <a:gd name="connsiteY58" fmla="*/ 253497 h 1702052"/>
              <a:gd name="connsiteX59" fmla="*/ 1901228 w 3686911"/>
              <a:gd name="connsiteY59" fmla="*/ 244444 h 1702052"/>
              <a:gd name="connsiteX60" fmla="*/ 1846907 w 3686911"/>
              <a:gd name="connsiteY60" fmla="*/ 226337 h 1702052"/>
              <a:gd name="connsiteX61" fmla="*/ 1819747 w 3686911"/>
              <a:gd name="connsiteY61" fmla="*/ 208230 h 1702052"/>
              <a:gd name="connsiteX62" fmla="*/ 1783533 w 3686911"/>
              <a:gd name="connsiteY62" fmla="*/ 190123 h 1702052"/>
              <a:gd name="connsiteX63" fmla="*/ 1711105 w 3686911"/>
              <a:gd name="connsiteY63" fmla="*/ 135802 h 1702052"/>
              <a:gd name="connsiteX64" fmla="*/ 1683945 w 3686911"/>
              <a:gd name="connsiteY64" fmla="*/ 126749 h 1702052"/>
              <a:gd name="connsiteX65" fmla="*/ 1620571 w 3686911"/>
              <a:gd name="connsiteY65" fmla="*/ 108642 h 1702052"/>
              <a:gd name="connsiteX66" fmla="*/ 1548143 w 3686911"/>
              <a:gd name="connsiteY66" fmla="*/ 81481 h 170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686911" h="1702052">
                <a:moveTo>
                  <a:pt x="1548143" y="81481"/>
                </a:moveTo>
                <a:cubicBezTo>
                  <a:pt x="1528527" y="70919"/>
                  <a:pt x="1520933" y="52147"/>
                  <a:pt x="1502876" y="45268"/>
                </a:cubicBezTo>
                <a:cubicBezTo>
                  <a:pt x="1382310" y="-661"/>
                  <a:pt x="1315439" y="6813"/>
                  <a:pt x="1186004" y="0"/>
                </a:cubicBezTo>
                <a:cubicBezTo>
                  <a:pt x="1110559" y="3018"/>
                  <a:pt x="1034773" y="1284"/>
                  <a:pt x="959668" y="9054"/>
                </a:cubicBezTo>
                <a:cubicBezTo>
                  <a:pt x="946243" y="10443"/>
                  <a:pt x="936258" y="22893"/>
                  <a:pt x="923454" y="27161"/>
                </a:cubicBezTo>
                <a:cubicBezTo>
                  <a:pt x="908856" y="32027"/>
                  <a:pt x="893276" y="33196"/>
                  <a:pt x="878187" y="36214"/>
                </a:cubicBezTo>
                <a:lnTo>
                  <a:pt x="742385" y="117695"/>
                </a:lnTo>
                <a:cubicBezTo>
                  <a:pt x="715547" y="133351"/>
                  <a:pt x="683998" y="142178"/>
                  <a:pt x="660903" y="162963"/>
                </a:cubicBezTo>
                <a:cubicBezTo>
                  <a:pt x="555322" y="257987"/>
                  <a:pt x="606683" y="226287"/>
                  <a:pt x="516048" y="271604"/>
                </a:cubicBezTo>
                <a:cubicBezTo>
                  <a:pt x="471625" y="360451"/>
                  <a:pt x="484271" y="317407"/>
                  <a:pt x="470781" y="398353"/>
                </a:cubicBezTo>
                <a:cubicBezTo>
                  <a:pt x="464354" y="539746"/>
                  <a:pt x="481740" y="556549"/>
                  <a:pt x="443620" y="651850"/>
                </a:cubicBezTo>
                <a:cubicBezTo>
                  <a:pt x="438608" y="664381"/>
                  <a:pt x="434153" y="677696"/>
                  <a:pt x="425513" y="688064"/>
                </a:cubicBezTo>
                <a:cubicBezTo>
                  <a:pt x="418547" y="696423"/>
                  <a:pt x="407406" y="700135"/>
                  <a:pt x="398353" y="706171"/>
                </a:cubicBezTo>
                <a:cubicBezTo>
                  <a:pt x="367133" y="768610"/>
                  <a:pt x="395106" y="724760"/>
                  <a:pt x="325925" y="787652"/>
                </a:cubicBezTo>
                <a:cubicBezTo>
                  <a:pt x="310135" y="802006"/>
                  <a:pt x="298140" y="820682"/>
                  <a:pt x="280658" y="832919"/>
                </a:cubicBezTo>
                <a:cubicBezTo>
                  <a:pt x="237410" y="863192"/>
                  <a:pt x="182184" y="877071"/>
                  <a:pt x="144856" y="914400"/>
                </a:cubicBezTo>
                <a:cubicBezTo>
                  <a:pt x="116240" y="943017"/>
                  <a:pt x="107271" y="949987"/>
                  <a:pt x="81482" y="986828"/>
                </a:cubicBezTo>
                <a:cubicBezTo>
                  <a:pt x="71391" y="1001244"/>
                  <a:pt x="64082" y="1017454"/>
                  <a:pt x="54321" y="1032095"/>
                </a:cubicBezTo>
                <a:cubicBezTo>
                  <a:pt x="46118" y="1044400"/>
                  <a:pt x="17153" y="1079273"/>
                  <a:pt x="9054" y="1095470"/>
                </a:cubicBezTo>
                <a:cubicBezTo>
                  <a:pt x="4786" y="1104006"/>
                  <a:pt x="3018" y="1113577"/>
                  <a:pt x="0" y="1122630"/>
                </a:cubicBezTo>
                <a:cubicBezTo>
                  <a:pt x="28402" y="1335642"/>
                  <a:pt x="-8460" y="1196243"/>
                  <a:pt x="45268" y="1303699"/>
                </a:cubicBezTo>
                <a:cubicBezTo>
                  <a:pt x="49536" y="1312235"/>
                  <a:pt x="46757" y="1325041"/>
                  <a:pt x="54321" y="1330860"/>
                </a:cubicBezTo>
                <a:cubicBezTo>
                  <a:pt x="101296" y="1366995"/>
                  <a:pt x="153382" y="1392396"/>
                  <a:pt x="208230" y="1412341"/>
                </a:cubicBezTo>
                <a:cubicBezTo>
                  <a:pt x="226167" y="1418864"/>
                  <a:pt x="244034" y="1425819"/>
                  <a:pt x="262551" y="1430448"/>
                </a:cubicBezTo>
                <a:cubicBezTo>
                  <a:pt x="292408" y="1437912"/>
                  <a:pt x="322993" y="1442107"/>
                  <a:pt x="353086" y="1448555"/>
                </a:cubicBezTo>
                <a:cubicBezTo>
                  <a:pt x="365252" y="1451162"/>
                  <a:pt x="376918" y="1456370"/>
                  <a:pt x="389299" y="1457608"/>
                </a:cubicBezTo>
                <a:cubicBezTo>
                  <a:pt x="437438" y="1462422"/>
                  <a:pt x="485870" y="1463644"/>
                  <a:pt x="534155" y="1466662"/>
                </a:cubicBezTo>
                <a:cubicBezTo>
                  <a:pt x="564333" y="1475715"/>
                  <a:pt x="594800" y="1483859"/>
                  <a:pt x="624690" y="1493822"/>
                </a:cubicBezTo>
                <a:cubicBezTo>
                  <a:pt x="640107" y="1498961"/>
                  <a:pt x="656643" y="1502609"/>
                  <a:pt x="669957" y="1511929"/>
                </a:cubicBezTo>
                <a:cubicBezTo>
                  <a:pt x="717448" y="1545173"/>
                  <a:pt x="760107" y="1584843"/>
                  <a:pt x="805759" y="1620571"/>
                </a:cubicBezTo>
                <a:cubicBezTo>
                  <a:pt x="829524" y="1639170"/>
                  <a:pt x="849282" y="1666219"/>
                  <a:pt x="878187" y="1674891"/>
                </a:cubicBezTo>
                <a:lnTo>
                  <a:pt x="968721" y="1702052"/>
                </a:lnTo>
                <a:cubicBezTo>
                  <a:pt x="1119612" y="1683945"/>
                  <a:pt x="1272292" y="1677132"/>
                  <a:pt x="1421395" y="1647731"/>
                </a:cubicBezTo>
                <a:cubicBezTo>
                  <a:pt x="1749226" y="1583088"/>
                  <a:pt x="1479570" y="1566576"/>
                  <a:pt x="1819747" y="1448555"/>
                </a:cubicBezTo>
                <a:cubicBezTo>
                  <a:pt x="1894368" y="1422666"/>
                  <a:pt x="1976674" y="1430448"/>
                  <a:pt x="2055137" y="1421394"/>
                </a:cubicBezTo>
                <a:cubicBezTo>
                  <a:pt x="2190939" y="1442519"/>
                  <a:pt x="2329084" y="1451951"/>
                  <a:pt x="2462543" y="1484769"/>
                </a:cubicBezTo>
                <a:cubicBezTo>
                  <a:pt x="2514966" y="1497660"/>
                  <a:pt x="2558478" y="1534367"/>
                  <a:pt x="2607398" y="1557196"/>
                </a:cubicBezTo>
                <a:cubicBezTo>
                  <a:pt x="2649052" y="1576634"/>
                  <a:pt x="2690075" y="1598458"/>
                  <a:pt x="2734147" y="1611517"/>
                </a:cubicBezTo>
                <a:cubicBezTo>
                  <a:pt x="2806610" y="1632988"/>
                  <a:pt x="2959725" y="1635302"/>
                  <a:pt x="3023858" y="1638677"/>
                </a:cubicBezTo>
                <a:cubicBezTo>
                  <a:pt x="3066107" y="1623588"/>
                  <a:pt x="3107903" y="1607162"/>
                  <a:pt x="3150606" y="1593410"/>
                </a:cubicBezTo>
                <a:cubicBezTo>
                  <a:pt x="3285982" y="1549815"/>
                  <a:pt x="3558012" y="1466662"/>
                  <a:pt x="3558012" y="1466662"/>
                </a:cubicBezTo>
                <a:cubicBezTo>
                  <a:pt x="3593975" y="1409122"/>
                  <a:pt x="3622768" y="1368147"/>
                  <a:pt x="3648547" y="1303699"/>
                </a:cubicBezTo>
                <a:cubicBezTo>
                  <a:pt x="3660248" y="1274446"/>
                  <a:pt x="3666654" y="1243343"/>
                  <a:pt x="3675707" y="1213165"/>
                </a:cubicBezTo>
                <a:cubicBezTo>
                  <a:pt x="3678725" y="1158844"/>
                  <a:pt x="3692047" y="1104117"/>
                  <a:pt x="3684761" y="1050202"/>
                </a:cubicBezTo>
                <a:cubicBezTo>
                  <a:pt x="3676709" y="990614"/>
                  <a:pt x="3655761" y="932724"/>
                  <a:pt x="3630440" y="878186"/>
                </a:cubicBezTo>
                <a:cubicBezTo>
                  <a:pt x="3588502" y="787859"/>
                  <a:pt x="3512210" y="759115"/>
                  <a:pt x="3422210" y="724277"/>
                </a:cubicBezTo>
                <a:cubicBezTo>
                  <a:pt x="3378520" y="707365"/>
                  <a:pt x="3331281" y="701526"/>
                  <a:pt x="3286408" y="688064"/>
                </a:cubicBezTo>
                <a:cubicBezTo>
                  <a:pt x="3240704" y="674353"/>
                  <a:pt x="3196356" y="656352"/>
                  <a:pt x="3150606" y="642796"/>
                </a:cubicBezTo>
                <a:cubicBezTo>
                  <a:pt x="3114816" y="632191"/>
                  <a:pt x="3078033" y="625254"/>
                  <a:pt x="3041965" y="615636"/>
                </a:cubicBezTo>
                <a:cubicBezTo>
                  <a:pt x="3032744" y="613177"/>
                  <a:pt x="3023047" y="611391"/>
                  <a:pt x="3014804" y="606582"/>
                </a:cubicBezTo>
                <a:cubicBezTo>
                  <a:pt x="2918368" y="550328"/>
                  <a:pt x="2921734" y="540673"/>
                  <a:pt x="2833735" y="452674"/>
                </a:cubicBezTo>
                <a:lnTo>
                  <a:pt x="2761307" y="380246"/>
                </a:lnTo>
                <a:cubicBezTo>
                  <a:pt x="2746218" y="365157"/>
                  <a:pt x="2736558" y="340840"/>
                  <a:pt x="2716040" y="334978"/>
                </a:cubicBezTo>
                <a:lnTo>
                  <a:pt x="2652666" y="316872"/>
                </a:lnTo>
                <a:cubicBezTo>
                  <a:pt x="2367919" y="383313"/>
                  <a:pt x="2464214" y="338670"/>
                  <a:pt x="2344848" y="398353"/>
                </a:cubicBezTo>
                <a:cubicBezTo>
                  <a:pt x="2299581" y="389299"/>
                  <a:pt x="2253014" y="385262"/>
                  <a:pt x="2209046" y="371192"/>
                </a:cubicBezTo>
                <a:cubicBezTo>
                  <a:pt x="2091138" y="333461"/>
                  <a:pt x="2153510" y="335250"/>
                  <a:pt x="2073244" y="298765"/>
                </a:cubicBezTo>
                <a:cubicBezTo>
                  <a:pt x="2055868" y="290867"/>
                  <a:pt x="2036897" y="287078"/>
                  <a:pt x="2018923" y="280658"/>
                </a:cubicBezTo>
                <a:cubicBezTo>
                  <a:pt x="1994641" y="271986"/>
                  <a:pt x="1971140" y="261080"/>
                  <a:pt x="1946496" y="253497"/>
                </a:cubicBezTo>
                <a:cubicBezTo>
                  <a:pt x="1931788" y="248972"/>
                  <a:pt x="1916074" y="248493"/>
                  <a:pt x="1901228" y="244444"/>
                </a:cubicBezTo>
                <a:cubicBezTo>
                  <a:pt x="1882814" y="239422"/>
                  <a:pt x="1865014" y="232373"/>
                  <a:pt x="1846907" y="226337"/>
                </a:cubicBezTo>
                <a:cubicBezTo>
                  <a:pt x="1837854" y="220301"/>
                  <a:pt x="1829194" y="213628"/>
                  <a:pt x="1819747" y="208230"/>
                </a:cubicBezTo>
                <a:cubicBezTo>
                  <a:pt x="1808029" y="201534"/>
                  <a:pt x="1794762" y="197609"/>
                  <a:pt x="1783533" y="190123"/>
                </a:cubicBezTo>
                <a:cubicBezTo>
                  <a:pt x="1758423" y="173383"/>
                  <a:pt x="1736565" y="152004"/>
                  <a:pt x="1711105" y="135802"/>
                </a:cubicBezTo>
                <a:cubicBezTo>
                  <a:pt x="1703054" y="130679"/>
                  <a:pt x="1693086" y="129491"/>
                  <a:pt x="1683945" y="126749"/>
                </a:cubicBezTo>
                <a:cubicBezTo>
                  <a:pt x="1662902" y="120436"/>
                  <a:pt x="1641696" y="114678"/>
                  <a:pt x="1620571" y="108642"/>
                </a:cubicBezTo>
                <a:cubicBezTo>
                  <a:pt x="1560635" y="68685"/>
                  <a:pt x="1567759" y="92043"/>
                  <a:pt x="1548143" y="81481"/>
                </a:cubicBezTo>
                <a:close/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667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F2BBA392-8EBA-CB39-FF8E-8D37823FB749}"/>
              </a:ext>
            </a:extLst>
          </p:cNvPr>
          <p:cNvSpPr/>
          <p:nvPr/>
        </p:nvSpPr>
        <p:spPr>
          <a:xfrm flipH="1">
            <a:off x="1595438" y="921294"/>
            <a:ext cx="4033838" cy="1296987"/>
          </a:xfrm>
          <a:prstGeom prst="rt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pl-P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pl-PL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04FCE02-2B41-6FA3-B737-B2340DBA1DB3}"/>
              </a:ext>
            </a:extLst>
          </p:cNvPr>
          <p:cNvSpPr/>
          <p:nvPr/>
        </p:nvSpPr>
        <p:spPr>
          <a:xfrm>
            <a:off x="1573213" y="921294"/>
            <a:ext cx="4033838" cy="1296987"/>
          </a:xfrm>
          <a:prstGeom prst="rt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pl-P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pl-PL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9FED018-EEE9-D51D-653D-90D69515F254}"/>
              </a:ext>
            </a:extLst>
          </p:cNvPr>
          <p:cNvSpPr/>
          <p:nvPr/>
        </p:nvSpPr>
        <p:spPr>
          <a:xfrm>
            <a:off x="1611313" y="1568994"/>
            <a:ext cx="3995738" cy="649287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pl-P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pl-PL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DF6ACA-1F5C-505F-8D1E-F74222382486}"/>
              </a:ext>
            </a:extLst>
          </p:cNvPr>
          <p:cNvCxnSpPr/>
          <p:nvPr/>
        </p:nvCxnSpPr>
        <p:spPr>
          <a:xfrm>
            <a:off x="966788" y="2218281"/>
            <a:ext cx="5503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6">
                <a:extLst>
                  <a:ext uri="{FF2B5EF4-FFF2-40B4-BE49-F238E27FC236}">
                    <a16:creationId xmlns:a16="http://schemas.microsoft.com/office/drawing/2014/main" id="{586E8612-FDA3-7326-74EC-4D7B7D61CF1F}"/>
                  </a:ext>
                </a:extLst>
              </p:cNvPr>
              <p:cNvSpPr txBox="1"/>
              <p:nvPr/>
            </p:nvSpPr>
            <p:spPr>
              <a:xfrm>
                <a:off x="5280622" y="2220967"/>
                <a:ext cx="7718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l-PL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ξ</m:t>
                          </m:r>
                        </m:e>
                        <m:sub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l-PL" sz="2000" dirty="0"/>
              </a:p>
            </p:txBody>
          </p:sp>
        </mc:Choice>
        <mc:Fallback xmlns="">
          <p:sp>
            <p:nvSpPr>
              <p:cNvPr id="15" name="TextBox 6">
                <a:extLst>
                  <a:ext uri="{FF2B5EF4-FFF2-40B4-BE49-F238E27FC236}">
                    <a16:creationId xmlns:a16="http://schemas.microsoft.com/office/drawing/2014/main" id="{586E8612-FDA3-7326-74EC-4D7B7D61C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622" y="2220967"/>
                <a:ext cx="771878" cy="307777"/>
              </a:xfrm>
              <a:prstGeom prst="rect">
                <a:avLst/>
              </a:prstGeom>
              <a:blipFill>
                <a:blip r:embed="rId2"/>
                <a:stretch>
                  <a:fillRect l="-10236" r="-6299" b="-3725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8">
                <a:extLst>
                  <a:ext uri="{FF2B5EF4-FFF2-40B4-BE49-F238E27FC236}">
                    <a16:creationId xmlns:a16="http://schemas.microsoft.com/office/drawing/2014/main" id="{352E94A3-BBBB-26C9-F690-D717FFADB151}"/>
                  </a:ext>
                </a:extLst>
              </p:cNvPr>
              <p:cNvSpPr txBox="1"/>
              <p:nvPr/>
            </p:nvSpPr>
            <p:spPr>
              <a:xfrm>
                <a:off x="1273812" y="2259400"/>
                <a:ext cx="9582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l-PL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ξ</m:t>
                          </m:r>
                        </m:e>
                        <m:sub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pl-PL" sz="2000" dirty="0"/>
              </a:p>
            </p:txBody>
          </p:sp>
        </mc:Choice>
        <mc:Fallback xmlns="">
          <p:sp>
            <p:nvSpPr>
              <p:cNvPr id="16" name="TextBox 8">
                <a:extLst>
                  <a:ext uri="{FF2B5EF4-FFF2-40B4-BE49-F238E27FC236}">
                    <a16:creationId xmlns:a16="http://schemas.microsoft.com/office/drawing/2014/main" id="{352E94A3-BBBB-26C9-F690-D717FFADB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812" y="2259400"/>
                <a:ext cx="958276" cy="307777"/>
              </a:xfrm>
              <a:prstGeom prst="rect">
                <a:avLst/>
              </a:prstGeom>
              <a:blipFill>
                <a:blip r:embed="rId3"/>
                <a:stretch>
                  <a:fillRect l="-8917" r="-4459" b="-3800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8">
                <a:extLst>
                  <a:ext uri="{FF2B5EF4-FFF2-40B4-BE49-F238E27FC236}">
                    <a16:creationId xmlns:a16="http://schemas.microsoft.com/office/drawing/2014/main" id="{31E70D17-90F5-EEE3-31FF-18E6994E40B1}"/>
                  </a:ext>
                </a:extLst>
              </p:cNvPr>
              <p:cNvSpPr txBox="1"/>
              <p:nvPr/>
            </p:nvSpPr>
            <p:spPr>
              <a:xfrm>
                <a:off x="1608330" y="975319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l-PL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sz="2000" dirty="0"/>
              </a:p>
            </p:txBody>
          </p:sp>
        </mc:Choice>
        <mc:Fallback xmlns="">
          <p:sp>
            <p:nvSpPr>
              <p:cNvPr id="19" name="TextBox 8">
                <a:extLst>
                  <a:ext uri="{FF2B5EF4-FFF2-40B4-BE49-F238E27FC236}">
                    <a16:creationId xmlns:a16="http://schemas.microsoft.com/office/drawing/2014/main" id="{31E70D17-90F5-EEE3-31FF-18E6994E4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330" y="975319"/>
                <a:ext cx="350481" cy="307777"/>
              </a:xfrm>
              <a:prstGeom prst="rect">
                <a:avLst/>
              </a:prstGeom>
              <a:blipFill>
                <a:blip r:embed="rId4"/>
                <a:stretch>
                  <a:fillRect l="-15789" r="-7018" b="-2000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8">
                <a:extLst>
                  <a:ext uri="{FF2B5EF4-FFF2-40B4-BE49-F238E27FC236}">
                    <a16:creationId xmlns:a16="http://schemas.microsoft.com/office/drawing/2014/main" id="{8AB34567-B93F-0CBA-FDFE-DFC6D56D9EE7}"/>
                  </a:ext>
                </a:extLst>
              </p:cNvPr>
              <p:cNvSpPr txBox="1"/>
              <p:nvPr/>
            </p:nvSpPr>
            <p:spPr>
              <a:xfrm>
                <a:off x="5280622" y="936573"/>
                <a:ext cx="3564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l-PL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sz="2000" dirty="0"/>
              </a:p>
            </p:txBody>
          </p:sp>
        </mc:Choice>
        <mc:Fallback xmlns="">
          <p:sp>
            <p:nvSpPr>
              <p:cNvPr id="20" name="TextBox 8">
                <a:extLst>
                  <a:ext uri="{FF2B5EF4-FFF2-40B4-BE49-F238E27FC236}">
                    <a16:creationId xmlns:a16="http://schemas.microsoft.com/office/drawing/2014/main" id="{8AB34567-B93F-0CBA-FDFE-DFC6D56D9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622" y="936573"/>
                <a:ext cx="356443" cy="307777"/>
              </a:xfrm>
              <a:prstGeom prst="rect">
                <a:avLst/>
              </a:prstGeom>
              <a:blipFill>
                <a:blip r:embed="rId5"/>
                <a:stretch>
                  <a:fillRect l="-13559" r="-6780" b="-2000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D8C89E0-E031-3870-66D2-AA34BA80685D}"/>
                  </a:ext>
                </a:extLst>
              </p:cNvPr>
              <p:cNvSpPr txBox="1"/>
              <p:nvPr/>
            </p:nvSpPr>
            <p:spPr>
              <a:xfrm>
                <a:off x="1769143" y="156466"/>
                <a:ext cx="4027577" cy="832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=?</m:t>
                          </m:r>
                        </m:e>
                      </m:nary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D8C89E0-E031-3870-66D2-AA34BA806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143" y="156466"/>
                <a:ext cx="4027577" cy="8324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6937548-D16F-55BF-01CD-81665B456A2A}"/>
              </a:ext>
            </a:extLst>
          </p:cNvPr>
          <p:cNvSpPr/>
          <p:nvPr/>
        </p:nvSpPr>
        <p:spPr>
          <a:xfrm>
            <a:off x="4459522" y="219542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21B950-1711-FA46-D3EE-E7954580EDBA}"/>
              </a:ext>
            </a:extLst>
          </p:cNvPr>
          <p:cNvSpPr/>
          <p:nvPr/>
        </p:nvSpPr>
        <p:spPr>
          <a:xfrm>
            <a:off x="2801632" y="219542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6">
                <a:extLst>
                  <a:ext uri="{FF2B5EF4-FFF2-40B4-BE49-F238E27FC236}">
                    <a16:creationId xmlns:a16="http://schemas.microsoft.com/office/drawing/2014/main" id="{CBC455F7-A577-FD9B-8338-F046A7D44113}"/>
                  </a:ext>
                </a:extLst>
              </p:cNvPr>
              <p:cNvSpPr txBox="1"/>
              <p:nvPr/>
            </p:nvSpPr>
            <p:spPr>
              <a:xfrm>
                <a:off x="6740463" y="1740027"/>
                <a:ext cx="5044714" cy="569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l-PL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pl-P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l-P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pl-PL" sz="20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l-PL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=−1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l-PL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pl-P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b>
                            <m:r>
                              <a:rPr lang="pl-PL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1 −(−1)</m:t>
                        </m:r>
                      </m:den>
                    </m:f>
                  </m:oMath>
                </a14:m>
                <a:r>
                  <a:rPr lang="pl-PL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l-PL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0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2000" dirty="0"/>
                  <a:t> </a:t>
                </a:r>
              </a:p>
            </p:txBody>
          </p:sp>
        </mc:Choice>
        <mc:Fallback xmlns="">
          <p:sp>
            <p:nvSpPr>
              <p:cNvPr id="24" name="TextBox 6">
                <a:extLst>
                  <a:ext uri="{FF2B5EF4-FFF2-40B4-BE49-F238E27FC236}">
                    <a16:creationId xmlns:a16="http://schemas.microsoft.com/office/drawing/2014/main" id="{CBC455F7-A577-FD9B-8338-F046A7D44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463" y="1740027"/>
                <a:ext cx="5044714" cy="569836"/>
              </a:xfrm>
              <a:prstGeom prst="rect">
                <a:avLst/>
              </a:prstGeom>
              <a:blipFill>
                <a:blip r:embed="rId7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6">
                <a:extLst>
                  <a:ext uri="{FF2B5EF4-FFF2-40B4-BE49-F238E27FC236}">
                    <a16:creationId xmlns:a16="http://schemas.microsoft.com/office/drawing/2014/main" id="{3AB04E8A-D55B-AD57-C4A4-913C07346106}"/>
                  </a:ext>
                </a:extLst>
              </p:cNvPr>
              <p:cNvSpPr txBox="1"/>
              <p:nvPr/>
            </p:nvSpPr>
            <p:spPr>
              <a:xfrm>
                <a:off x="6740463" y="969991"/>
                <a:ext cx="5091522" cy="569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l-PL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pl-P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l-P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l-PL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=−1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l-PL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l-PL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1 −(−1)</m:t>
                        </m:r>
                      </m:den>
                    </m:f>
                  </m:oMath>
                </a14:m>
                <a:r>
                  <a:rPr lang="pl-PL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2000" dirty="0"/>
                  <a:t> </a:t>
                </a:r>
              </a:p>
            </p:txBody>
          </p:sp>
        </mc:Choice>
        <mc:Fallback xmlns="">
          <p:sp>
            <p:nvSpPr>
              <p:cNvPr id="25" name="TextBox 6">
                <a:extLst>
                  <a:ext uri="{FF2B5EF4-FFF2-40B4-BE49-F238E27FC236}">
                    <a16:creationId xmlns:a16="http://schemas.microsoft.com/office/drawing/2014/main" id="{3AB04E8A-D55B-AD57-C4A4-913C07346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463" y="969991"/>
                <a:ext cx="5091522" cy="569836"/>
              </a:xfrm>
              <a:prstGeom prst="rect">
                <a:avLst/>
              </a:prstGeom>
              <a:blipFill>
                <a:blip r:embed="rId8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E260B0-5866-F112-69BB-F867EB6B0150}"/>
                  </a:ext>
                </a:extLst>
              </p:cNvPr>
              <p:cNvSpPr txBox="1"/>
              <p:nvPr/>
            </p:nvSpPr>
            <p:spPr>
              <a:xfrm>
                <a:off x="7055921" y="2405311"/>
                <a:ext cx="6096000" cy="495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l-PL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−0.577</m:t>
                        </m:r>
                      </m:e>
                    </m:d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−0.577</m:t>
                            </m:r>
                          </m:e>
                        </m:d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=0.788 </m:t>
                    </m:r>
                  </m:oMath>
                </a14:m>
                <a:r>
                  <a:rPr lang="pl-PL" dirty="0"/>
                  <a:t>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E260B0-5866-F112-69BB-F867EB6B0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921" y="2405311"/>
                <a:ext cx="6096000" cy="495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57CDF39-A9A2-D026-0E6D-9F0C8D5CC832}"/>
                  </a:ext>
                </a:extLst>
              </p:cNvPr>
              <p:cNvSpPr txBox="1"/>
              <p:nvPr/>
            </p:nvSpPr>
            <p:spPr>
              <a:xfrm>
                <a:off x="7055921" y="2848252"/>
                <a:ext cx="6096000" cy="495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l-PL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−0.577</m:t>
                        </m:r>
                      </m:e>
                    </m:d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−0.577</m:t>
                            </m:r>
                          </m:e>
                        </m:d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=0.212 </m:t>
                    </m:r>
                  </m:oMath>
                </a14:m>
                <a:r>
                  <a:rPr lang="pl-PL" dirty="0"/>
                  <a:t> 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57CDF39-A9A2-D026-0E6D-9F0C8D5CC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921" y="2848252"/>
                <a:ext cx="6096000" cy="495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87BC7F-2AE4-A612-2B91-6D21A8C5FD93}"/>
                  </a:ext>
                </a:extLst>
              </p:cNvPr>
              <p:cNvSpPr txBox="1"/>
              <p:nvPr/>
            </p:nvSpPr>
            <p:spPr>
              <a:xfrm>
                <a:off x="974577" y="5006569"/>
                <a:ext cx="5522892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𝑝𝑐</m:t>
                        </m:r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l-PL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=0.788∗2+0.212∗10=3.696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87BC7F-2AE4-A612-2B91-6D21A8C5F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77" y="5006569"/>
                <a:ext cx="5522892" cy="390748"/>
              </a:xfrm>
              <a:prstGeom prst="rect">
                <a:avLst/>
              </a:prstGeom>
              <a:blipFill>
                <a:blip r:embed="rId11"/>
                <a:stretch>
                  <a:fillRect t="-4688" b="-2187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023638F-292F-E74A-E528-01ADE6933147}"/>
                  </a:ext>
                </a:extLst>
              </p:cNvPr>
              <p:cNvSpPr txBox="1"/>
              <p:nvPr/>
            </p:nvSpPr>
            <p:spPr>
              <a:xfrm>
                <a:off x="974577" y="5509686"/>
                <a:ext cx="5522892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𝑝𝑐</m:t>
                        </m:r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l-PL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=0.212∗2+0.788∗10=8.304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023638F-292F-E74A-E528-01ADE6933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77" y="5509686"/>
                <a:ext cx="5522892" cy="390748"/>
              </a:xfrm>
              <a:prstGeom prst="rect">
                <a:avLst/>
              </a:prstGeom>
              <a:blipFill>
                <a:blip r:embed="rId12"/>
                <a:stretch>
                  <a:fillRect t="-6250" b="-2187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63B635C-3C1C-F6B2-DF31-C403AC99161A}"/>
                  </a:ext>
                </a:extLst>
              </p:cNvPr>
              <p:cNvSpPr txBox="1"/>
              <p:nvPr/>
            </p:nvSpPr>
            <p:spPr>
              <a:xfrm>
                <a:off x="7214958" y="3786393"/>
                <a:ext cx="4666723" cy="6656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𝑑𝑒𝑡𝐽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l-P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ξ</m:t>
                          </m:r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Δξ</m:t>
                          </m:r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ξ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ξ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63B635C-3C1C-F6B2-DF31-C403AC991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958" y="3786393"/>
                <a:ext cx="4666723" cy="66569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132CA5A-0268-5B44-5B40-7DBA1AE495F1}"/>
                  </a:ext>
                </a:extLst>
              </p:cNvPr>
              <p:cNvSpPr txBox="1"/>
              <p:nvPr/>
            </p:nvSpPr>
            <p:spPr>
              <a:xfrm>
                <a:off x="6797761" y="4360172"/>
                <a:ext cx="5338550" cy="8330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𝑝𝑐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pl-PL" dirty="0"/>
                            <m:t> 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𝑝𝑐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𝑑𝑒𝑡𝐽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132CA5A-0268-5B44-5B40-7DBA1AE49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761" y="4360172"/>
                <a:ext cx="5338550" cy="83304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C4683DF-EBD3-D52B-AED9-748E30693EA5}"/>
                  </a:ext>
                </a:extLst>
              </p:cNvPr>
              <p:cNvSpPr txBox="1"/>
              <p:nvPr/>
            </p:nvSpPr>
            <p:spPr>
              <a:xfrm>
                <a:off x="8281679" y="5054422"/>
                <a:ext cx="2788586" cy="9253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+0.1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 ?</m:t>
                          </m:r>
                        </m:e>
                      </m:nary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C4683DF-EBD3-D52B-AED9-748E30693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679" y="5054422"/>
                <a:ext cx="2788586" cy="92538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DE467B23-A94A-99BF-5254-E8B112B759E4}"/>
              </a:ext>
            </a:extLst>
          </p:cNvPr>
          <p:cNvSpPr/>
          <p:nvPr/>
        </p:nvSpPr>
        <p:spPr>
          <a:xfrm flipH="1">
            <a:off x="1603227" y="2848377"/>
            <a:ext cx="4033838" cy="1296987"/>
          </a:xfrm>
          <a:prstGeom prst="rt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pl-P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pl-PL"/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443BB8D-560D-9AFA-6FA1-227B84776302}"/>
              </a:ext>
            </a:extLst>
          </p:cNvPr>
          <p:cNvSpPr/>
          <p:nvPr/>
        </p:nvSpPr>
        <p:spPr>
          <a:xfrm>
            <a:off x="1581002" y="2848377"/>
            <a:ext cx="4033838" cy="1296987"/>
          </a:xfrm>
          <a:prstGeom prst="rt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pl-P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pl-PL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C9584FF-6973-61EC-5E89-24646982CC08}"/>
              </a:ext>
            </a:extLst>
          </p:cNvPr>
          <p:cNvSpPr/>
          <p:nvPr/>
        </p:nvSpPr>
        <p:spPr>
          <a:xfrm>
            <a:off x="1619102" y="3496077"/>
            <a:ext cx="3995738" cy="649287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pl-P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pl-PL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7B4107A-11CA-CD9E-1F9E-C8EFD5F81B92}"/>
              </a:ext>
            </a:extLst>
          </p:cNvPr>
          <p:cNvCxnSpPr/>
          <p:nvPr/>
        </p:nvCxnSpPr>
        <p:spPr>
          <a:xfrm>
            <a:off x="974577" y="4145364"/>
            <a:ext cx="5503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8">
                <a:extLst>
                  <a:ext uri="{FF2B5EF4-FFF2-40B4-BE49-F238E27FC236}">
                    <a16:creationId xmlns:a16="http://schemas.microsoft.com/office/drawing/2014/main" id="{825A6CB4-6D22-0341-423A-BACED2E94C9A}"/>
                  </a:ext>
                </a:extLst>
              </p:cNvPr>
              <p:cNvSpPr txBox="1"/>
              <p:nvPr/>
            </p:nvSpPr>
            <p:spPr>
              <a:xfrm>
                <a:off x="1616119" y="2902402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l-PL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sz="2000" dirty="0"/>
              </a:p>
            </p:txBody>
          </p:sp>
        </mc:Choice>
        <mc:Fallback xmlns="">
          <p:sp>
            <p:nvSpPr>
              <p:cNvPr id="42" name="TextBox 8">
                <a:extLst>
                  <a:ext uri="{FF2B5EF4-FFF2-40B4-BE49-F238E27FC236}">
                    <a16:creationId xmlns:a16="http://schemas.microsoft.com/office/drawing/2014/main" id="{825A6CB4-6D22-0341-423A-BACED2E94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119" y="2902402"/>
                <a:ext cx="350481" cy="307777"/>
              </a:xfrm>
              <a:prstGeom prst="rect">
                <a:avLst/>
              </a:prstGeom>
              <a:blipFill>
                <a:blip r:embed="rId16"/>
                <a:stretch>
                  <a:fillRect l="-13793" r="-5172" b="-1764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8">
                <a:extLst>
                  <a:ext uri="{FF2B5EF4-FFF2-40B4-BE49-F238E27FC236}">
                    <a16:creationId xmlns:a16="http://schemas.microsoft.com/office/drawing/2014/main" id="{FE336E1B-444D-6770-3A9F-5537FCC385D4}"/>
                  </a:ext>
                </a:extLst>
              </p:cNvPr>
              <p:cNvSpPr txBox="1"/>
              <p:nvPr/>
            </p:nvSpPr>
            <p:spPr>
              <a:xfrm>
                <a:off x="5288411" y="2863656"/>
                <a:ext cx="3564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l-PL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sz="2000" dirty="0"/>
              </a:p>
            </p:txBody>
          </p:sp>
        </mc:Choice>
        <mc:Fallback xmlns="">
          <p:sp>
            <p:nvSpPr>
              <p:cNvPr id="43" name="TextBox 8">
                <a:extLst>
                  <a:ext uri="{FF2B5EF4-FFF2-40B4-BE49-F238E27FC236}">
                    <a16:creationId xmlns:a16="http://schemas.microsoft.com/office/drawing/2014/main" id="{FE336E1B-444D-6770-3A9F-5537FCC38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411" y="2863656"/>
                <a:ext cx="356443" cy="307777"/>
              </a:xfrm>
              <a:prstGeom prst="rect">
                <a:avLst/>
              </a:prstGeom>
              <a:blipFill>
                <a:blip r:embed="rId17"/>
                <a:stretch>
                  <a:fillRect l="-15517" r="-6897" b="-2000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02A28D54-5F4F-38C1-07F1-178D42CBA7F8}"/>
              </a:ext>
            </a:extLst>
          </p:cNvPr>
          <p:cNvSpPr/>
          <p:nvPr/>
        </p:nvSpPr>
        <p:spPr>
          <a:xfrm>
            <a:off x="4467311" y="412250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AD7FF8C-183A-0210-07D2-94C5B8A22DEC}"/>
              </a:ext>
            </a:extLst>
          </p:cNvPr>
          <p:cNvSpPr/>
          <p:nvPr/>
        </p:nvSpPr>
        <p:spPr>
          <a:xfrm>
            <a:off x="2809421" y="4122503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C80725-B08B-DE00-8A98-0BDF9B6D3E1A}"/>
              </a:ext>
            </a:extLst>
          </p:cNvPr>
          <p:cNvCxnSpPr>
            <a:cxnSpLocks/>
            <a:stCxn id="23" idx="4"/>
            <a:endCxn id="45" idx="0"/>
          </p:cNvCxnSpPr>
          <p:nvPr/>
        </p:nvCxnSpPr>
        <p:spPr>
          <a:xfrm>
            <a:off x="2824492" y="2241139"/>
            <a:ext cx="7789" cy="188136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C111AD7-AD04-505C-9AF4-83FCF236D57C}"/>
              </a:ext>
            </a:extLst>
          </p:cNvPr>
          <p:cNvCxnSpPr>
            <a:cxnSpLocks/>
          </p:cNvCxnSpPr>
          <p:nvPr/>
        </p:nvCxnSpPr>
        <p:spPr>
          <a:xfrm>
            <a:off x="4482381" y="2241139"/>
            <a:ext cx="7789" cy="188136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27B44B7-195D-0898-C03B-9098222F689D}"/>
                  </a:ext>
                </a:extLst>
              </p:cNvPr>
              <p:cNvSpPr txBox="1"/>
              <p:nvPr/>
            </p:nvSpPr>
            <p:spPr>
              <a:xfrm>
                <a:off x="1701366" y="4570839"/>
                <a:ext cx="169902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l-PL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  <m:r>
                        <a:rPr lang="pl-PL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27B44B7-195D-0898-C03B-9098222F6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366" y="4570839"/>
                <a:ext cx="1699021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Left Brace 50">
            <a:extLst>
              <a:ext uri="{FF2B5EF4-FFF2-40B4-BE49-F238E27FC236}">
                <a16:creationId xmlns:a16="http://schemas.microsoft.com/office/drawing/2014/main" id="{80578F54-9B6C-9F14-45F5-51FFD00CA507}"/>
              </a:ext>
            </a:extLst>
          </p:cNvPr>
          <p:cNvSpPr/>
          <p:nvPr/>
        </p:nvSpPr>
        <p:spPr>
          <a:xfrm rot="16200000">
            <a:off x="2365304" y="3360826"/>
            <a:ext cx="505247" cy="2089428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F035E40B-8B15-4CA1-506C-75515FD5B45B}"/>
              </a:ext>
            </a:extLst>
          </p:cNvPr>
          <p:cNvSpPr/>
          <p:nvPr/>
        </p:nvSpPr>
        <p:spPr>
          <a:xfrm rot="16200000">
            <a:off x="4401126" y="3416898"/>
            <a:ext cx="505247" cy="1982212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915EFD5-EE72-9CD1-9866-C66FA0F4E950}"/>
                  </a:ext>
                </a:extLst>
              </p:cNvPr>
              <p:cNvSpPr txBox="1"/>
              <p:nvPr/>
            </p:nvSpPr>
            <p:spPr>
              <a:xfrm>
                <a:off x="3844491" y="4588527"/>
                <a:ext cx="154974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l-PL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pl-PL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915EFD5-EE72-9CD1-9866-C66FA0F4E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491" y="4588527"/>
                <a:ext cx="1549749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971C452E-38B5-C3CB-16DC-23D98844EB28}"/>
                  </a:ext>
                </a:extLst>
              </p:cNvPr>
              <p:cNvSpPr txBox="1"/>
              <p:nvPr/>
            </p:nvSpPr>
            <p:spPr>
              <a:xfrm>
                <a:off x="1175475" y="4437934"/>
                <a:ext cx="7954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l-PL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l-PL" sz="2000" dirty="0"/>
              </a:p>
            </p:txBody>
          </p:sp>
        </mc:Choice>
        <mc:Fallback xmlns=""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971C452E-38B5-C3CB-16DC-23D98844E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475" y="4437934"/>
                <a:ext cx="795474" cy="307777"/>
              </a:xfrm>
              <a:prstGeom prst="rect">
                <a:avLst/>
              </a:prstGeom>
              <a:blipFill>
                <a:blip r:embed="rId20"/>
                <a:stretch>
                  <a:fillRect l="-3846" r="-6154" b="-2000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6">
                <a:extLst>
                  <a:ext uri="{FF2B5EF4-FFF2-40B4-BE49-F238E27FC236}">
                    <a16:creationId xmlns:a16="http://schemas.microsoft.com/office/drawing/2014/main" id="{311F24D6-BF40-3110-C4C9-EE9211664DB5}"/>
                  </a:ext>
                </a:extLst>
              </p:cNvPr>
              <p:cNvSpPr txBox="1"/>
              <p:nvPr/>
            </p:nvSpPr>
            <p:spPr>
              <a:xfrm>
                <a:off x="5231458" y="4503784"/>
                <a:ext cx="9441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l-PL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pl-PL" sz="2000" dirty="0"/>
              </a:p>
            </p:txBody>
          </p:sp>
        </mc:Choice>
        <mc:Fallback xmlns="">
          <p:sp>
            <p:nvSpPr>
              <p:cNvPr id="40" name="TextBox 6">
                <a:extLst>
                  <a:ext uri="{FF2B5EF4-FFF2-40B4-BE49-F238E27FC236}">
                    <a16:creationId xmlns:a16="http://schemas.microsoft.com/office/drawing/2014/main" id="{311F24D6-BF40-3110-C4C9-EE9211664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458" y="4503784"/>
                <a:ext cx="944105" cy="307777"/>
              </a:xfrm>
              <a:prstGeom prst="rect">
                <a:avLst/>
              </a:prstGeom>
              <a:blipFill>
                <a:blip r:embed="rId21"/>
                <a:stretch>
                  <a:fillRect l="-2581" r="-5161" b="-2000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44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800B-391E-1B0F-A60B-FF02F308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Praca domowa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A6666-0E3E-F163-BF6A-B49B9CD4B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Zaimplementowanie funkcji, która w układzie (-1;1) realizuje całkowanie 2 i 3 punktowe. Funkcja otrzymuje schemat całkowania i całkuje dowolną funkcję 2D.</a:t>
            </a:r>
          </a:p>
        </p:txBody>
      </p:sp>
    </p:spTree>
    <p:extLst>
      <p:ext uri="{BB962C8B-B14F-4D97-AF65-F5344CB8AC3E}">
        <p14:creationId xmlns:p14="http://schemas.microsoft.com/office/powerpoint/2010/main" val="3916438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281</Words>
  <Application>Microsoft Office PowerPoint</Application>
  <PresentationFormat>Widescreen</PresentationFormat>
  <Paragraphs>109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MES – całkowanie numeryczne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Praca domowa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Marcin Kapusta</dc:creator>
  <cp:lastModifiedBy>Marcin Kapusta</cp:lastModifiedBy>
  <cp:revision>30</cp:revision>
  <dcterms:created xsi:type="dcterms:W3CDTF">2024-10-04T09:08:27Z</dcterms:created>
  <dcterms:modified xsi:type="dcterms:W3CDTF">2024-10-09T15:08:02Z</dcterms:modified>
</cp:coreProperties>
</file>