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1" r:id="rId3"/>
    <p:sldId id="28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71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925A-8F0E-4FD9-9FA9-40EBE9662AB1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C0937-A233-41A2-818F-FE0A92395B8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13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069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05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84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C0937-A233-41A2-818F-FE0A92395B8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478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9D79-35AB-5525-165E-BBB475DC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0765-B1A3-3372-B589-214387A9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E542-245E-85A7-4293-B52842D3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2BB7-7E71-A70D-E970-DD09D4A2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E240-DE84-AF5D-E1AF-BF0B5DFB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1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2706-0749-28ED-3582-7490605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CEA6-5666-CAC7-DA15-53F5C27C8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BA40-A52C-FEC0-B796-F7BB9D8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2A9E4-FF31-1BB4-FCD8-8117457D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A63F-05EF-55AB-1B66-94A8E07F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4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BD21D-84EF-E8A2-08E5-1CE5841D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49F60-CFAD-3FC3-F50C-76A847C2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BB51-FD8B-DD00-F9E8-51CB41FC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2039-AB47-9595-B4C6-318E3022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330C-EA10-645C-CD62-D6DA8BCD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253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4516-D41D-40BC-67EF-412197E3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B4DF-FA7C-25E8-45CD-F925E7A6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91CF-5AFC-4DE7-C077-A3E85885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78B2-FF53-4807-563D-4E99FDC9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E7D3-153C-5B87-36B4-6A302747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79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F59F-BC58-6755-5413-B01EA848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AB5E-89C7-7FB6-0298-1F817364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70CA1-F073-A979-0AD5-AC9247D4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5A20-354F-463C-D35E-A722602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0BCC-3FEE-09CB-A124-8EA4C32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95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24BC-1A96-867F-6579-A7FD6C6C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4E9D-C393-49E1-4C93-28DF23BD7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61597-BFD3-B419-BA51-73A44AF6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2C9B7-058D-E422-E015-F013B98A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BC1E4-ABE3-D551-D6EF-CFB931E0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0302-CACF-DEC8-A1FB-51251F09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98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8D0-57E7-FD1E-888B-F98DC075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CCA0-A87C-2123-BB5B-5072549E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DD065-57BD-1FB8-7B83-F9ADA7D6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D9D8-A7BA-CB42-7E38-5BA447FDB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322E5-4A2E-5308-DB29-A47A4383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99593-4F75-2237-E23D-78D139D1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E8310-9064-1D8E-2547-7A1BA43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58189-8F9A-26B0-2E93-0A14BDAF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07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892B-7C5C-0D52-F1E5-0B0ED26B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CB2D-BA7E-6092-9440-BAD23B3BC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F748-4291-F51F-1F42-FE2394D9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7A8A8-D7F4-872C-EC50-CEF52C21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93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1689-A696-CEF7-0B1A-5D25D386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50B68-350B-6F6A-D956-9D1DC8EE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57EF-57AB-BEA0-3816-712F166D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802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1FCF-06D6-7DDE-BEE1-96919774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51ED-6C73-6F01-D5C7-E47831F93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7E3F-3167-4119-89DA-1A20E72B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7F31F-CC81-E669-ACF8-EAEE17EC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CA13-AEB6-0105-4253-617B72AE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39608-15E5-DEF6-3993-63AB3639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2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BDEA-1A30-650F-B33A-B9E19CE3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168FC-C2A1-6E23-1EB3-C57EAA1E2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BA558-CC2F-A89B-FE4D-2020D94BC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3FB4-3643-CC2B-845D-B4B8221C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47E78-95F6-8B31-ABAF-DD8705E7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60023-F3BC-F328-03AD-DE09869A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7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92C02-F2E8-62A5-753B-D4DE6496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528B-17D8-1A42-9FF9-11CFC866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456E-C47D-8C0E-2C73-1ECA1AAC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5FCDD-708D-4494-A511-C90EF3A2C142}" type="datetimeFigureOut">
              <a:rPr lang="pl-PL" smtClean="0"/>
              <a:t>20 paź 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6AD96-FA37-6579-5E2D-58A10CA04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FCD8-3872-EBCD-E7C2-20FE60BC2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7C2A6-BA1E-4064-844A-2C3C5120416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878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06B1-4F17-53A0-A895-C2B0ABEA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983"/>
            <a:ext cx="9144000" cy="2387600"/>
          </a:xfrm>
        </p:spPr>
        <p:txBody>
          <a:bodyPr>
            <a:normAutofit/>
          </a:bodyPr>
          <a:lstStyle/>
          <a:p>
            <a:r>
              <a:rPr lang="pl-PL" sz="4400" dirty="0"/>
              <a:t>MES – Jakobian</a:t>
            </a:r>
          </a:p>
        </p:txBody>
      </p:sp>
    </p:spTree>
    <p:extLst>
      <p:ext uri="{BB962C8B-B14F-4D97-AF65-F5344CB8AC3E}">
        <p14:creationId xmlns:p14="http://schemas.microsoft.com/office/powerpoint/2010/main" val="362215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A4D0-6F18-8A91-231F-B20FFABC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9705B-FDE9-E00B-87B7-B27542839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571"/>
                <a:ext cx="10515600" cy="4351338"/>
              </a:xfrm>
            </p:spPr>
            <p:txBody>
              <a:bodyPr/>
              <a:lstStyle/>
              <a:p>
                <a:r>
                  <a:rPr lang="pl-PL" dirty="0"/>
                  <a:t>Obliczyć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w 1 pc dla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9705B-FDE9-E00B-87B7-B27542839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571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E04443-15D2-2B70-204A-81298F5B2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81058"/>
              </p:ext>
            </p:extLst>
          </p:nvPr>
        </p:nvGraphicFramePr>
        <p:xfrm>
          <a:off x="1896198" y="26424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31584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8814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61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14231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24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6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9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9705B-FDE9-E00B-87B7-B275428394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6571"/>
                <a:ext cx="10515600" cy="4351338"/>
              </a:xfrm>
            </p:spPr>
            <p:txBody>
              <a:bodyPr/>
              <a:lstStyle/>
              <a:p>
                <a:r>
                  <a:rPr lang="pl-PL" dirty="0"/>
                  <a:t>Obliczyć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ξ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den>
                    </m:f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w 1 pc dla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9705B-FDE9-E00B-87B7-B27542839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6571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E04443-15D2-2B70-204A-81298F5B2BC2}"/>
              </a:ext>
            </a:extLst>
          </p:cNvPr>
          <p:cNvGraphicFramePr>
            <a:graphicFrameLocks noGrp="1"/>
          </p:cNvGraphicFramePr>
          <p:nvPr/>
        </p:nvGraphicFramePr>
        <p:xfrm>
          <a:off x="1896198" y="26424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315847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88142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94610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14231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24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86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972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E59E7-ED83-D031-AACE-6EEF9A39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970409"/>
              </p:ext>
            </p:extLst>
          </p:nvPr>
        </p:nvGraphicFramePr>
        <p:xfrm>
          <a:off x="2907489" y="4210061"/>
          <a:ext cx="361004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5022">
                  <a:extLst>
                    <a:ext uri="{9D8B030D-6E8A-4147-A177-3AD203B41FA5}">
                      <a16:colId xmlns:a16="http://schemas.microsoft.com/office/drawing/2014/main" val="2253816766"/>
                    </a:ext>
                  </a:extLst>
                </a:gridCol>
                <a:gridCol w="1805022">
                  <a:extLst>
                    <a:ext uri="{9D8B030D-6E8A-4147-A177-3AD203B41FA5}">
                      <a16:colId xmlns:a16="http://schemas.microsoft.com/office/drawing/2014/main" val="293202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Pkt całk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6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J_1_1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44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J_1_2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-0.10566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467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J_2_1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7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J_2_2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2.394338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3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5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800B-391E-1B0F-A60B-FF02F308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Praca domowa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A6666-0E3E-F163-BF6A-B49B9CD4B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918" y="1507714"/>
                <a:ext cx="3986719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Struct Elem4{			</a:t>
                </a:r>
              </a:p>
              <a:p>
                <a:pPr marL="0" indent="0">
                  <a:buNone/>
                </a:pPr>
                <a:r>
                  <a:rPr lang="pl-PL" dirty="0"/>
                  <a:t>Ksi [1x4(9)]</a:t>
                </a:r>
              </a:p>
              <a:p>
                <a:pPr marL="0" indent="0">
                  <a:buNone/>
                </a:pPr>
                <a:r>
                  <a:rPr lang="pl-PL" dirty="0"/>
                  <a:t>Eta [1x4(9)]</a:t>
                </a:r>
              </a:p>
              <a:p>
                <a:pPr marL="0" indent="0">
                  <a:buNone/>
                </a:pPr>
                <a:r>
                  <a:rPr lang="pl-PL" dirty="0"/>
                  <a:t>Pochodne(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pl-PL" dirty="0"/>
                  <a:t> i </a:t>
                </a:r>
                <a:r>
                  <a:rPr lang="el-GR" dirty="0"/>
                  <a:t>η</a:t>
                </a:r>
                <a:r>
                  <a:rPr lang="pl-PL" dirty="0"/>
                  <a:t>)</a:t>
                </a:r>
              </a:p>
              <a:p>
                <a:pPr marL="0" indent="0">
                  <a:buNone/>
                </a:pPr>
                <a:r>
                  <a:rPr lang="pl-PL" dirty="0"/>
                  <a:t>}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Oblicz [J]</a:t>
                </a:r>
              </a:p>
              <a:p>
                <a:pPr marL="0" indent="0">
                  <a:buNone/>
                </a:pPr>
                <a:r>
                  <a:rPr lang="pl-PL" dirty="0"/>
                  <a:t>Oblicz det[J]</a:t>
                </a:r>
              </a:p>
              <a:p>
                <a:pPr marL="0" indent="0">
                  <a:buNone/>
                </a:pPr>
                <a:r>
                  <a:rPr lang="pl-PL" dirty="0"/>
                  <a:t>Oblicz [J]^-1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To we wszystkich pkt całkowania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Dodać możliwość wczytywania współrzędnych punktów z pliku</a:t>
                </a:r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A6666-0E3E-F163-BF6A-B49B9CD4B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918" y="1507714"/>
                <a:ext cx="3986719" cy="4351338"/>
              </a:xfrm>
              <a:blipFill>
                <a:blip r:embed="rId3"/>
                <a:stretch>
                  <a:fillRect l="-1376" t="-2101" b="-15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F8C6B3-EA72-E761-6DBC-4A75F1008650}"/>
              </a:ext>
            </a:extLst>
          </p:cNvPr>
          <p:cNvSpPr txBox="1">
            <a:spLocks/>
          </p:cNvSpPr>
          <p:nvPr/>
        </p:nvSpPr>
        <p:spPr>
          <a:xfrm>
            <a:off x="8176061" y="1507714"/>
            <a:ext cx="3986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Wynikiem pracy jest funkcja licząca Jakobian, det J oraz odwrotności Jakobianu w każdym z punktów całkowania. Obliczony Jakobian, det J oraz odwrotność Jakobianu należy wypisać na ekran</a:t>
            </a:r>
            <a:br>
              <a:rPr lang="pl-PL" dirty="0"/>
            </a:br>
            <a:br>
              <a:rPr lang="pl-PL" dirty="0"/>
            </a:br>
            <a:r>
              <a:rPr lang="pl-PL" dirty="0"/>
              <a:t>Praca ma zwracać poprawny wynik dla przykładu omawianego na zajęciach.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427A9D-5292-AFE0-903A-0AF9981E6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210835"/>
                  </p:ext>
                </p:extLst>
              </p:nvPr>
            </p:nvGraphicFramePr>
            <p:xfrm>
              <a:off x="4097018" y="3176081"/>
              <a:ext cx="643106" cy="2452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3106">
                      <a:extLst>
                        <a:ext uri="{9D8B030D-6E8A-4147-A177-3AD203B41FA5}">
                          <a16:colId xmlns:a16="http://schemas.microsoft.com/office/drawing/2014/main" val="1178690847"/>
                        </a:ext>
                      </a:extLst>
                    </a:gridCol>
                  </a:tblGrid>
                  <a:tr h="61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8883396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152635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4510989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𝑝𝑐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949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427A9D-5292-AFE0-903A-0AF9981E65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8210835"/>
                  </p:ext>
                </p:extLst>
              </p:nvPr>
            </p:nvGraphicFramePr>
            <p:xfrm>
              <a:off x="4097018" y="3176081"/>
              <a:ext cx="643106" cy="24521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3106">
                      <a:extLst>
                        <a:ext uri="{9D8B030D-6E8A-4147-A177-3AD203B41FA5}">
                          <a16:colId xmlns:a16="http://schemas.microsoft.com/office/drawing/2014/main" val="1178690847"/>
                        </a:ext>
                      </a:extLst>
                    </a:gridCol>
                  </a:tblGrid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943" t="-1980" r="-1887" b="-3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8883396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943" t="-101980" r="-1887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1526352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943" t="-204000" r="-1887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4510989"/>
                      </a:ext>
                    </a:extLst>
                  </a:tr>
                  <a:tr h="613029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5"/>
                          <a:stretch>
                            <a:fillRect l="-943" t="-300990" r="-1887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9496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34685B-07D3-DB0C-5AAB-0412DBEB5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703734"/>
                  </p:ext>
                </p:extLst>
              </p:nvPr>
            </p:nvGraphicFramePr>
            <p:xfrm>
              <a:off x="5107021" y="2266546"/>
              <a:ext cx="2870740" cy="6592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7685">
                      <a:extLst>
                        <a:ext uri="{9D8B030D-6E8A-4147-A177-3AD203B41FA5}">
                          <a16:colId xmlns:a16="http://schemas.microsoft.com/office/drawing/2014/main" val="2038490486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807217801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987571103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249465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l-PL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l-P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76228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34685B-07D3-DB0C-5AAB-0412DBEB57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703734"/>
                  </p:ext>
                </p:extLst>
              </p:nvPr>
            </p:nvGraphicFramePr>
            <p:xfrm>
              <a:off x="5107021" y="2266546"/>
              <a:ext cx="2870740" cy="6592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17685">
                      <a:extLst>
                        <a:ext uri="{9D8B030D-6E8A-4147-A177-3AD203B41FA5}">
                          <a16:colId xmlns:a16="http://schemas.microsoft.com/office/drawing/2014/main" val="2038490486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807217801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987571103"/>
                        </a:ext>
                      </a:extLst>
                    </a:gridCol>
                    <a:gridCol w="717685">
                      <a:extLst>
                        <a:ext uri="{9D8B030D-6E8A-4147-A177-3AD203B41FA5}">
                          <a16:colId xmlns:a16="http://schemas.microsoft.com/office/drawing/2014/main" val="3249465104"/>
                        </a:ext>
                      </a:extLst>
                    </a:gridCol>
                  </a:tblGrid>
                  <a:tr h="659257"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6"/>
                          <a:stretch>
                            <a:fillRect l="-847" t="-917" r="-301695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6"/>
                          <a:stretch>
                            <a:fillRect l="-100847" t="-917" r="-201695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6"/>
                          <a:stretch>
                            <a:fillRect l="-200847" t="-917" r="-101695" b="-27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>
                        <a:blipFill>
                          <a:blip r:embed="rId6"/>
                          <a:stretch>
                            <a:fillRect l="-300847" t="-917" r="-1695" b="-27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76228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00966F-2BDC-F206-3C38-C776C0FCE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827568"/>
              </p:ext>
            </p:extLst>
          </p:nvPr>
        </p:nvGraphicFramePr>
        <p:xfrm>
          <a:off x="5107021" y="3176081"/>
          <a:ext cx="2870740" cy="2452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85">
                  <a:extLst>
                    <a:ext uri="{9D8B030D-6E8A-4147-A177-3AD203B41FA5}">
                      <a16:colId xmlns:a16="http://schemas.microsoft.com/office/drawing/2014/main" val="356775022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239065487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1759234545"/>
                    </a:ext>
                  </a:extLst>
                </a:gridCol>
                <a:gridCol w="717685">
                  <a:extLst>
                    <a:ext uri="{9D8B030D-6E8A-4147-A177-3AD203B41FA5}">
                      <a16:colId xmlns:a16="http://schemas.microsoft.com/office/drawing/2014/main" val="1207208737"/>
                    </a:ext>
                  </a:extLst>
                </a:gridCol>
              </a:tblGrid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95285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56416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01670"/>
                  </a:ext>
                </a:extLst>
              </a:tr>
              <a:tr h="613029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910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31592-66B5-9343-810C-946DC7964AA6}"/>
              </a:ext>
            </a:extLst>
          </p:cNvPr>
          <p:cNvCxnSpPr>
            <a:cxnSpLocks/>
          </p:cNvCxnSpPr>
          <p:nvPr/>
        </p:nvCxnSpPr>
        <p:spPr>
          <a:xfrm>
            <a:off x="2286000" y="2596174"/>
            <a:ext cx="1607161" cy="8328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89148-0E39-9200-944A-28C106CEA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03124"/>
              </p:ext>
            </p:extLst>
          </p:nvPr>
        </p:nvGraphicFramePr>
        <p:xfrm>
          <a:off x="1178668" y="2954032"/>
          <a:ext cx="1914054" cy="253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018">
                  <a:extLst>
                    <a:ext uri="{9D8B030D-6E8A-4147-A177-3AD203B41FA5}">
                      <a16:colId xmlns:a16="http://schemas.microsoft.com/office/drawing/2014/main" val="3304811857"/>
                    </a:ext>
                  </a:extLst>
                </a:gridCol>
                <a:gridCol w="638018">
                  <a:extLst>
                    <a:ext uri="{9D8B030D-6E8A-4147-A177-3AD203B41FA5}">
                      <a16:colId xmlns:a16="http://schemas.microsoft.com/office/drawing/2014/main" val="3975318481"/>
                    </a:ext>
                  </a:extLst>
                </a:gridCol>
                <a:gridCol w="638018">
                  <a:extLst>
                    <a:ext uri="{9D8B030D-6E8A-4147-A177-3AD203B41FA5}">
                      <a16:colId xmlns:a16="http://schemas.microsoft.com/office/drawing/2014/main" val="2383736772"/>
                    </a:ext>
                  </a:extLst>
                </a:gridCol>
              </a:tblGrid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05029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1983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58590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564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D074156-7D3D-C3E7-DA71-0FF8DCACB44A}"/>
              </a:ext>
            </a:extLst>
          </p:cNvPr>
          <p:cNvSpPr/>
          <p:nvPr/>
        </p:nvSpPr>
        <p:spPr>
          <a:xfrm>
            <a:off x="4870219" y="3444506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EE58B-DE14-4F5C-31E0-8F262BA42AE9}"/>
              </a:ext>
            </a:extLst>
          </p:cNvPr>
          <p:cNvSpPr/>
          <p:nvPr/>
        </p:nvSpPr>
        <p:spPr>
          <a:xfrm>
            <a:off x="8109851" y="3477622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BFB33F-DF6D-AAF8-9728-606BC243AE26}"/>
              </a:ext>
            </a:extLst>
          </p:cNvPr>
          <p:cNvCxnSpPr/>
          <p:nvPr/>
        </p:nvCxnSpPr>
        <p:spPr>
          <a:xfrm>
            <a:off x="7534956" y="4256220"/>
            <a:ext cx="277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B5544-422F-CCCA-9E86-5162082688A9}"/>
              </a:ext>
            </a:extLst>
          </p:cNvPr>
          <p:cNvCxnSpPr>
            <a:cxnSpLocks/>
          </p:cNvCxnSpPr>
          <p:nvPr/>
        </p:nvCxnSpPr>
        <p:spPr>
          <a:xfrm flipV="1">
            <a:off x="8892975" y="3020582"/>
            <a:ext cx="0" cy="2471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1D6E219-C4DC-AF96-4AE3-303AE1C0D4BB}"/>
              </a:ext>
            </a:extLst>
          </p:cNvPr>
          <p:cNvSpPr/>
          <p:nvPr/>
        </p:nvSpPr>
        <p:spPr>
          <a:xfrm>
            <a:off x="1586082" y="4042773"/>
            <a:ext cx="1099225" cy="95892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66AD1E-FBBA-FECD-43F6-B776D23B63A0}"/>
              </a:ext>
            </a:extLst>
          </p:cNvPr>
          <p:cNvCxnSpPr/>
          <p:nvPr/>
        </p:nvCxnSpPr>
        <p:spPr>
          <a:xfrm flipV="1">
            <a:off x="2704289" y="4223104"/>
            <a:ext cx="2061816" cy="3343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6E210C-6075-AC5E-5FD1-A8AE778807F1}"/>
              </a:ext>
            </a:extLst>
          </p:cNvPr>
          <p:cNvCxnSpPr/>
          <p:nvPr/>
        </p:nvCxnSpPr>
        <p:spPr>
          <a:xfrm>
            <a:off x="6643991" y="3774331"/>
            <a:ext cx="138132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E663F0-BF94-FFED-D886-ABDAB62D6C23}"/>
              </a:ext>
            </a:extLst>
          </p:cNvPr>
          <p:cNvCxnSpPr>
            <a:cxnSpLocks/>
          </p:cNvCxnSpPr>
          <p:nvPr/>
        </p:nvCxnSpPr>
        <p:spPr>
          <a:xfrm flipH="1">
            <a:off x="6643991" y="4724399"/>
            <a:ext cx="137734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DA1AC-BC94-4605-E87C-80F942F21EF8}"/>
                  </a:ext>
                </a:extLst>
              </p:cNvPr>
              <p:cNvSpPr txBox="1"/>
              <p:nvPr/>
            </p:nvSpPr>
            <p:spPr>
              <a:xfrm>
                <a:off x="4283911" y="3372959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DA1AC-BC94-4605-E87C-80F942F21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11" y="3372959"/>
                <a:ext cx="6097508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CDB2C8-ACFA-7AAF-BC7E-4F25531DF172}"/>
                  </a:ext>
                </a:extLst>
              </p:cNvPr>
              <p:cNvSpPr txBox="1"/>
              <p:nvPr/>
            </p:nvSpPr>
            <p:spPr>
              <a:xfrm>
                <a:off x="4377143" y="4369277"/>
                <a:ext cx="6097508" cy="396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CDB2C8-ACFA-7AAF-BC7E-4F25531D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143" y="4369277"/>
                <a:ext cx="6097508" cy="396455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7D122F3-1E8B-67C6-D2D9-9B36ADE7C6E1}"/>
              </a:ext>
            </a:extLst>
          </p:cNvPr>
          <p:cNvSpPr txBox="1"/>
          <p:nvPr/>
        </p:nvSpPr>
        <p:spPr>
          <a:xfrm>
            <a:off x="4306713" y="4968886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4FDB8-5A89-52BE-934A-82E510CCFDF6}"/>
              </a:ext>
            </a:extLst>
          </p:cNvPr>
          <p:cNvSpPr txBox="1"/>
          <p:nvPr/>
        </p:nvSpPr>
        <p:spPr>
          <a:xfrm>
            <a:off x="6363424" y="5033742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208D-73D9-52DE-5CC2-59CCE58E6620}"/>
              </a:ext>
            </a:extLst>
          </p:cNvPr>
          <p:cNvSpPr txBox="1"/>
          <p:nvPr/>
        </p:nvSpPr>
        <p:spPr>
          <a:xfrm>
            <a:off x="4294994" y="3230574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9CD9F-F78F-724F-CBFC-5857AC1D36F3}"/>
              </a:ext>
            </a:extLst>
          </p:cNvPr>
          <p:cNvSpPr txBox="1"/>
          <p:nvPr/>
        </p:nvSpPr>
        <p:spPr>
          <a:xfrm>
            <a:off x="6455458" y="313931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FB64D-C743-706A-1724-9469866FA639}"/>
              </a:ext>
            </a:extLst>
          </p:cNvPr>
          <p:cNvSpPr txBox="1"/>
          <p:nvPr/>
        </p:nvSpPr>
        <p:spPr>
          <a:xfrm>
            <a:off x="8920136" y="314835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281BE-A59F-6321-9E98-C44536653F20}"/>
              </a:ext>
            </a:extLst>
          </p:cNvPr>
          <p:cNvSpPr txBox="1"/>
          <p:nvPr/>
        </p:nvSpPr>
        <p:spPr>
          <a:xfrm>
            <a:off x="9626250" y="3944904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DC9CA-65EE-DD07-1CF2-8C2337427289}"/>
              </a:ext>
            </a:extLst>
          </p:cNvPr>
          <p:cNvSpPr txBox="1"/>
          <p:nvPr/>
        </p:nvSpPr>
        <p:spPr>
          <a:xfrm>
            <a:off x="8478724" y="504730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95E95-EE2E-AB84-2594-B4916AECF945}"/>
              </a:ext>
            </a:extLst>
          </p:cNvPr>
          <p:cNvSpPr txBox="1"/>
          <p:nvPr/>
        </p:nvSpPr>
        <p:spPr>
          <a:xfrm>
            <a:off x="7772553" y="3985335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5AAC09-3A7E-6219-3BAA-CE8EA84B0352}"/>
              </a:ext>
            </a:extLst>
          </p:cNvPr>
          <p:cNvSpPr/>
          <p:nvPr/>
        </p:nvSpPr>
        <p:spPr>
          <a:xfrm>
            <a:off x="8415454" y="380681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1D0553-C638-A54D-A164-66D431D1D5EC}"/>
              </a:ext>
            </a:extLst>
          </p:cNvPr>
          <p:cNvSpPr/>
          <p:nvPr/>
        </p:nvSpPr>
        <p:spPr>
          <a:xfrm>
            <a:off x="9356782" y="380097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793040-2871-B846-FB77-0962945D2136}"/>
              </a:ext>
            </a:extLst>
          </p:cNvPr>
          <p:cNvSpPr/>
          <p:nvPr/>
        </p:nvSpPr>
        <p:spPr>
          <a:xfrm>
            <a:off x="9362869" y="47506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531B7A-D2E2-336E-F68C-E119DE12C4FC}"/>
              </a:ext>
            </a:extLst>
          </p:cNvPr>
          <p:cNvSpPr/>
          <p:nvPr/>
        </p:nvSpPr>
        <p:spPr>
          <a:xfrm>
            <a:off x="8432835" y="47506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FDCA0F-A962-207C-618E-728BF37F5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52317"/>
              </p:ext>
            </p:extLst>
          </p:nvPr>
        </p:nvGraphicFramePr>
        <p:xfrm>
          <a:off x="707247" y="1605542"/>
          <a:ext cx="44822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458">
                  <a:extLst>
                    <a:ext uri="{9D8B030D-6E8A-4147-A177-3AD203B41FA5}">
                      <a16:colId xmlns:a16="http://schemas.microsoft.com/office/drawing/2014/main" val="3260750327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221618288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412986918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2838042784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42339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3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9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89148-0E39-9200-944A-28C106CEA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8668" y="2954032"/>
          <a:ext cx="1914054" cy="253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018">
                  <a:extLst>
                    <a:ext uri="{9D8B030D-6E8A-4147-A177-3AD203B41FA5}">
                      <a16:colId xmlns:a16="http://schemas.microsoft.com/office/drawing/2014/main" val="3304811857"/>
                    </a:ext>
                  </a:extLst>
                </a:gridCol>
                <a:gridCol w="638018">
                  <a:extLst>
                    <a:ext uri="{9D8B030D-6E8A-4147-A177-3AD203B41FA5}">
                      <a16:colId xmlns:a16="http://schemas.microsoft.com/office/drawing/2014/main" val="3975318481"/>
                    </a:ext>
                  </a:extLst>
                </a:gridCol>
                <a:gridCol w="638018">
                  <a:extLst>
                    <a:ext uri="{9D8B030D-6E8A-4147-A177-3AD203B41FA5}">
                      <a16:colId xmlns:a16="http://schemas.microsoft.com/office/drawing/2014/main" val="2383736772"/>
                    </a:ext>
                  </a:extLst>
                </a:gridCol>
              </a:tblGrid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305029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21983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58590"/>
                  </a:ext>
                </a:extLst>
              </a:tr>
              <a:tr h="634536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564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D074156-7D3D-C3E7-DA71-0FF8DCACB44A}"/>
              </a:ext>
            </a:extLst>
          </p:cNvPr>
          <p:cNvSpPr/>
          <p:nvPr/>
        </p:nvSpPr>
        <p:spPr>
          <a:xfrm>
            <a:off x="4870219" y="3444506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EE58B-DE14-4F5C-31E0-8F262BA42AE9}"/>
              </a:ext>
            </a:extLst>
          </p:cNvPr>
          <p:cNvSpPr/>
          <p:nvPr/>
        </p:nvSpPr>
        <p:spPr>
          <a:xfrm>
            <a:off x="8109851" y="3477622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BFB33F-DF6D-AAF8-9728-606BC243AE26}"/>
              </a:ext>
            </a:extLst>
          </p:cNvPr>
          <p:cNvCxnSpPr/>
          <p:nvPr/>
        </p:nvCxnSpPr>
        <p:spPr>
          <a:xfrm>
            <a:off x="7534956" y="4256220"/>
            <a:ext cx="277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2B5544-422F-CCCA-9E86-5162082688A9}"/>
              </a:ext>
            </a:extLst>
          </p:cNvPr>
          <p:cNvCxnSpPr>
            <a:cxnSpLocks/>
          </p:cNvCxnSpPr>
          <p:nvPr/>
        </p:nvCxnSpPr>
        <p:spPr>
          <a:xfrm flipV="1">
            <a:off x="8892975" y="3020582"/>
            <a:ext cx="0" cy="2471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1D6E219-C4DC-AF96-4AE3-303AE1C0D4BB}"/>
              </a:ext>
            </a:extLst>
          </p:cNvPr>
          <p:cNvSpPr/>
          <p:nvPr/>
        </p:nvSpPr>
        <p:spPr>
          <a:xfrm>
            <a:off x="1586082" y="4042773"/>
            <a:ext cx="1099225" cy="958929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66AD1E-FBBA-FECD-43F6-B776D23B63A0}"/>
              </a:ext>
            </a:extLst>
          </p:cNvPr>
          <p:cNvCxnSpPr/>
          <p:nvPr/>
        </p:nvCxnSpPr>
        <p:spPr>
          <a:xfrm flipV="1">
            <a:off x="2704289" y="4223104"/>
            <a:ext cx="2061816" cy="3343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6E210C-6075-AC5E-5FD1-A8AE778807F1}"/>
              </a:ext>
            </a:extLst>
          </p:cNvPr>
          <p:cNvCxnSpPr/>
          <p:nvPr/>
        </p:nvCxnSpPr>
        <p:spPr>
          <a:xfrm>
            <a:off x="6643991" y="3774331"/>
            <a:ext cx="138132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E663F0-BF94-FFED-D886-ABDAB62D6C23}"/>
              </a:ext>
            </a:extLst>
          </p:cNvPr>
          <p:cNvCxnSpPr>
            <a:cxnSpLocks/>
          </p:cNvCxnSpPr>
          <p:nvPr/>
        </p:nvCxnSpPr>
        <p:spPr>
          <a:xfrm flipH="1">
            <a:off x="6643991" y="4724399"/>
            <a:ext cx="137734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DA1AC-BC94-4605-E87C-80F942F21EF8}"/>
                  </a:ext>
                </a:extLst>
              </p:cNvPr>
              <p:cNvSpPr txBox="1"/>
              <p:nvPr/>
            </p:nvSpPr>
            <p:spPr>
              <a:xfrm>
                <a:off x="4283911" y="3372959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1DA1AC-BC94-4605-E87C-80F942F21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11" y="3372959"/>
                <a:ext cx="6097508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CDB2C8-ACFA-7AAF-BC7E-4F25531DF172}"/>
                  </a:ext>
                </a:extLst>
              </p:cNvPr>
              <p:cNvSpPr txBox="1"/>
              <p:nvPr/>
            </p:nvSpPr>
            <p:spPr>
              <a:xfrm>
                <a:off x="4377945" y="4354170"/>
                <a:ext cx="6097508" cy="396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5CDB2C8-ACFA-7AAF-BC7E-4F25531D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5" y="4354170"/>
                <a:ext cx="6097508" cy="396455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7D122F3-1E8B-67C6-D2D9-9B36ADE7C6E1}"/>
              </a:ext>
            </a:extLst>
          </p:cNvPr>
          <p:cNvSpPr txBox="1"/>
          <p:nvPr/>
        </p:nvSpPr>
        <p:spPr>
          <a:xfrm>
            <a:off x="4306713" y="4968886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A4FDB8-5A89-52BE-934A-82E510CCFDF6}"/>
              </a:ext>
            </a:extLst>
          </p:cNvPr>
          <p:cNvSpPr txBox="1"/>
          <p:nvPr/>
        </p:nvSpPr>
        <p:spPr>
          <a:xfrm>
            <a:off x="6363424" y="5033742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C5208D-73D9-52DE-5CC2-59CCE58E6620}"/>
              </a:ext>
            </a:extLst>
          </p:cNvPr>
          <p:cNvSpPr txBox="1"/>
          <p:nvPr/>
        </p:nvSpPr>
        <p:spPr>
          <a:xfrm>
            <a:off x="4294994" y="3230574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(0;4)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9CD9F-F78F-724F-CBFC-5857AC1D36F3}"/>
              </a:ext>
            </a:extLst>
          </p:cNvPr>
          <p:cNvSpPr txBox="1"/>
          <p:nvPr/>
        </p:nvSpPr>
        <p:spPr>
          <a:xfrm>
            <a:off x="6455458" y="313931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(4;4)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7FB64D-C743-706A-1724-9469866FA639}"/>
              </a:ext>
            </a:extLst>
          </p:cNvPr>
          <p:cNvSpPr txBox="1"/>
          <p:nvPr/>
        </p:nvSpPr>
        <p:spPr>
          <a:xfrm>
            <a:off x="8920136" y="314835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C281BE-A59F-6321-9E98-C44536653F20}"/>
              </a:ext>
            </a:extLst>
          </p:cNvPr>
          <p:cNvSpPr txBox="1"/>
          <p:nvPr/>
        </p:nvSpPr>
        <p:spPr>
          <a:xfrm>
            <a:off x="9626250" y="3944904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7DC9CA-65EE-DD07-1CF2-8C2337427289}"/>
              </a:ext>
            </a:extLst>
          </p:cNvPr>
          <p:cNvSpPr txBox="1"/>
          <p:nvPr/>
        </p:nvSpPr>
        <p:spPr>
          <a:xfrm>
            <a:off x="8478724" y="5047309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095E95-EE2E-AB84-2594-B4916AECF945}"/>
              </a:ext>
            </a:extLst>
          </p:cNvPr>
          <p:cNvSpPr txBox="1"/>
          <p:nvPr/>
        </p:nvSpPr>
        <p:spPr>
          <a:xfrm>
            <a:off x="7772553" y="3985335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5AAC09-3A7E-6219-3BAA-CE8EA84B0352}"/>
              </a:ext>
            </a:extLst>
          </p:cNvPr>
          <p:cNvSpPr/>
          <p:nvPr/>
        </p:nvSpPr>
        <p:spPr>
          <a:xfrm>
            <a:off x="8415454" y="380681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1D0553-C638-A54D-A164-66D431D1D5EC}"/>
              </a:ext>
            </a:extLst>
          </p:cNvPr>
          <p:cNvSpPr/>
          <p:nvPr/>
        </p:nvSpPr>
        <p:spPr>
          <a:xfrm>
            <a:off x="9356782" y="380097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6793040-2871-B846-FB77-0962945D2136}"/>
              </a:ext>
            </a:extLst>
          </p:cNvPr>
          <p:cNvSpPr/>
          <p:nvPr/>
        </p:nvSpPr>
        <p:spPr>
          <a:xfrm>
            <a:off x="9362869" y="47506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1531B7A-D2E2-336E-F68C-E119DE12C4FC}"/>
              </a:ext>
            </a:extLst>
          </p:cNvPr>
          <p:cNvSpPr/>
          <p:nvPr/>
        </p:nvSpPr>
        <p:spPr>
          <a:xfrm>
            <a:off x="8432835" y="475062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2FDCA0F-A962-207C-618E-728BF37F5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64382"/>
              </p:ext>
            </p:extLst>
          </p:nvPr>
        </p:nvGraphicFramePr>
        <p:xfrm>
          <a:off x="707247" y="1604125"/>
          <a:ext cx="44822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458">
                  <a:extLst>
                    <a:ext uri="{9D8B030D-6E8A-4147-A177-3AD203B41FA5}">
                      <a16:colId xmlns:a16="http://schemas.microsoft.com/office/drawing/2014/main" val="3260750327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221618288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412986918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2838042784"/>
                    </a:ext>
                  </a:extLst>
                </a:gridCol>
                <a:gridCol w="896458">
                  <a:extLst>
                    <a:ext uri="{9D8B030D-6E8A-4147-A177-3AD203B41FA5}">
                      <a16:colId xmlns:a16="http://schemas.microsoft.com/office/drawing/2014/main" val="142339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3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4964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E6F0-D567-DB86-EDFE-A0B220F1E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678" y="2473410"/>
            <a:ext cx="1895740" cy="1590897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8D9C30D-E8A0-1270-F850-DD59D28A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7" r="39332" b="49441"/>
          <a:stretch/>
        </p:blipFill>
        <p:spPr>
          <a:xfrm>
            <a:off x="5919861" y="1418067"/>
            <a:ext cx="5946227" cy="9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C191-FE97-5F9B-D698-FA4DA82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B2CBFB-82E2-C321-F7CB-FCC378BDA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9188" y="1344572"/>
            <a:ext cx="4896533" cy="1600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09798-B78A-73B7-18BB-86EA49911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9814"/>
          <a:stretch/>
        </p:blipFill>
        <p:spPr>
          <a:xfrm>
            <a:off x="969188" y="3031838"/>
            <a:ext cx="4134427" cy="3205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ECA9E2-5F68-3254-E048-8A076613B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709" y="1539145"/>
            <a:ext cx="407726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2B28-E125-880D-C496-113747AB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584E2-9A1A-124A-9EA6-E758A61A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024" y="1422381"/>
            <a:ext cx="7201905" cy="32675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761CDE-3257-C45B-F97F-21CA9959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08" y="1241214"/>
            <a:ext cx="3839111" cy="2610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9E26BE-4C6F-C6A0-F2CB-67F5BCA96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633" y="3851428"/>
            <a:ext cx="6030167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0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7E23-B458-A6F7-CDF4-A36BC3D3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96EE84-3707-EEA8-C4A6-4F1DA1E9C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909" y="365125"/>
            <a:ext cx="7830643" cy="29626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4DA545-5836-E051-7E74-B7101FD3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893" y="3323732"/>
            <a:ext cx="810690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A34-E9AB-02CC-948E-90408A1A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6FCB-3931-B95A-4A8D-8312AFF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7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Obliczyć pochodne przy dwupunktowym schemacie całkowania w pierwszym punkcie: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568E8-90A5-5A50-D98B-F5D92C63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546" y="2760739"/>
            <a:ext cx="632548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F813CA-E38E-E2F7-D19D-FFD400C3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2" y="4111656"/>
            <a:ext cx="2467319" cy="73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750AD-9A62-AD9D-3AFE-1CF45763D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92" y="5197876"/>
            <a:ext cx="8402223" cy="1390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67B2BD-A920-3BF9-8B9E-E710D013B43B}"/>
                  </a:ext>
                </a:extLst>
              </p:cNvPr>
              <p:cNvSpPr txBox="1"/>
              <p:nvPr/>
            </p:nvSpPr>
            <p:spPr>
              <a:xfrm>
                <a:off x="2280089" y="310475"/>
                <a:ext cx="3945819" cy="321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=−0.39434</m:t>
                      </m:r>
                    </m:oMath>
                  </m:oMathPara>
                </a14:m>
                <a:endParaRPr lang="pl-PL" b="0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=0.39434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=0.106</m:t>
                      </m:r>
                    </m:oMath>
                  </m:oMathPara>
                </a14:m>
                <a:endParaRPr lang="pl-PL" b="0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=−0.106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67B2BD-A920-3BF9-8B9E-E710D013B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089" y="310475"/>
                <a:ext cx="3945819" cy="32167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C7138A-2E4E-09F6-1116-0DE05AC80AC0}"/>
                  </a:ext>
                </a:extLst>
              </p:cNvPr>
              <p:cNvSpPr txBox="1"/>
              <p:nvPr/>
            </p:nvSpPr>
            <p:spPr>
              <a:xfrm>
                <a:off x="6096000" y="310475"/>
                <a:ext cx="3687645" cy="3216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=−0.39434</m:t>
                      </m:r>
                    </m:oMath>
                  </m:oMathPara>
                </a14:m>
                <a:endParaRPr lang="pl-PL" dirty="0"/>
              </a:p>
              <a:p>
                <a:endParaRPr lang="pl-PL" sz="1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=−0.106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=0.106</m:t>
                      </m:r>
                    </m:oMath>
                  </m:oMathPara>
                </a14:m>
                <a:endParaRPr lang="pl-PL" b="0" dirty="0"/>
              </a:p>
              <a:p>
                <a:endParaRPr lang="pl-P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=0.39434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C7138A-2E4E-09F6-1116-0DE05AC8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0475"/>
                <a:ext cx="3687645" cy="32165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995FEE-5EDC-1832-81A4-BCA62D73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58023"/>
              </p:ext>
            </p:extLst>
          </p:nvPr>
        </p:nvGraphicFramePr>
        <p:xfrm>
          <a:off x="8700983" y="3563560"/>
          <a:ext cx="30500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006">
                  <a:extLst>
                    <a:ext uri="{9D8B030D-6E8A-4147-A177-3AD203B41FA5}">
                      <a16:colId xmlns:a16="http://schemas.microsoft.com/office/drawing/2014/main" val="3260750327"/>
                    </a:ext>
                  </a:extLst>
                </a:gridCol>
                <a:gridCol w="610006">
                  <a:extLst>
                    <a:ext uri="{9D8B030D-6E8A-4147-A177-3AD203B41FA5}">
                      <a16:colId xmlns:a16="http://schemas.microsoft.com/office/drawing/2014/main" val="1221618288"/>
                    </a:ext>
                  </a:extLst>
                </a:gridCol>
                <a:gridCol w="610006">
                  <a:extLst>
                    <a:ext uri="{9D8B030D-6E8A-4147-A177-3AD203B41FA5}">
                      <a16:colId xmlns:a16="http://schemas.microsoft.com/office/drawing/2014/main" val="1412986918"/>
                    </a:ext>
                  </a:extLst>
                </a:gridCol>
                <a:gridCol w="610006">
                  <a:extLst>
                    <a:ext uri="{9D8B030D-6E8A-4147-A177-3AD203B41FA5}">
                      <a16:colId xmlns:a16="http://schemas.microsoft.com/office/drawing/2014/main" val="2838042784"/>
                    </a:ext>
                  </a:extLst>
                </a:gridCol>
                <a:gridCol w="610006">
                  <a:extLst>
                    <a:ext uri="{9D8B030D-6E8A-4147-A177-3AD203B41FA5}">
                      <a16:colId xmlns:a16="http://schemas.microsoft.com/office/drawing/2014/main" val="1423396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2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3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496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2BE635-2F42-D69D-55B4-A55A786D5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971" y="4142605"/>
            <a:ext cx="847843" cy="1066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DF45-7A08-603F-CAE5-B21B19E17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8" y="36844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Obliczyć składowe jakobianu przy założeniu że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Przykład: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812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4BD0F4-64B0-322C-CAB4-CE0D1863D8DE}"/>
                  </a:ext>
                </a:extLst>
              </p:cNvPr>
              <p:cNvSpPr txBox="1"/>
              <p:nvPr/>
            </p:nvSpPr>
            <p:spPr>
              <a:xfrm>
                <a:off x="3659054" y="561375"/>
                <a:ext cx="3945819" cy="6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=2,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=2,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ξ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4BD0F4-64B0-322C-CAB4-CE0D1863D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054" y="561375"/>
                <a:ext cx="3945819" cy="6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B753A6-B462-DA66-3141-0E7826F7C9C7}"/>
                  </a:ext>
                </a:extLst>
              </p:cNvPr>
              <p:cNvSpPr txBox="1"/>
              <p:nvPr/>
            </p:nvSpPr>
            <p:spPr>
              <a:xfrm>
                <a:off x="2630118" y="1617707"/>
                <a:ext cx="3945819" cy="1278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pl-PL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pl-PL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</a:rPr>
                                      <m:t>η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B753A6-B462-DA66-3141-0E7826F7C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18" y="1617707"/>
                <a:ext cx="3945819" cy="1278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C5B0F-B25F-64DF-7352-6C2366D99D68}"/>
                  </a:ext>
                </a:extLst>
              </p:cNvPr>
              <p:cNvSpPr txBox="1"/>
              <p:nvPr/>
            </p:nvSpPr>
            <p:spPr>
              <a:xfrm>
                <a:off x="1067874" y="1622897"/>
                <a:ext cx="1462771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5C5B0F-B25F-64DF-7352-6C2366D99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74" y="1622897"/>
                <a:ext cx="1462771" cy="5542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29AEA-C7E3-8F4B-0953-D387D801E2B5}"/>
                  </a:ext>
                </a:extLst>
              </p:cNvPr>
              <p:cNvSpPr txBox="1"/>
              <p:nvPr/>
            </p:nvSpPr>
            <p:spPr>
              <a:xfrm>
                <a:off x="5638347" y="1493159"/>
                <a:ext cx="6823952" cy="16140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den>
                          </m:f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b="0" dirty="0"/>
              </a:p>
              <a:p>
                <a:endParaRPr lang="pl-P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den>
                          </m:f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l-P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l-P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l-PL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29AEA-C7E3-8F4B-0953-D387D801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47" y="1493159"/>
                <a:ext cx="6823952" cy="1614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E5A769D-4DB1-D0DF-9C05-BD3D346E857B}"/>
              </a:ext>
            </a:extLst>
          </p:cNvPr>
          <p:cNvSpPr/>
          <p:nvPr/>
        </p:nvSpPr>
        <p:spPr>
          <a:xfrm>
            <a:off x="1654182" y="3803015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8EE4E7-384F-4BA5-2995-46148AA38042}"/>
              </a:ext>
            </a:extLst>
          </p:cNvPr>
          <p:cNvSpPr/>
          <p:nvPr/>
        </p:nvSpPr>
        <p:spPr>
          <a:xfrm>
            <a:off x="4893814" y="3836131"/>
            <a:ext cx="1566249" cy="1557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C7696-19F9-8FF4-0336-9643D3347809}"/>
              </a:ext>
            </a:extLst>
          </p:cNvPr>
          <p:cNvCxnSpPr/>
          <p:nvPr/>
        </p:nvCxnSpPr>
        <p:spPr>
          <a:xfrm>
            <a:off x="4318919" y="4614729"/>
            <a:ext cx="277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CC1CE7-F2AD-CBBE-B81C-528A92F7A5F7}"/>
              </a:ext>
            </a:extLst>
          </p:cNvPr>
          <p:cNvCxnSpPr>
            <a:cxnSpLocks/>
          </p:cNvCxnSpPr>
          <p:nvPr/>
        </p:nvCxnSpPr>
        <p:spPr>
          <a:xfrm flipV="1">
            <a:off x="5676938" y="3379091"/>
            <a:ext cx="0" cy="2471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2FA5A3-4242-DA88-B61F-C25F6427D11F}"/>
              </a:ext>
            </a:extLst>
          </p:cNvPr>
          <p:cNvCxnSpPr/>
          <p:nvPr/>
        </p:nvCxnSpPr>
        <p:spPr>
          <a:xfrm>
            <a:off x="3427954" y="4132840"/>
            <a:ext cx="138132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506C63-EC06-605C-8BB0-207E5AAA352B}"/>
              </a:ext>
            </a:extLst>
          </p:cNvPr>
          <p:cNvCxnSpPr>
            <a:cxnSpLocks/>
          </p:cNvCxnSpPr>
          <p:nvPr/>
        </p:nvCxnSpPr>
        <p:spPr>
          <a:xfrm flipH="1">
            <a:off x="3427954" y="5082908"/>
            <a:ext cx="1377348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9B4B07-A40E-18D6-4A23-2D8BF04E82E4}"/>
                  </a:ext>
                </a:extLst>
              </p:cNvPr>
              <p:cNvSpPr txBox="1"/>
              <p:nvPr/>
            </p:nvSpPr>
            <p:spPr>
              <a:xfrm>
                <a:off x="1067874" y="3731468"/>
                <a:ext cx="6097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9B4B07-A40E-18D6-4A23-2D8BF04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74" y="3731468"/>
                <a:ext cx="6097508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5ED390-70EF-A06C-A657-9C9AB92AF454}"/>
                  </a:ext>
                </a:extLst>
              </p:cNvPr>
              <p:cNvSpPr txBox="1"/>
              <p:nvPr/>
            </p:nvSpPr>
            <p:spPr>
              <a:xfrm>
                <a:off x="1161908" y="4712679"/>
                <a:ext cx="6097508" cy="396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l-P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pl-PL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5ED390-70EF-A06C-A657-9C9AB92A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908" y="4712679"/>
                <a:ext cx="6097508" cy="396455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8E2F45E-76F3-F76E-6CC6-44C90BC5D98D}"/>
              </a:ext>
            </a:extLst>
          </p:cNvPr>
          <p:cNvSpPr txBox="1"/>
          <p:nvPr/>
        </p:nvSpPr>
        <p:spPr>
          <a:xfrm>
            <a:off x="1090676" y="5327395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41916-77C5-7DE7-6C5D-BB905FA4A1E0}"/>
              </a:ext>
            </a:extLst>
          </p:cNvPr>
          <p:cNvSpPr txBox="1"/>
          <p:nvPr/>
        </p:nvSpPr>
        <p:spPr>
          <a:xfrm>
            <a:off x="3147387" y="5392251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928407-E5D3-EE83-03AA-B7DB9AF89097}"/>
              </a:ext>
            </a:extLst>
          </p:cNvPr>
          <p:cNvSpPr txBox="1"/>
          <p:nvPr/>
        </p:nvSpPr>
        <p:spPr>
          <a:xfrm>
            <a:off x="1078957" y="3589083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(0;4)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88129-0769-3E35-8423-82CA28DD6514}"/>
              </a:ext>
            </a:extLst>
          </p:cNvPr>
          <p:cNvSpPr txBox="1"/>
          <p:nvPr/>
        </p:nvSpPr>
        <p:spPr>
          <a:xfrm>
            <a:off x="3239421" y="3497828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(4;4)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18D544-6736-98CD-B071-552AA11B998B}"/>
              </a:ext>
            </a:extLst>
          </p:cNvPr>
          <p:cNvSpPr txBox="1"/>
          <p:nvPr/>
        </p:nvSpPr>
        <p:spPr>
          <a:xfrm>
            <a:off x="5704099" y="3506868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3B845-9E06-2518-4082-F614327B4882}"/>
              </a:ext>
            </a:extLst>
          </p:cNvPr>
          <p:cNvSpPr txBox="1"/>
          <p:nvPr/>
        </p:nvSpPr>
        <p:spPr>
          <a:xfrm>
            <a:off x="6410213" y="4303413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0845E5-0696-62E3-152D-0648ED554316}"/>
              </a:ext>
            </a:extLst>
          </p:cNvPr>
          <p:cNvSpPr txBox="1"/>
          <p:nvPr/>
        </p:nvSpPr>
        <p:spPr>
          <a:xfrm>
            <a:off x="5262687" y="5405818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AF25A-0E28-3751-03D1-7BBBB5FE3984}"/>
              </a:ext>
            </a:extLst>
          </p:cNvPr>
          <p:cNvSpPr txBox="1"/>
          <p:nvPr/>
        </p:nvSpPr>
        <p:spPr>
          <a:xfrm>
            <a:off x="4556516" y="4343844"/>
            <a:ext cx="882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-1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5B0E91-4DF2-9459-0B17-8B8B453AF9B5}"/>
              </a:ext>
            </a:extLst>
          </p:cNvPr>
          <p:cNvSpPr/>
          <p:nvPr/>
        </p:nvSpPr>
        <p:spPr>
          <a:xfrm>
            <a:off x="5199417" y="416532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2B2FE8-E057-1FD3-05AD-DB3901DD40B0}"/>
              </a:ext>
            </a:extLst>
          </p:cNvPr>
          <p:cNvSpPr/>
          <p:nvPr/>
        </p:nvSpPr>
        <p:spPr>
          <a:xfrm>
            <a:off x="6140745" y="415948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B6EA8E-4D3F-981B-8249-9B1605A8E763}"/>
              </a:ext>
            </a:extLst>
          </p:cNvPr>
          <p:cNvSpPr/>
          <p:nvPr/>
        </p:nvSpPr>
        <p:spPr>
          <a:xfrm>
            <a:off x="6146832" y="51091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9ACA2C-BD51-C00B-3849-0BB0016ABECD}"/>
              </a:ext>
            </a:extLst>
          </p:cNvPr>
          <p:cNvSpPr/>
          <p:nvPr/>
        </p:nvSpPr>
        <p:spPr>
          <a:xfrm>
            <a:off x="5216798" y="51091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3EE5713F-2054-5AAF-6316-C43C968BBB8E}"/>
              </a:ext>
            </a:extLst>
          </p:cNvPr>
          <p:cNvSpPr/>
          <p:nvPr/>
        </p:nvSpPr>
        <p:spPr>
          <a:xfrm>
            <a:off x="8903750" y="3824827"/>
            <a:ext cx="2541682" cy="1557196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69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383</Words>
  <Application>Microsoft Office PowerPoint</Application>
  <PresentationFormat>Widescreen</PresentationFormat>
  <Paragraphs>171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MES – Jakobian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Praca domowa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Kapusta</dc:creator>
  <cp:lastModifiedBy>Marcin Kapusta</cp:lastModifiedBy>
  <cp:revision>48</cp:revision>
  <dcterms:created xsi:type="dcterms:W3CDTF">2024-10-04T09:08:27Z</dcterms:created>
  <dcterms:modified xsi:type="dcterms:W3CDTF">2024-10-20T11:39:09Z</dcterms:modified>
</cp:coreProperties>
</file>