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9" r:id="rId5"/>
    <p:sldId id="263" r:id="rId6"/>
    <p:sldId id="27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925A-8F0E-4FD9-9FA9-40EBE9662AB1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0937-A233-41A2-818F-FE0A92395B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13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47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62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9D79-35AB-5525-165E-BBB475D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0765-B1A3-3372-B589-214387A9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E542-245E-85A7-4293-B52842D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2BB7-7E71-A70D-E970-DD09D4A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E240-DE84-AF5D-E1AF-BF0B5DF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1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706-0749-28ED-3582-7490605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CEA6-5666-CAC7-DA15-53F5C27C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BA40-A52C-FEC0-B796-F7BB9D8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A9E4-FF31-1BB4-FCD8-8117457D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63F-05EF-55AB-1B66-94A8E07F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4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D21D-84EF-E8A2-08E5-1CE5841D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9F60-CFAD-3FC3-F50C-76A847C2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BB51-FD8B-DD00-F9E8-51CB41FC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2039-AB47-9595-B4C6-318E3022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330C-EA10-645C-CD62-D6DA8BC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5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4516-D41D-40BC-67EF-412197E3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B4DF-FA7C-25E8-45CD-F925E7A6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91CF-5AFC-4DE7-C077-A3E85885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78B2-FF53-4807-563D-4E99FDC9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7D3-153C-5B87-36B4-6A30274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7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59F-BC58-6755-5413-B01EA848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AB5E-89C7-7FB6-0298-1F817364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0CA1-F073-A979-0AD5-AC9247D4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5A20-354F-463C-D35E-A722602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0BCC-3FEE-09CB-A124-8EA4C32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5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24BC-1A96-867F-6579-A7FD6C6C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4E9D-C393-49E1-4C93-28DF23BD7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61597-BFD3-B419-BA51-73A44AF6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C9B7-058D-E422-E015-F013B98A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C1E4-ABE3-D551-D6EF-CFB931E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0302-CACF-DEC8-A1FB-51251F0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8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8D0-57E7-FD1E-888B-F98DC075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CA0-A87C-2123-BB5B-5072549E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DD065-57BD-1FB8-7B83-F9ADA7D6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D9D8-A7BA-CB42-7E38-5BA447FD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322E5-4A2E-5308-DB29-A47A4383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99593-4F75-2237-E23D-78D139D1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E8310-9064-1D8E-2547-7A1BA43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8189-8F9A-26B0-2E93-0A14BDAF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7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892B-7C5C-0D52-F1E5-0B0ED26B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CB2D-BA7E-6092-9440-BAD23B3B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F748-4291-F51F-1F42-FE2394D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A8A8-D7F4-872C-EC50-CEF52C21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1689-A696-CEF7-0B1A-5D25D38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50B68-350B-6F6A-D956-9D1DC8EE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57EF-57AB-BEA0-3816-712F166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0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1FCF-06D6-7DDE-BEE1-9691977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51ED-6C73-6F01-D5C7-E47831F9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7E3F-3167-4119-89DA-1A20E72B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F31F-CC81-E669-ACF8-EAEE17EC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CA13-AEB6-0105-4253-617B72AE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9608-15E5-DEF6-3993-63AB3639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2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BDEA-1A30-650F-B33A-B9E19CE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68FC-C2A1-6E23-1EB3-C57EAA1E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A558-CC2F-A89B-FE4D-2020D94B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3FB4-3643-CC2B-845D-B4B8221C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7E78-95F6-8B31-ABAF-DD8705E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0023-F3BC-F328-03AD-DE09869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7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92C02-F2E8-62A5-753B-D4DE6496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528B-17D8-1A42-9FF9-11CFC866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456E-C47D-8C0E-2C73-1ECA1AAC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5FCDD-708D-4494-A511-C90EF3A2C142}" type="datetimeFigureOut">
              <a:rPr lang="pl-PL" smtClean="0"/>
              <a:t>24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AD96-FA37-6579-5E2D-58A10CA0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FCD8-3872-EBCD-E7C2-20FE60BC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7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8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06B1-4F17-53A0-A895-C2B0ABEA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983"/>
            <a:ext cx="9144000" cy="2387600"/>
          </a:xfrm>
        </p:spPr>
        <p:txBody>
          <a:bodyPr>
            <a:normAutofit/>
          </a:bodyPr>
          <a:lstStyle/>
          <a:p>
            <a:r>
              <a:rPr lang="pl-PL" sz="4400" dirty="0"/>
              <a:t>MES – Macierz H lokalna</a:t>
            </a:r>
          </a:p>
        </p:txBody>
      </p:sp>
    </p:spTree>
    <p:extLst>
      <p:ext uri="{BB962C8B-B14F-4D97-AF65-F5344CB8AC3E}">
        <p14:creationId xmlns:p14="http://schemas.microsoft.com/office/powerpoint/2010/main" val="36221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78A7-0248-DA2A-4073-AA15A5A6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63B5E-26C5-7EF1-99D4-36E8E6CD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88" y="1690688"/>
            <a:ext cx="5068007" cy="1086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820BE-08BF-C40D-6B69-41D98A450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2" y="3272500"/>
            <a:ext cx="4145170" cy="17425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0F35F-0B2D-CEF8-2E34-E949EBB064FC}"/>
              </a:ext>
            </a:extLst>
          </p:cNvPr>
          <p:cNvCxnSpPr>
            <a:cxnSpLocks/>
          </p:cNvCxnSpPr>
          <p:nvPr/>
        </p:nvCxnSpPr>
        <p:spPr>
          <a:xfrm flipV="1">
            <a:off x="838200" y="2776690"/>
            <a:ext cx="3986719" cy="65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04E4AA-8E18-7A05-16EB-266B0C64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39" y="3285862"/>
            <a:ext cx="5992061" cy="133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2F5F55-C1AB-323D-73C8-5049DCA44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777" y="5236327"/>
            <a:ext cx="8402223" cy="13908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AB38D2-CB99-78A0-6986-BF7399A3896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547872" y="3952705"/>
            <a:ext cx="813867" cy="53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32C638-43C2-AACD-5A89-374CE4D439E5}"/>
              </a:ext>
            </a:extLst>
          </p:cNvPr>
          <p:cNvCxnSpPr>
            <a:cxnSpLocks/>
          </p:cNvCxnSpPr>
          <p:nvPr/>
        </p:nvCxnSpPr>
        <p:spPr>
          <a:xfrm flipH="1" flipV="1">
            <a:off x="3512730" y="4931923"/>
            <a:ext cx="174053" cy="710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63B5E-26C5-7EF1-99D4-36E8E6CDA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10" y="1075008"/>
            <a:ext cx="5068007" cy="1086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EEED89-0676-1079-09FE-054C56649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13870"/>
                  </p:ext>
                </p:extLst>
              </p:nvPr>
            </p:nvGraphicFramePr>
            <p:xfrm>
              <a:off x="4097018" y="3176081"/>
              <a:ext cx="643106" cy="2452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3106">
                      <a:extLst>
                        <a:ext uri="{9D8B030D-6E8A-4147-A177-3AD203B41FA5}">
                          <a16:colId xmlns:a16="http://schemas.microsoft.com/office/drawing/2014/main" val="11786908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88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526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510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949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EEED89-0676-1079-09FE-054C566497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13870"/>
                  </p:ext>
                </p:extLst>
              </p:nvPr>
            </p:nvGraphicFramePr>
            <p:xfrm>
              <a:off x="4097018" y="3176081"/>
              <a:ext cx="643106" cy="2452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3106">
                      <a:extLst>
                        <a:ext uri="{9D8B030D-6E8A-4147-A177-3AD203B41FA5}">
                          <a16:colId xmlns:a16="http://schemas.microsoft.com/office/drawing/2014/main" val="1178690847"/>
                        </a:ext>
                      </a:extLst>
                    </a:gridCol>
                  </a:tblGrid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943" t="-1980" r="-1887" b="-3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883396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943" t="-101980" r="-1887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52635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943" t="-204000" r="-1887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510989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4"/>
                          <a:stretch>
                            <a:fillRect l="-943" t="-300990" r="-188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9496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F07672-71D0-C687-63AB-2B577A8B3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00799"/>
                  </p:ext>
                </p:extLst>
              </p:nvPr>
            </p:nvGraphicFramePr>
            <p:xfrm>
              <a:off x="5107021" y="2266546"/>
              <a:ext cx="2870740" cy="6130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7685">
                      <a:extLst>
                        <a:ext uri="{9D8B030D-6E8A-4147-A177-3AD203B41FA5}">
                          <a16:colId xmlns:a16="http://schemas.microsoft.com/office/drawing/2014/main" val="2038490486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807217801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987571103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249465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622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0F07672-71D0-C687-63AB-2B577A8B3D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00799"/>
                  </p:ext>
                </p:extLst>
              </p:nvPr>
            </p:nvGraphicFramePr>
            <p:xfrm>
              <a:off x="5107021" y="2266546"/>
              <a:ext cx="2870740" cy="61302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7685">
                      <a:extLst>
                        <a:ext uri="{9D8B030D-6E8A-4147-A177-3AD203B41FA5}">
                          <a16:colId xmlns:a16="http://schemas.microsoft.com/office/drawing/2014/main" val="2038490486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807217801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987571103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249465104"/>
                        </a:ext>
                      </a:extLst>
                    </a:gridCol>
                  </a:tblGrid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847" t="-980" r="-30169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100847" t="-980" r="-20169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200847" t="-980" r="-10169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300847" t="-980" r="-1695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6228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62B5D6-1D3D-F90C-B227-86D53ED2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64347"/>
              </p:ext>
            </p:extLst>
          </p:nvPr>
        </p:nvGraphicFramePr>
        <p:xfrm>
          <a:off x="5107021" y="3176081"/>
          <a:ext cx="2870740" cy="245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85">
                  <a:extLst>
                    <a:ext uri="{9D8B030D-6E8A-4147-A177-3AD203B41FA5}">
                      <a16:colId xmlns:a16="http://schemas.microsoft.com/office/drawing/2014/main" val="356775022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239065487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1759234545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1207208737"/>
                    </a:ext>
                  </a:extLst>
                </a:gridCol>
              </a:tblGrid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95285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56416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01670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9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F2BBA392-8EBA-CB39-FF8E-8D37823FB749}"/>
              </a:ext>
            </a:extLst>
          </p:cNvPr>
          <p:cNvSpPr/>
          <p:nvPr/>
        </p:nvSpPr>
        <p:spPr>
          <a:xfrm flipH="1">
            <a:off x="1595438" y="921294"/>
            <a:ext cx="4033838" cy="129698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04FCE02-2B41-6FA3-B737-B2340DBA1DB3}"/>
              </a:ext>
            </a:extLst>
          </p:cNvPr>
          <p:cNvSpPr/>
          <p:nvPr/>
        </p:nvSpPr>
        <p:spPr>
          <a:xfrm>
            <a:off x="1573213" y="921294"/>
            <a:ext cx="4033838" cy="1296987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9FED018-EEE9-D51D-653D-90D69515F254}"/>
              </a:ext>
            </a:extLst>
          </p:cNvPr>
          <p:cNvSpPr/>
          <p:nvPr/>
        </p:nvSpPr>
        <p:spPr>
          <a:xfrm>
            <a:off x="1611313" y="1568994"/>
            <a:ext cx="3995738" cy="6492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F6ACA-1F5C-505F-8D1E-F74222382486}"/>
              </a:ext>
            </a:extLst>
          </p:cNvPr>
          <p:cNvCxnSpPr/>
          <p:nvPr/>
        </p:nvCxnSpPr>
        <p:spPr>
          <a:xfrm>
            <a:off x="966788" y="2218281"/>
            <a:ext cx="550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586E8612-FDA3-7326-74EC-4D7B7D61CF1F}"/>
                  </a:ext>
                </a:extLst>
              </p:cNvPr>
              <p:cNvSpPr txBox="1"/>
              <p:nvPr/>
            </p:nvSpPr>
            <p:spPr>
              <a:xfrm>
                <a:off x="5280622" y="2220967"/>
                <a:ext cx="7718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586E8612-FDA3-7326-74EC-4D7B7D61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22" y="2220967"/>
                <a:ext cx="771878" cy="307777"/>
              </a:xfrm>
              <a:prstGeom prst="rect">
                <a:avLst/>
              </a:prstGeom>
              <a:blipFill>
                <a:blip r:embed="rId2"/>
                <a:stretch>
                  <a:fillRect l="-10236" r="-6299" b="-372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52E94A3-BBBB-26C9-F690-D717FFADB151}"/>
                  </a:ext>
                </a:extLst>
              </p:cNvPr>
              <p:cNvSpPr txBox="1"/>
              <p:nvPr/>
            </p:nvSpPr>
            <p:spPr>
              <a:xfrm>
                <a:off x="1273812" y="2259400"/>
                <a:ext cx="9582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352E94A3-BBBB-26C9-F690-D717FFAD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812" y="2259400"/>
                <a:ext cx="958276" cy="307777"/>
              </a:xfrm>
              <a:prstGeom prst="rect">
                <a:avLst/>
              </a:prstGeom>
              <a:blipFill>
                <a:blip r:embed="rId3"/>
                <a:stretch>
                  <a:fillRect l="-8917" r="-4459" b="-38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31E70D17-90F5-EEE3-31FF-18E6994E40B1}"/>
                  </a:ext>
                </a:extLst>
              </p:cNvPr>
              <p:cNvSpPr txBox="1"/>
              <p:nvPr/>
            </p:nvSpPr>
            <p:spPr>
              <a:xfrm>
                <a:off x="1608330" y="975319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19" name="TextBox 8">
                <a:extLst>
                  <a:ext uri="{FF2B5EF4-FFF2-40B4-BE49-F238E27FC236}">
                    <a16:creationId xmlns:a16="http://schemas.microsoft.com/office/drawing/2014/main" id="{31E70D17-90F5-EEE3-31FF-18E6994E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30" y="975319"/>
                <a:ext cx="350481" cy="307777"/>
              </a:xfrm>
              <a:prstGeom prst="rect">
                <a:avLst/>
              </a:prstGeom>
              <a:blipFill>
                <a:blip r:embed="rId4"/>
                <a:stretch>
                  <a:fillRect l="-15789" r="-7018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AB34567-B93F-0CBA-FDFE-DFC6D56D9EE7}"/>
                  </a:ext>
                </a:extLst>
              </p:cNvPr>
              <p:cNvSpPr txBox="1"/>
              <p:nvPr/>
            </p:nvSpPr>
            <p:spPr>
              <a:xfrm>
                <a:off x="5280622" y="936573"/>
                <a:ext cx="356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8AB34567-B93F-0CBA-FDFE-DFC6D56D9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22" y="936573"/>
                <a:ext cx="356443" cy="307777"/>
              </a:xfrm>
              <a:prstGeom prst="rect">
                <a:avLst/>
              </a:prstGeom>
              <a:blipFill>
                <a:blip r:embed="rId5"/>
                <a:stretch>
                  <a:fillRect l="-13559" r="-6780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8C89E0-E031-3870-66D2-AA34BA80685D}"/>
                  </a:ext>
                </a:extLst>
              </p:cNvPr>
              <p:cNvSpPr txBox="1"/>
              <p:nvPr/>
            </p:nvSpPr>
            <p:spPr>
              <a:xfrm>
                <a:off x="1769143" y="156466"/>
                <a:ext cx="4027577" cy="832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8C89E0-E031-3870-66D2-AA34BA80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43" y="156466"/>
                <a:ext cx="4027577" cy="832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6937548-D16F-55BF-01CD-81665B456A2A}"/>
              </a:ext>
            </a:extLst>
          </p:cNvPr>
          <p:cNvSpPr/>
          <p:nvPr/>
        </p:nvSpPr>
        <p:spPr>
          <a:xfrm>
            <a:off x="4459522" y="219542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21B950-1711-FA46-D3EE-E7954580EDBA}"/>
              </a:ext>
            </a:extLst>
          </p:cNvPr>
          <p:cNvSpPr/>
          <p:nvPr/>
        </p:nvSpPr>
        <p:spPr>
          <a:xfrm>
            <a:off x="2801632" y="21954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CBC455F7-A577-FD9B-8338-F046A7D44113}"/>
                  </a:ext>
                </a:extLst>
              </p:cNvPr>
              <p:cNvSpPr txBox="1"/>
              <p:nvPr/>
            </p:nvSpPr>
            <p:spPr>
              <a:xfrm>
                <a:off x="6740463" y="1740027"/>
                <a:ext cx="5044714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1 −(−1)</m:t>
                        </m:r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</a:t>
                </a:r>
              </a:p>
            </p:txBody>
          </p:sp>
        </mc:Choice>
        <mc:Fallback xmlns="">
          <p:sp>
            <p:nvSpPr>
              <p:cNvPr id="24" name="TextBox 6">
                <a:extLst>
                  <a:ext uri="{FF2B5EF4-FFF2-40B4-BE49-F238E27FC236}">
                    <a16:creationId xmlns:a16="http://schemas.microsoft.com/office/drawing/2014/main" id="{CBC455F7-A577-FD9B-8338-F046A7D44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63" y="1740027"/>
                <a:ext cx="5044714" cy="569836"/>
              </a:xfrm>
              <a:prstGeom prst="rect">
                <a:avLst/>
              </a:prstGeom>
              <a:blipFill>
                <a:blip r:embed="rId7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3AB04E8A-D55B-AD57-C4A4-913C07346106}"/>
                  </a:ext>
                </a:extLst>
              </p:cNvPr>
              <p:cNvSpPr txBox="1"/>
              <p:nvPr/>
            </p:nvSpPr>
            <p:spPr>
              <a:xfrm>
                <a:off x="6740463" y="969991"/>
                <a:ext cx="5091522" cy="569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1 −(−1)</m:t>
                        </m:r>
                      </m:den>
                    </m:f>
                  </m:oMath>
                </a14:m>
                <a:r>
                  <a:rPr lang="pl-PL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</a:t>
                </a:r>
              </a:p>
            </p:txBody>
          </p:sp>
        </mc:Choice>
        <mc:Fallback xmlns=""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3AB04E8A-D55B-AD57-C4A4-913C07346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63" y="969991"/>
                <a:ext cx="5091522" cy="569836"/>
              </a:xfrm>
              <a:prstGeom prst="rect">
                <a:avLst/>
              </a:prstGeom>
              <a:blipFill>
                <a:blip r:embed="rId8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E260B0-5866-F112-69BB-F867EB6B0150}"/>
                  </a:ext>
                </a:extLst>
              </p:cNvPr>
              <p:cNvSpPr txBox="1"/>
              <p:nvPr/>
            </p:nvSpPr>
            <p:spPr>
              <a:xfrm>
                <a:off x="7055921" y="2405311"/>
                <a:ext cx="6096000" cy="495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−0.577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−0.577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=0.788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E260B0-5866-F112-69BB-F867EB6B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21" y="2405311"/>
                <a:ext cx="6096000" cy="495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CDF39-A9A2-D026-0E6D-9F0C8D5CC832}"/>
                  </a:ext>
                </a:extLst>
              </p:cNvPr>
              <p:cNvSpPr txBox="1"/>
              <p:nvPr/>
            </p:nvSpPr>
            <p:spPr>
              <a:xfrm>
                <a:off x="7055921" y="2848252"/>
                <a:ext cx="6096000" cy="495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−0.577</m:t>
                        </m:r>
                      </m:e>
                    </m:d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−0.577</m:t>
                            </m:r>
                          </m:e>
                        </m:d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</a:rPr>
                      <m:t>=0.212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7CDF39-A9A2-D026-0E6D-9F0C8D5C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21" y="2848252"/>
                <a:ext cx="6096000" cy="495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7BC7F-2AE4-A612-2B91-6D21A8C5FD93}"/>
                  </a:ext>
                </a:extLst>
              </p:cNvPr>
              <p:cNvSpPr txBox="1"/>
              <p:nvPr/>
            </p:nvSpPr>
            <p:spPr>
              <a:xfrm>
                <a:off x="974577" y="5006569"/>
                <a:ext cx="552289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=0.788∗2+0.212∗10=3.696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87BC7F-2AE4-A612-2B91-6D21A8C5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77" y="5006569"/>
                <a:ext cx="5522892" cy="390748"/>
              </a:xfrm>
              <a:prstGeom prst="rect">
                <a:avLst/>
              </a:prstGeom>
              <a:blipFill>
                <a:blip r:embed="rId11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23638F-292F-E74A-E528-01ADE6933147}"/>
                  </a:ext>
                </a:extLst>
              </p:cNvPr>
              <p:cNvSpPr txBox="1"/>
              <p:nvPr/>
            </p:nvSpPr>
            <p:spPr>
              <a:xfrm>
                <a:off x="974577" y="5509686"/>
                <a:ext cx="5522892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𝑝𝑐</m:t>
                        </m:r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=0.212∗2+0.788∗10=8.304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23638F-292F-E74A-E528-01ADE693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77" y="5509686"/>
                <a:ext cx="5522892" cy="390748"/>
              </a:xfrm>
              <a:prstGeom prst="rect">
                <a:avLst/>
              </a:prstGeom>
              <a:blipFill>
                <a:blip r:embed="rId12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3B635C-3C1C-F6B2-DF31-C403AC99161A}"/>
                  </a:ext>
                </a:extLst>
              </p:cNvPr>
              <p:cNvSpPr txBox="1"/>
              <p:nvPr/>
            </p:nvSpPr>
            <p:spPr>
              <a:xfrm>
                <a:off x="7214958" y="3786393"/>
                <a:ext cx="4666723" cy="6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𝑑𝑒𝑡𝐽</m:t>
                      </m:r>
                      <m:r>
                        <a:rPr lang="pl-P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3B635C-3C1C-F6B2-DF31-C403AC99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58" y="3786393"/>
                <a:ext cx="4666723" cy="6656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32CA5A-0268-5B44-5B40-7DBA1AE495F1}"/>
                  </a:ext>
                </a:extLst>
              </p:cNvPr>
              <p:cNvSpPr txBox="1"/>
              <p:nvPr/>
            </p:nvSpPr>
            <p:spPr>
              <a:xfrm>
                <a:off x="6797761" y="4360172"/>
                <a:ext cx="5338550" cy="833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pl-PL" dirty="0"/>
                            <m:t>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𝑝𝑐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𝑑𝑒𝑡𝐽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32CA5A-0268-5B44-5B40-7DBA1AE4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61" y="4360172"/>
                <a:ext cx="5338550" cy="8330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683DF-EBD3-D52B-AED9-748E30693EA5}"/>
                  </a:ext>
                </a:extLst>
              </p:cNvPr>
              <p:cNvSpPr txBox="1"/>
              <p:nvPr/>
            </p:nvSpPr>
            <p:spPr>
              <a:xfrm>
                <a:off x="8281679" y="5054422"/>
                <a:ext cx="2788586" cy="925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?</m:t>
                          </m:r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683DF-EBD3-D52B-AED9-748E3069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79" y="5054422"/>
                <a:ext cx="2788586" cy="9253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E467B23-A94A-99BF-5254-E8B112B759E4}"/>
              </a:ext>
            </a:extLst>
          </p:cNvPr>
          <p:cNvSpPr/>
          <p:nvPr/>
        </p:nvSpPr>
        <p:spPr>
          <a:xfrm flipH="1">
            <a:off x="1603227" y="2848377"/>
            <a:ext cx="4033838" cy="1296987"/>
          </a:xfrm>
          <a:prstGeom prst="rt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443BB8D-560D-9AFA-6FA1-227B84776302}"/>
              </a:ext>
            </a:extLst>
          </p:cNvPr>
          <p:cNvSpPr/>
          <p:nvPr/>
        </p:nvSpPr>
        <p:spPr>
          <a:xfrm>
            <a:off x="1581002" y="2848377"/>
            <a:ext cx="4033838" cy="1296987"/>
          </a:xfrm>
          <a:prstGeom prst="rt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C9584FF-6973-61EC-5E89-24646982CC08}"/>
              </a:ext>
            </a:extLst>
          </p:cNvPr>
          <p:cNvSpPr/>
          <p:nvPr/>
        </p:nvSpPr>
        <p:spPr>
          <a:xfrm>
            <a:off x="1619102" y="3496077"/>
            <a:ext cx="3995738" cy="649287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pl-P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B4107A-11CA-CD9E-1F9E-C8EFD5F81B92}"/>
              </a:ext>
            </a:extLst>
          </p:cNvPr>
          <p:cNvCxnSpPr/>
          <p:nvPr/>
        </p:nvCxnSpPr>
        <p:spPr>
          <a:xfrm>
            <a:off x="974577" y="4145364"/>
            <a:ext cx="5503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825A6CB4-6D22-0341-423A-BACED2E94C9A}"/>
                  </a:ext>
                </a:extLst>
              </p:cNvPr>
              <p:cNvSpPr txBox="1"/>
              <p:nvPr/>
            </p:nvSpPr>
            <p:spPr>
              <a:xfrm>
                <a:off x="1616119" y="2902402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2" name="TextBox 8">
                <a:extLst>
                  <a:ext uri="{FF2B5EF4-FFF2-40B4-BE49-F238E27FC236}">
                    <a16:creationId xmlns:a16="http://schemas.microsoft.com/office/drawing/2014/main" id="{825A6CB4-6D22-0341-423A-BACED2E9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119" y="2902402"/>
                <a:ext cx="350481" cy="307777"/>
              </a:xfrm>
              <a:prstGeom prst="rect">
                <a:avLst/>
              </a:prstGeom>
              <a:blipFill>
                <a:blip r:embed="rId16"/>
                <a:stretch>
                  <a:fillRect l="-13793" r="-5172" b="-1764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E336E1B-444D-6770-3A9F-5537FCC385D4}"/>
                  </a:ext>
                </a:extLst>
              </p:cNvPr>
              <p:cNvSpPr txBox="1"/>
              <p:nvPr/>
            </p:nvSpPr>
            <p:spPr>
              <a:xfrm>
                <a:off x="5288411" y="2863656"/>
                <a:ext cx="3564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3" name="TextBox 8">
                <a:extLst>
                  <a:ext uri="{FF2B5EF4-FFF2-40B4-BE49-F238E27FC236}">
                    <a16:creationId xmlns:a16="http://schemas.microsoft.com/office/drawing/2014/main" id="{FE336E1B-444D-6770-3A9F-5537FCC3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11" y="2863656"/>
                <a:ext cx="356443" cy="307777"/>
              </a:xfrm>
              <a:prstGeom prst="rect">
                <a:avLst/>
              </a:prstGeom>
              <a:blipFill>
                <a:blip r:embed="rId17"/>
                <a:stretch>
                  <a:fillRect l="-15517" r="-6897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2A28D54-5F4F-38C1-07F1-178D42CBA7F8}"/>
              </a:ext>
            </a:extLst>
          </p:cNvPr>
          <p:cNvSpPr/>
          <p:nvPr/>
        </p:nvSpPr>
        <p:spPr>
          <a:xfrm>
            <a:off x="4467311" y="412250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D7FF8C-183A-0210-07D2-94C5B8A22DEC}"/>
              </a:ext>
            </a:extLst>
          </p:cNvPr>
          <p:cNvSpPr/>
          <p:nvPr/>
        </p:nvSpPr>
        <p:spPr>
          <a:xfrm>
            <a:off x="2809421" y="41225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80725-B08B-DE00-8A98-0BDF9B6D3E1A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>
            <a:off x="2824492" y="2241139"/>
            <a:ext cx="7789" cy="188136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111AD7-AD04-505C-9AF4-83FCF236D57C}"/>
              </a:ext>
            </a:extLst>
          </p:cNvPr>
          <p:cNvCxnSpPr>
            <a:cxnSpLocks/>
          </p:cNvCxnSpPr>
          <p:nvPr/>
        </p:nvCxnSpPr>
        <p:spPr>
          <a:xfrm>
            <a:off x="4482381" y="2241139"/>
            <a:ext cx="7789" cy="188136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7B44B7-195D-0898-C03B-9098222F689D}"/>
                  </a:ext>
                </a:extLst>
              </p:cNvPr>
              <p:cNvSpPr txBox="1"/>
              <p:nvPr/>
            </p:nvSpPr>
            <p:spPr>
              <a:xfrm>
                <a:off x="1701366" y="4570839"/>
                <a:ext cx="169902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7B44B7-195D-0898-C03B-9098222F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366" y="4570839"/>
                <a:ext cx="169902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eft Brace 50">
            <a:extLst>
              <a:ext uri="{FF2B5EF4-FFF2-40B4-BE49-F238E27FC236}">
                <a16:creationId xmlns:a16="http://schemas.microsoft.com/office/drawing/2014/main" id="{80578F54-9B6C-9F14-45F5-51FFD00CA507}"/>
              </a:ext>
            </a:extLst>
          </p:cNvPr>
          <p:cNvSpPr/>
          <p:nvPr/>
        </p:nvSpPr>
        <p:spPr>
          <a:xfrm rot="16200000">
            <a:off x="2365304" y="3360826"/>
            <a:ext cx="505247" cy="208942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035E40B-8B15-4CA1-506C-75515FD5B45B}"/>
              </a:ext>
            </a:extLst>
          </p:cNvPr>
          <p:cNvSpPr/>
          <p:nvPr/>
        </p:nvSpPr>
        <p:spPr>
          <a:xfrm rot="16200000">
            <a:off x="4401126" y="3416898"/>
            <a:ext cx="505247" cy="1982212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15EFD5-EE72-9CD1-9866-C66FA0F4E950}"/>
                  </a:ext>
                </a:extLst>
              </p:cNvPr>
              <p:cNvSpPr txBox="1"/>
              <p:nvPr/>
            </p:nvSpPr>
            <p:spPr>
              <a:xfrm>
                <a:off x="3844491" y="4588527"/>
                <a:ext cx="15497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915EFD5-EE72-9CD1-9866-C66FA0F4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91" y="4588527"/>
                <a:ext cx="154974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971C452E-38B5-C3CB-16DC-23D98844EB28}"/>
                  </a:ext>
                </a:extLst>
              </p:cNvPr>
              <p:cNvSpPr txBox="1"/>
              <p:nvPr/>
            </p:nvSpPr>
            <p:spPr>
              <a:xfrm>
                <a:off x="1175475" y="4437934"/>
                <a:ext cx="795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971C452E-38B5-C3CB-16DC-23D98844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75" y="4437934"/>
                <a:ext cx="795474" cy="307777"/>
              </a:xfrm>
              <a:prstGeom prst="rect">
                <a:avLst/>
              </a:prstGeom>
              <a:blipFill>
                <a:blip r:embed="rId20"/>
                <a:stretch>
                  <a:fillRect l="-3846" r="-6154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311F24D6-BF40-3110-C4C9-EE9211664DB5}"/>
                  </a:ext>
                </a:extLst>
              </p:cNvPr>
              <p:cNvSpPr txBox="1"/>
              <p:nvPr/>
            </p:nvSpPr>
            <p:spPr>
              <a:xfrm>
                <a:off x="5231458" y="4503784"/>
                <a:ext cx="944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pl-PL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l-PL" sz="2000" dirty="0"/>
              </a:p>
            </p:txBody>
          </p:sp>
        </mc:Choice>
        <mc:Fallback xmlns="">
          <p:sp>
            <p:nvSpPr>
              <p:cNvPr id="40" name="TextBox 6">
                <a:extLst>
                  <a:ext uri="{FF2B5EF4-FFF2-40B4-BE49-F238E27FC236}">
                    <a16:creationId xmlns:a16="http://schemas.microsoft.com/office/drawing/2014/main" id="{311F24D6-BF40-3110-C4C9-EE921166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458" y="4503784"/>
                <a:ext cx="944105" cy="307777"/>
              </a:xfrm>
              <a:prstGeom prst="rect">
                <a:avLst/>
              </a:prstGeom>
              <a:blipFill>
                <a:blip r:embed="rId21"/>
                <a:stretch>
                  <a:fillRect l="-2581" r="-5161" b="-2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A8A00485-70D5-0563-13FA-93590F940B5E}"/>
              </a:ext>
            </a:extLst>
          </p:cNvPr>
          <p:cNvSpPr/>
          <p:nvPr/>
        </p:nvSpPr>
        <p:spPr>
          <a:xfrm>
            <a:off x="1729367" y="3108267"/>
            <a:ext cx="3556000" cy="1752600"/>
          </a:xfrm>
          <a:prstGeom prst="parallelogram">
            <a:avLst>
              <a:gd name="adj" fmla="val 80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4FC613-4B61-C92A-148A-E213E2E66D32}"/>
              </a:ext>
            </a:extLst>
          </p:cNvPr>
          <p:cNvCxnSpPr>
            <a:cxnSpLocks/>
          </p:cNvCxnSpPr>
          <p:nvPr/>
        </p:nvCxnSpPr>
        <p:spPr>
          <a:xfrm>
            <a:off x="1729367" y="3915083"/>
            <a:ext cx="378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15A3C0-F474-8466-A510-411F847E9F1C}"/>
              </a:ext>
            </a:extLst>
          </p:cNvPr>
          <p:cNvCxnSpPr>
            <a:cxnSpLocks/>
          </p:cNvCxnSpPr>
          <p:nvPr/>
        </p:nvCxnSpPr>
        <p:spPr>
          <a:xfrm flipV="1">
            <a:off x="2496288" y="2675673"/>
            <a:ext cx="2022157" cy="261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87CEFD-4E88-DFCA-7FAF-2A97EBEC0914}"/>
              </a:ext>
            </a:extLst>
          </p:cNvPr>
          <p:cNvSpPr/>
          <p:nvPr/>
        </p:nvSpPr>
        <p:spPr>
          <a:xfrm>
            <a:off x="3269242" y="34949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19BE9F-66AF-67F8-8A5F-08D1B76D94B5}"/>
              </a:ext>
            </a:extLst>
          </p:cNvPr>
          <p:cNvSpPr/>
          <p:nvPr/>
        </p:nvSpPr>
        <p:spPr>
          <a:xfrm>
            <a:off x="4377317" y="348989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C0CAD2-DF0C-EEAF-72F8-5647D285CA75}"/>
              </a:ext>
            </a:extLst>
          </p:cNvPr>
          <p:cNvSpPr/>
          <p:nvPr/>
        </p:nvSpPr>
        <p:spPr>
          <a:xfrm>
            <a:off x="3701042" y="43617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072299-87AE-8FB9-83E3-4F984605F63B}"/>
              </a:ext>
            </a:extLst>
          </p:cNvPr>
          <p:cNvSpPr/>
          <p:nvPr/>
        </p:nvSpPr>
        <p:spPr>
          <a:xfrm>
            <a:off x="2612017" y="43617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44E41-F901-12DE-37B8-6BE7342C0F94}"/>
                  </a:ext>
                </a:extLst>
              </p:cNvPr>
              <p:cNvSpPr txBox="1"/>
              <p:nvPr/>
            </p:nvSpPr>
            <p:spPr>
              <a:xfrm>
                <a:off x="3443935" y="4353273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B44E41-F901-12DE-37B8-6BE7342C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35" y="4353273"/>
                <a:ext cx="49439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8BBF54-DBE4-C915-0944-6A6708898199}"/>
                  </a:ext>
                </a:extLst>
              </p:cNvPr>
              <p:cNvSpPr txBox="1"/>
              <p:nvPr/>
            </p:nvSpPr>
            <p:spPr>
              <a:xfrm>
                <a:off x="2369426" y="4387936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8BBF54-DBE4-C915-0944-6A670889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26" y="4387936"/>
                <a:ext cx="49439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566742-79B2-EE13-F662-0B79014FD923}"/>
                  </a:ext>
                </a:extLst>
              </p:cNvPr>
              <p:cNvSpPr txBox="1"/>
              <p:nvPr/>
            </p:nvSpPr>
            <p:spPr>
              <a:xfrm>
                <a:off x="2999181" y="3499345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566742-79B2-EE13-F662-0B79014F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81" y="3499345"/>
                <a:ext cx="49439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F444CD-5FAA-F28F-26F8-0E1259B42099}"/>
                  </a:ext>
                </a:extLst>
              </p:cNvPr>
              <p:cNvSpPr txBox="1"/>
              <p:nvPr/>
            </p:nvSpPr>
            <p:spPr>
              <a:xfrm>
                <a:off x="4109457" y="3483563"/>
                <a:ext cx="4943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𝑝𝑐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F444CD-5FAA-F28F-26F8-0E1259B4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7" y="3483563"/>
                <a:ext cx="49439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17EBA-382B-BAC1-541E-3A248070C3C7}"/>
                  </a:ext>
                </a:extLst>
              </p:cNvPr>
              <p:cNvSpPr txBox="1"/>
              <p:nvPr/>
            </p:nvSpPr>
            <p:spPr>
              <a:xfrm>
                <a:off x="1903305" y="5341229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417EBA-382B-BAC1-541E-3A248070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05" y="5341229"/>
                <a:ext cx="76627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21B84597-66DD-8E86-1E48-A702D7F4FE90}"/>
              </a:ext>
            </a:extLst>
          </p:cNvPr>
          <p:cNvSpPr/>
          <p:nvPr/>
        </p:nvSpPr>
        <p:spPr>
          <a:xfrm rot="16200000">
            <a:off x="2029042" y="4567237"/>
            <a:ext cx="505247" cy="109250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9D9F8E10-2C94-9210-1854-0F714E327B00}"/>
              </a:ext>
            </a:extLst>
          </p:cNvPr>
          <p:cNvSpPr/>
          <p:nvPr/>
        </p:nvSpPr>
        <p:spPr>
          <a:xfrm rot="16200000">
            <a:off x="3099168" y="4589612"/>
            <a:ext cx="505247" cy="1047751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4C674D-1A21-47EF-7BBB-35FD12AD505A}"/>
                  </a:ext>
                </a:extLst>
              </p:cNvPr>
              <p:cNvSpPr txBox="1"/>
              <p:nvPr/>
            </p:nvSpPr>
            <p:spPr>
              <a:xfrm>
                <a:off x="2989229" y="5341229"/>
                <a:ext cx="6989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4C674D-1A21-47EF-7BBB-35FD12AD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29" y="5341229"/>
                <a:ext cx="69894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478E5F4C-82A4-4178-D44F-E72193B77483}"/>
              </a:ext>
            </a:extLst>
          </p:cNvPr>
          <p:cNvSpPr/>
          <p:nvPr/>
        </p:nvSpPr>
        <p:spPr>
          <a:xfrm rot="13080147">
            <a:off x="4907387" y="3167357"/>
            <a:ext cx="505247" cy="1018969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C57685E-C16D-E0DA-8208-9D0695859EFC}"/>
              </a:ext>
            </a:extLst>
          </p:cNvPr>
          <p:cNvSpPr/>
          <p:nvPr/>
        </p:nvSpPr>
        <p:spPr>
          <a:xfrm rot="13080147">
            <a:off x="4207048" y="3934474"/>
            <a:ext cx="505247" cy="1199748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DE0C9-4F63-2D0A-9E4D-AE92FB35809C}"/>
                  </a:ext>
                </a:extLst>
              </p:cNvPr>
              <p:cNvSpPr txBox="1"/>
              <p:nvPr/>
            </p:nvSpPr>
            <p:spPr>
              <a:xfrm>
                <a:off x="4648665" y="4620678"/>
                <a:ext cx="7635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DE0C9-4F63-2D0A-9E4D-AE92FB35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65" y="4620678"/>
                <a:ext cx="76356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52A026-11A4-7657-7F37-10D90BEDF3E6}"/>
                  </a:ext>
                </a:extLst>
              </p:cNvPr>
              <p:cNvSpPr txBox="1"/>
              <p:nvPr/>
            </p:nvSpPr>
            <p:spPr>
              <a:xfrm>
                <a:off x="5249697" y="3656767"/>
                <a:ext cx="7671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pl-P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52A026-11A4-7657-7F37-10D90BED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697" y="3656767"/>
                <a:ext cx="76716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0949D0-4C32-E940-C59D-798B6CAFC698}"/>
                  </a:ext>
                </a:extLst>
              </p:cNvPr>
              <p:cNvSpPr txBox="1"/>
              <p:nvPr/>
            </p:nvSpPr>
            <p:spPr>
              <a:xfrm>
                <a:off x="555100" y="4514407"/>
                <a:ext cx="14046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𝐻𝑝𝑐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0949D0-4C32-E940-C59D-798B6CAF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00" y="4514407"/>
                <a:ext cx="1404668" cy="276999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D3C908-2439-A124-EE9F-379D3BAAFEA7}"/>
              </a:ext>
            </a:extLst>
          </p:cNvPr>
          <p:cNvCxnSpPr>
            <a:cxnSpLocks/>
          </p:cNvCxnSpPr>
          <p:nvPr/>
        </p:nvCxnSpPr>
        <p:spPr>
          <a:xfrm flipV="1">
            <a:off x="1690471" y="4418502"/>
            <a:ext cx="833530" cy="21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366E37-1CB0-47C9-FBAE-181654EDCE67}"/>
                  </a:ext>
                </a:extLst>
              </p:cNvPr>
              <p:cNvSpPr txBox="1"/>
              <p:nvPr/>
            </p:nvSpPr>
            <p:spPr>
              <a:xfrm>
                <a:off x="2337847" y="4630484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5366E37-1CB0-47C9-FBAE-181654ED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47" y="4630484"/>
                <a:ext cx="76627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FC706F-4301-3574-613E-F61447C7383E}"/>
                  </a:ext>
                </a:extLst>
              </p:cNvPr>
              <p:cNvSpPr txBox="1"/>
              <p:nvPr/>
            </p:nvSpPr>
            <p:spPr>
              <a:xfrm>
                <a:off x="4197619" y="3693047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FC706F-4301-3574-613E-F61447C7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19" y="3693047"/>
                <a:ext cx="76627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9ECEF9-763B-F032-86C7-D91B7531503B}"/>
                  </a:ext>
                </a:extLst>
              </p:cNvPr>
              <p:cNvSpPr txBox="1"/>
              <p:nvPr/>
            </p:nvSpPr>
            <p:spPr>
              <a:xfrm>
                <a:off x="2162382" y="3844973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9ECEF9-763B-F032-86C7-D91B75315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82" y="3844973"/>
                <a:ext cx="76627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149016-2866-DE2C-78B0-11D46C6011C6}"/>
                  </a:ext>
                </a:extLst>
              </p:cNvPr>
              <p:cNvSpPr txBox="1"/>
              <p:nvPr/>
            </p:nvSpPr>
            <p:spPr>
              <a:xfrm>
                <a:off x="3739384" y="2878510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8149016-2866-DE2C-78B0-11D46C60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84" y="2878510"/>
                <a:ext cx="76627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D89EA8-326F-4458-645C-15BCC4D450FF}"/>
                  </a:ext>
                </a:extLst>
              </p:cNvPr>
              <p:cNvSpPr txBox="1"/>
              <p:nvPr/>
            </p:nvSpPr>
            <p:spPr>
              <a:xfrm>
                <a:off x="3982160" y="2525687"/>
                <a:ext cx="7662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D89EA8-326F-4458-645C-15BCC4D4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60" y="2525687"/>
                <a:ext cx="76627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04104C-1175-F07E-192A-A06D27BDD3B5}"/>
                  </a:ext>
                </a:extLst>
              </p:cNvPr>
              <p:cNvSpPr txBox="1"/>
              <p:nvPr/>
            </p:nvSpPr>
            <p:spPr>
              <a:xfrm>
                <a:off x="5172582" y="3904633"/>
                <a:ext cx="7662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l-P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04104C-1175-F07E-192A-A06D27BDD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82" y="3904633"/>
                <a:ext cx="76627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6073F0-3F47-01FB-DD3F-60BE6476A87B}"/>
              </a:ext>
            </a:extLst>
          </p:cNvPr>
          <p:cNvCxnSpPr>
            <a:cxnSpLocks/>
          </p:cNvCxnSpPr>
          <p:nvPr/>
        </p:nvCxnSpPr>
        <p:spPr>
          <a:xfrm flipH="1" flipV="1">
            <a:off x="3827567" y="4457496"/>
            <a:ext cx="572609" cy="59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1214DC-7873-3198-ECEB-CC466DF8C6F4}"/>
                  </a:ext>
                </a:extLst>
              </p:cNvPr>
              <p:cNvSpPr txBox="1"/>
              <p:nvPr/>
            </p:nvSpPr>
            <p:spPr>
              <a:xfrm>
                <a:off x="3897734" y="5017103"/>
                <a:ext cx="14046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𝐻𝑝𝑐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1214DC-7873-3198-ECEB-CC466DF8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34" y="5017103"/>
                <a:ext cx="1404668" cy="276999"/>
              </a:xfrm>
              <a:prstGeom prst="rect">
                <a:avLst/>
              </a:prstGeom>
              <a:blipFill>
                <a:blip r:embed="rId1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DE4EC1-7E97-A4E7-CDB5-63BC02D1F90A}"/>
                  </a:ext>
                </a:extLst>
              </p:cNvPr>
              <p:cNvSpPr txBox="1"/>
              <p:nvPr/>
            </p:nvSpPr>
            <p:spPr>
              <a:xfrm>
                <a:off x="6375569" y="2909868"/>
                <a:ext cx="4406468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𝐻𝑝𝑐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𝐻𝑝𝑐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𝐻𝑝𝑐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𝐻𝑝𝑐</m:t>
                              </m:r>
                            </m:e>
                            <m:sub>
                              <m:r>
                                <a:rPr lang="pl-P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DE4EC1-7E97-A4E7-CDB5-63BC02D1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69" y="2909868"/>
                <a:ext cx="4406468" cy="5350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11F1F-596C-C3C8-7E08-A189F611E889}"/>
                  </a:ext>
                </a:extLst>
              </p:cNvPr>
              <p:cNvSpPr txBox="1"/>
              <p:nvPr/>
            </p:nvSpPr>
            <p:spPr>
              <a:xfrm>
                <a:off x="127709" y="1532689"/>
                <a:ext cx="5338550" cy="721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num>
                                <m:den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}</m:t>
                                      </m:r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𝑑𝑒𝑡𝐽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11F1F-596C-C3C8-7E08-A189F611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9" y="1532689"/>
                <a:ext cx="5338550" cy="7216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43D63A-60DD-D047-5C95-5E72A9ADCBD1}"/>
              </a:ext>
            </a:extLst>
          </p:cNvPr>
          <p:cNvCxnSpPr>
            <a:cxnSpLocks/>
          </p:cNvCxnSpPr>
          <p:nvPr/>
        </p:nvCxnSpPr>
        <p:spPr>
          <a:xfrm>
            <a:off x="1149248" y="2433090"/>
            <a:ext cx="59348" cy="195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1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FA28-6E99-74AF-D8E3-13DADF1B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domowa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E81E-D2BD-B43F-FACC-276717880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Dodanie możliwości wczytywania współrzędnych węzłów z pliku.</a:t>
            </a:r>
          </a:p>
          <a:p>
            <a:r>
              <a:rPr lang="pl-PL" dirty="0"/>
              <a:t>Napisanie funkcji liczącej macierz H lokalną.</a:t>
            </a:r>
          </a:p>
          <a:p>
            <a:r>
              <a:rPr lang="pl-PL" dirty="0"/>
              <a:t>Zadanie jest uznane za zrobione jeżeli program zwraca wyniki zgodne z testami na UPEL.</a:t>
            </a:r>
          </a:p>
        </p:txBody>
      </p:sp>
    </p:spTree>
    <p:extLst>
      <p:ext uri="{BB962C8B-B14F-4D97-AF65-F5344CB8AC3E}">
        <p14:creationId xmlns:p14="http://schemas.microsoft.com/office/powerpoint/2010/main" val="19326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188</Words>
  <Application>Microsoft Office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MES – Macierz H lokalna</vt:lpstr>
      <vt:lpstr>PowerPoint Presentation</vt:lpstr>
      <vt:lpstr>PowerPoint Presentation</vt:lpstr>
      <vt:lpstr>PowerPoint Presentation</vt:lpstr>
      <vt:lpstr>PowerPoint Presentation</vt:lpstr>
      <vt:lpstr>Praca domowa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Kapusta</dc:creator>
  <cp:lastModifiedBy>Marcin Kapusta</cp:lastModifiedBy>
  <cp:revision>50</cp:revision>
  <dcterms:created xsi:type="dcterms:W3CDTF">2024-10-04T09:08:27Z</dcterms:created>
  <dcterms:modified xsi:type="dcterms:W3CDTF">2024-10-24T19:04:40Z</dcterms:modified>
</cp:coreProperties>
</file>