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60" r:id="rId5"/>
    <p:sldId id="265" r:id="rId6"/>
    <p:sldId id="267" r:id="rId7"/>
    <p:sldId id="268" r:id="rId8"/>
    <p:sldId id="261" r:id="rId9"/>
    <p:sldId id="259"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CE359-B582-4D4E-9A18-7EBD2678861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5060943-5D29-4F12-BACA-858E1BF365ED}">
      <dgm:prSet/>
      <dgm:spPr/>
      <dgm:t>
        <a:bodyPr/>
        <a:lstStyle/>
        <a:p>
          <a:r>
            <a:rPr lang="en-US"/>
            <a:t>Mô tả đề tài</a:t>
          </a:r>
        </a:p>
      </dgm:t>
    </dgm:pt>
    <dgm:pt modelId="{C1D6FDB7-A1D4-40C4-B20E-7C43031618ED}" type="parTrans" cxnId="{C94E6AF5-59F1-431C-BA5E-3E1D2882A46B}">
      <dgm:prSet/>
      <dgm:spPr/>
      <dgm:t>
        <a:bodyPr/>
        <a:lstStyle/>
        <a:p>
          <a:endParaRPr lang="en-US"/>
        </a:p>
      </dgm:t>
    </dgm:pt>
    <dgm:pt modelId="{2DE8A201-ED05-4A5E-A744-054978B638BC}" type="sibTrans" cxnId="{C94E6AF5-59F1-431C-BA5E-3E1D2882A46B}">
      <dgm:prSet/>
      <dgm:spPr/>
      <dgm:t>
        <a:bodyPr/>
        <a:lstStyle/>
        <a:p>
          <a:endParaRPr lang="en-US"/>
        </a:p>
      </dgm:t>
    </dgm:pt>
    <dgm:pt modelId="{FF797C35-2DBF-4A79-8402-78688535C86B}">
      <dgm:prSet/>
      <dgm:spPr/>
      <dgm:t>
        <a:bodyPr/>
        <a:lstStyle/>
        <a:p>
          <a:r>
            <a:rPr lang="en-US"/>
            <a:t>Các chức năng</a:t>
          </a:r>
        </a:p>
      </dgm:t>
    </dgm:pt>
    <dgm:pt modelId="{28D5BB82-AEC7-4F8D-A8B5-DF7CFF1CC8E9}" type="parTrans" cxnId="{EE21832E-9896-4FDD-B34E-06CC9726968E}">
      <dgm:prSet/>
      <dgm:spPr/>
      <dgm:t>
        <a:bodyPr/>
        <a:lstStyle/>
        <a:p>
          <a:endParaRPr lang="en-US"/>
        </a:p>
      </dgm:t>
    </dgm:pt>
    <dgm:pt modelId="{031688A1-7AE1-4FD7-B8B0-2B6ACB487D33}" type="sibTrans" cxnId="{EE21832E-9896-4FDD-B34E-06CC9726968E}">
      <dgm:prSet/>
      <dgm:spPr/>
      <dgm:t>
        <a:bodyPr/>
        <a:lstStyle/>
        <a:p>
          <a:endParaRPr lang="en-US"/>
        </a:p>
      </dgm:t>
    </dgm:pt>
    <dgm:pt modelId="{40E9A747-B06A-4C0B-9BE8-5312CDC17867}">
      <dgm:prSet/>
      <dgm:spPr/>
      <dgm:t>
        <a:bodyPr/>
        <a:lstStyle/>
        <a:p>
          <a:r>
            <a:rPr lang="en-US"/>
            <a:t>Dữ liệu</a:t>
          </a:r>
        </a:p>
      </dgm:t>
    </dgm:pt>
    <dgm:pt modelId="{C00E2720-2B3A-4FAE-AD53-457A1130D4BD}" type="parTrans" cxnId="{DE6B6F9C-B61B-4021-8769-6ED56B042851}">
      <dgm:prSet/>
      <dgm:spPr/>
      <dgm:t>
        <a:bodyPr/>
        <a:lstStyle/>
        <a:p>
          <a:endParaRPr lang="en-US"/>
        </a:p>
      </dgm:t>
    </dgm:pt>
    <dgm:pt modelId="{E6BB94BF-C0A3-40B8-B7C7-63C5E855E77C}" type="sibTrans" cxnId="{DE6B6F9C-B61B-4021-8769-6ED56B042851}">
      <dgm:prSet/>
      <dgm:spPr/>
      <dgm:t>
        <a:bodyPr/>
        <a:lstStyle/>
        <a:p>
          <a:endParaRPr lang="en-US"/>
        </a:p>
      </dgm:t>
    </dgm:pt>
    <dgm:pt modelId="{9A16172A-ABDD-49C9-AA0C-9B67E80304AD}">
      <dgm:prSet/>
      <dgm:spPr/>
      <dgm:t>
        <a:bodyPr/>
        <a:lstStyle/>
        <a:p>
          <a:r>
            <a:rPr lang="en-US"/>
            <a:t>Phác thảo giao diện (có thể vẽ nháp và chụp lại)</a:t>
          </a:r>
        </a:p>
      </dgm:t>
    </dgm:pt>
    <dgm:pt modelId="{27D9E164-5D3F-4442-8F16-77A22D5469C1}" type="parTrans" cxnId="{164B820F-84F0-484F-8C3E-3D1140F8F08E}">
      <dgm:prSet/>
      <dgm:spPr/>
      <dgm:t>
        <a:bodyPr/>
        <a:lstStyle/>
        <a:p>
          <a:endParaRPr lang="en-US"/>
        </a:p>
      </dgm:t>
    </dgm:pt>
    <dgm:pt modelId="{70F76E2A-7BAA-4D42-8507-BB088E47EA77}" type="sibTrans" cxnId="{164B820F-84F0-484F-8C3E-3D1140F8F08E}">
      <dgm:prSet/>
      <dgm:spPr/>
      <dgm:t>
        <a:bodyPr/>
        <a:lstStyle/>
        <a:p>
          <a:endParaRPr lang="en-US"/>
        </a:p>
      </dgm:t>
    </dgm:pt>
    <dgm:pt modelId="{615398DD-CD49-4F2F-9987-EB55E64C73CD}">
      <dgm:prSet/>
      <dgm:spPr/>
      <dgm:t>
        <a:bodyPr/>
        <a:lstStyle/>
        <a:p>
          <a:r>
            <a:rPr lang="en-US"/>
            <a:t>Kế hoạch (sản phẩm MVP + sản phẩm hoàn thiện)</a:t>
          </a:r>
        </a:p>
      </dgm:t>
    </dgm:pt>
    <dgm:pt modelId="{DAF58A2C-75E9-4F74-9691-D06D3CC8E98F}" type="parTrans" cxnId="{88835D65-D46A-430D-994F-6198C5DE03CF}">
      <dgm:prSet/>
      <dgm:spPr/>
      <dgm:t>
        <a:bodyPr/>
        <a:lstStyle/>
        <a:p>
          <a:endParaRPr lang="en-US"/>
        </a:p>
      </dgm:t>
    </dgm:pt>
    <dgm:pt modelId="{65715020-9629-457F-AC3D-70A8C87FC8DE}" type="sibTrans" cxnId="{88835D65-D46A-430D-994F-6198C5DE03CF}">
      <dgm:prSet/>
      <dgm:spPr/>
      <dgm:t>
        <a:bodyPr/>
        <a:lstStyle/>
        <a:p>
          <a:endParaRPr lang="en-US"/>
        </a:p>
      </dgm:t>
    </dgm:pt>
    <dgm:pt modelId="{71FBDB6B-97D1-4C42-884B-F4FCF923C4A7}" type="pres">
      <dgm:prSet presAssocID="{4FACE359-B582-4D4E-9A18-7EBD26788610}" presName="vert0" presStyleCnt="0">
        <dgm:presLayoutVars>
          <dgm:dir/>
          <dgm:animOne val="branch"/>
          <dgm:animLvl val="lvl"/>
        </dgm:presLayoutVars>
      </dgm:prSet>
      <dgm:spPr/>
    </dgm:pt>
    <dgm:pt modelId="{A0D0A768-F606-4841-B2C5-F067C8045BC3}" type="pres">
      <dgm:prSet presAssocID="{E5060943-5D29-4F12-BACA-858E1BF365ED}" presName="thickLine" presStyleLbl="alignNode1" presStyleIdx="0" presStyleCnt="5"/>
      <dgm:spPr/>
    </dgm:pt>
    <dgm:pt modelId="{4D9E3207-372F-4CA7-AB38-1E648660233F}" type="pres">
      <dgm:prSet presAssocID="{E5060943-5D29-4F12-BACA-858E1BF365ED}" presName="horz1" presStyleCnt="0"/>
      <dgm:spPr/>
    </dgm:pt>
    <dgm:pt modelId="{270BC95E-220E-480E-A96C-C727C4F039AE}" type="pres">
      <dgm:prSet presAssocID="{E5060943-5D29-4F12-BACA-858E1BF365ED}" presName="tx1" presStyleLbl="revTx" presStyleIdx="0" presStyleCnt="5"/>
      <dgm:spPr/>
    </dgm:pt>
    <dgm:pt modelId="{E35E77EF-D781-4BAC-8CFE-D9D28A2DB806}" type="pres">
      <dgm:prSet presAssocID="{E5060943-5D29-4F12-BACA-858E1BF365ED}" presName="vert1" presStyleCnt="0"/>
      <dgm:spPr/>
    </dgm:pt>
    <dgm:pt modelId="{F4207CA2-7E6D-4D9E-9971-163C5F9103C7}" type="pres">
      <dgm:prSet presAssocID="{FF797C35-2DBF-4A79-8402-78688535C86B}" presName="thickLine" presStyleLbl="alignNode1" presStyleIdx="1" presStyleCnt="5"/>
      <dgm:spPr/>
    </dgm:pt>
    <dgm:pt modelId="{B681A8DD-7FF7-4DA3-B6C1-C6A72619FC4C}" type="pres">
      <dgm:prSet presAssocID="{FF797C35-2DBF-4A79-8402-78688535C86B}" presName="horz1" presStyleCnt="0"/>
      <dgm:spPr/>
    </dgm:pt>
    <dgm:pt modelId="{A124BBE9-3401-42DD-B503-579B813B2AB0}" type="pres">
      <dgm:prSet presAssocID="{FF797C35-2DBF-4A79-8402-78688535C86B}" presName="tx1" presStyleLbl="revTx" presStyleIdx="1" presStyleCnt="5"/>
      <dgm:spPr/>
    </dgm:pt>
    <dgm:pt modelId="{90FD10DD-58F9-4023-A66C-7A094844E37C}" type="pres">
      <dgm:prSet presAssocID="{FF797C35-2DBF-4A79-8402-78688535C86B}" presName="vert1" presStyleCnt="0"/>
      <dgm:spPr/>
    </dgm:pt>
    <dgm:pt modelId="{50FC42E6-096E-4FD1-A00E-7435D0CA5F98}" type="pres">
      <dgm:prSet presAssocID="{40E9A747-B06A-4C0B-9BE8-5312CDC17867}" presName="thickLine" presStyleLbl="alignNode1" presStyleIdx="2" presStyleCnt="5"/>
      <dgm:spPr/>
    </dgm:pt>
    <dgm:pt modelId="{01047A90-6A30-4F56-9481-6837E89B9FBA}" type="pres">
      <dgm:prSet presAssocID="{40E9A747-B06A-4C0B-9BE8-5312CDC17867}" presName="horz1" presStyleCnt="0"/>
      <dgm:spPr/>
    </dgm:pt>
    <dgm:pt modelId="{8D993624-E71B-43B8-A75F-EC362D7C3F66}" type="pres">
      <dgm:prSet presAssocID="{40E9A747-B06A-4C0B-9BE8-5312CDC17867}" presName="tx1" presStyleLbl="revTx" presStyleIdx="2" presStyleCnt="5"/>
      <dgm:spPr/>
    </dgm:pt>
    <dgm:pt modelId="{2FE9A7B1-88B8-467B-B7B4-5FACA1CA40FE}" type="pres">
      <dgm:prSet presAssocID="{40E9A747-B06A-4C0B-9BE8-5312CDC17867}" presName="vert1" presStyleCnt="0"/>
      <dgm:spPr/>
    </dgm:pt>
    <dgm:pt modelId="{149AC4E0-89D4-4CDA-A4E1-53D0AC2050FA}" type="pres">
      <dgm:prSet presAssocID="{9A16172A-ABDD-49C9-AA0C-9B67E80304AD}" presName="thickLine" presStyleLbl="alignNode1" presStyleIdx="3" presStyleCnt="5"/>
      <dgm:spPr/>
    </dgm:pt>
    <dgm:pt modelId="{0469BB04-020D-4B87-AC94-26945C0FAF67}" type="pres">
      <dgm:prSet presAssocID="{9A16172A-ABDD-49C9-AA0C-9B67E80304AD}" presName="horz1" presStyleCnt="0"/>
      <dgm:spPr/>
    </dgm:pt>
    <dgm:pt modelId="{FF7DAE4E-FEA4-4B52-B4AA-AC15F74E6983}" type="pres">
      <dgm:prSet presAssocID="{9A16172A-ABDD-49C9-AA0C-9B67E80304AD}" presName="tx1" presStyleLbl="revTx" presStyleIdx="3" presStyleCnt="5"/>
      <dgm:spPr/>
    </dgm:pt>
    <dgm:pt modelId="{ABBA8CFA-BC86-4CF5-AC7B-699BD217A839}" type="pres">
      <dgm:prSet presAssocID="{9A16172A-ABDD-49C9-AA0C-9B67E80304AD}" presName="vert1" presStyleCnt="0"/>
      <dgm:spPr/>
    </dgm:pt>
    <dgm:pt modelId="{3F4E8193-1FC0-4EE7-9FA8-C9C18BC61625}" type="pres">
      <dgm:prSet presAssocID="{615398DD-CD49-4F2F-9987-EB55E64C73CD}" presName="thickLine" presStyleLbl="alignNode1" presStyleIdx="4" presStyleCnt="5"/>
      <dgm:spPr/>
    </dgm:pt>
    <dgm:pt modelId="{A143DADC-BB58-4168-B69F-E65824E887DD}" type="pres">
      <dgm:prSet presAssocID="{615398DD-CD49-4F2F-9987-EB55E64C73CD}" presName="horz1" presStyleCnt="0"/>
      <dgm:spPr/>
    </dgm:pt>
    <dgm:pt modelId="{BBA7B346-A202-4DF2-BBDD-527B764421BE}" type="pres">
      <dgm:prSet presAssocID="{615398DD-CD49-4F2F-9987-EB55E64C73CD}" presName="tx1" presStyleLbl="revTx" presStyleIdx="4" presStyleCnt="5"/>
      <dgm:spPr/>
    </dgm:pt>
    <dgm:pt modelId="{3F3DF8A1-2CAC-4F45-9D97-7E07D2F47139}" type="pres">
      <dgm:prSet presAssocID="{615398DD-CD49-4F2F-9987-EB55E64C73CD}" presName="vert1" presStyleCnt="0"/>
      <dgm:spPr/>
    </dgm:pt>
  </dgm:ptLst>
  <dgm:cxnLst>
    <dgm:cxn modelId="{EB92B700-65BB-4A46-AF7A-C797BE3960BC}" type="presOf" srcId="{9A16172A-ABDD-49C9-AA0C-9B67E80304AD}" destId="{FF7DAE4E-FEA4-4B52-B4AA-AC15F74E6983}" srcOrd="0" destOrd="0" presId="urn:microsoft.com/office/officeart/2008/layout/LinedList"/>
    <dgm:cxn modelId="{164B820F-84F0-484F-8C3E-3D1140F8F08E}" srcId="{4FACE359-B582-4D4E-9A18-7EBD26788610}" destId="{9A16172A-ABDD-49C9-AA0C-9B67E80304AD}" srcOrd="3" destOrd="0" parTransId="{27D9E164-5D3F-4442-8F16-77A22D5469C1}" sibTransId="{70F76E2A-7BAA-4D42-8507-BB088E47EA77}"/>
    <dgm:cxn modelId="{EE21832E-9896-4FDD-B34E-06CC9726968E}" srcId="{4FACE359-B582-4D4E-9A18-7EBD26788610}" destId="{FF797C35-2DBF-4A79-8402-78688535C86B}" srcOrd="1" destOrd="0" parTransId="{28D5BB82-AEC7-4F8D-A8B5-DF7CFF1CC8E9}" sibTransId="{031688A1-7AE1-4FD7-B8B0-2B6ACB487D33}"/>
    <dgm:cxn modelId="{C703FF5F-0908-42C8-9689-4CAEED5DF0C0}" type="presOf" srcId="{4FACE359-B582-4D4E-9A18-7EBD26788610}" destId="{71FBDB6B-97D1-4C42-884B-F4FCF923C4A7}" srcOrd="0" destOrd="0" presId="urn:microsoft.com/office/officeart/2008/layout/LinedList"/>
    <dgm:cxn modelId="{88835D65-D46A-430D-994F-6198C5DE03CF}" srcId="{4FACE359-B582-4D4E-9A18-7EBD26788610}" destId="{615398DD-CD49-4F2F-9987-EB55E64C73CD}" srcOrd="4" destOrd="0" parTransId="{DAF58A2C-75E9-4F74-9691-D06D3CC8E98F}" sibTransId="{65715020-9629-457F-AC3D-70A8C87FC8DE}"/>
    <dgm:cxn modelId="{DAE3EA76-915E-45FB-ABFC-B7E1F7C89233}" type="presOf" srcId="{E5060943-5D29-4F12-BACA-858E1BF365ED}" destId="{270BC95E-220E-480E-A96C-C727C4F039AE}" srcOrd="0" destOrd="0" presId="urn:microsoft.com/office/officeart/2008/layout/LinedList"/>
    <dgm:cxn modelId="{9DC21958-2A57-44BC-8D09-2294568D4D01}" type="presOf" srcId="{FF797C35-2DBF-4A79-8402-78688535C86B}" destId="{A124BBE9-3401-42DD-B503-579B813B2AB0}" srcOrd="0" destOrd="0" presId="urn:microsoft.com/office/officeart/2008/layout/LinedList"/>
    <dgm:cxn modelId="{DE6B6F9C-B61B-4021-8769-6ED56B042851}" srcId="{4FACE359-B582-4D4E-9A18-7EBD26788610}" destId="{40E9A747-B06A-4C0B-9BE8-5312CDC17867}" srcOrd="2" destOrd="0" parTransId="{C00E2720-2B3A-4FAE-AD53-457A1130D4BD}" sibTransId="{E6BB94BF-C0A3-40B8-B7C7-63C5E855E77C}"/>
    <dgm:cxn modelId="{F5EA7FC0-2BDA-4691-8EC3-ACCCE3FA5F0A}" type="presOf" srcId="{615398DD-CD49-4F2F-9987-EB55E64C73CD}" destId="{BBA7B346-A202-4DF2-BBDD-527B764421BE}" srcOrd="0" destOrd="0" presId="urn:microsoft.com/office/officeart/2008/layout/LinedList"/>
    <dgm:cxn modelId="{1BEFDFC8-FAEC-434D-9438-6CF4794494F5}" type="presOf" srcId="{40E9A747-B06A-4C0B-9BE8-5312CDC17867}" destId="{8D993624-E71B-43B8-A75F-EC362D7C3F66}" srcOrd="0" destOrd="0" presId="urn:microsoft.com/office/officeart/2008/layout/LinedList"/>
    <dgm:cxn modelId="{C94E6AF5-59F1-431C-BA5E-3E1D2882A46B}" srcId="{4FACE359-B582-4D4E-9A18-7EBD26788610}" destId="{E5060943-5D29-4F12-BACA-858E1BF365ED}" srcOrd="0" destOrd="0" parTransId="{C1D6FDB7-A1D4-40C4-B20E-7C43031618ED}" sibTransId="{2DE8A201-ED05-4A5E-A744-054978B638BC}"/>
    <dgm:cxn modelId="{D53B28A8-573E-438C-885C-A6BC9CDC3BC9}" type="presParOf" srcId="{71FBDB6B-97D1-4C42-884B-F4FCF923C4A7}" destId="{A0D0A768-F606-4841-B2C5-F067C8045BC3}" srcOrd="0" destOrd="0" presId="urn:microsoft.com/office/officeart/2008/layout/LinedList"/>
    <dgm:cxn modelId="{913E348C-C5AE-40D7-B1DB-E704A14AAAD1}" type="presParOf" srcId="{71FBDB6B-97D1-4C42-884B-F4FCF923C4A7}" destId="{4D9E3207-372F-4CA7-AB38-1E648660233F}" srcOrd="1" destOrd="0" presId="urn:microsoft.com/office/officeart/2008/layout/LinedList"/>
    <dgm:cxn modelId="{00CE4683-CA52-40BE-B539-8DB177B6CB93}" type="presParOf" srcId="{4D9E3207-372F-4CA7-AB38-1E648660233F}" destId="{270BC95E-220E-480E-A96C-C727C4F039AE}" srcOrd="0" destOrd="0" presId="urn:microsoft.com/office/officeart/2008/layout/LinedList"/>
    <dgm:cxn modelId="{B12BA03E-90FA-4DD4-A1C6-7B425994A72A}" type="presParOf" srcId="{4D9E3207-372F-4CA7-AB38-1E648660233F}" destId="{E35E77EF-D781-4BAC-8CFE-D9D28A2DB806}" srcOrd="1" destOrd="0" presId="urn:microsoft.com/office/officeart/2008/layout/LinedList"/>
    <dgm:cxn modelId="{77A18F8C-E99A-4A37-8A15-BE996B538887}" type="presParOf" srcId="{71FBDB6B-97D1-4C42-884B-F4FCF923C4A7}" destId="{F4207CA2-7E6D-4D9E-9971-163C5F9103C7}" srcOrd="2" destOrd="0" presId="urn:microsoft.com/office/officeart/2008/layout/LinedList"/>
    <dgm:cxn modelId="{45CE2765-1749-473F-BC37-18799FC31A74}" type="presParOf" srcId="{71FBDB6B-97D1-4C42-884B-F4FCF923C4A7}" destId="{B681A8DD-7FF7-4DA3-B6C1-C6A72619FC4C}" srcOrd="3" destOrd="0" presId="urn:microsoft.com/office/officeart/2008/layout/LinedList"/>
    <dgm:cxn modelId="{CEB73179-A69A-4AB5-97D5-79E3C691F2CD}" type="presParOf" srcId="{B681A8DD-7FF7-4DA3-B6C1-C6A72619FC4C}" destId="{A124BBE9-3401-42DD-B503-579B813B2AB0}" srcOrd="0" destOrd="0" presId="urn:microsoft.com/office/officeart/2008/layout/LinedList"/>
    <dgm:cxn modelId="{B6910C4F-6959-4507-9DE3-159408D54328}" type="presParOf" srcId="{B681A8DD-7FF7-4DA3-B6C1-C6A72619FC4C}" destId="{90FD10DD-58F9-4023-A66C-7A094844E37C}" srcOrd="1" destOrd="0" presId="urn:microsoft.com/office/officeart/2008/layout/LinedList"/>
    <dgm:cxn modelId="{77A68B2E-5FDD-4B2E-BF83-3AA239E4EE9A}" type="presParOf" srcId="{71FBDB6B-97D1-4C42-884B-F4FCF923C4A7}" destId="{50FC42E6-096E-4FD1-A00E-7435D0CA5F98}" srcOrd="4" destOrd="0" presId="urn:microsoft.com/office/officeart/2008/layout/LinedList"/>
    <dgm:cxn modelId="{7981CEA3-68C0-45AA-8C3B-A67AF57ADBAB}" type="presParOf" srcId="{71FBDB6B-97D1-4C42-884B-F4FCF923C4A7}" destId="{01047A90-6A30-4F56-9481-6837E89B9FBA}" srcOrd="5" destOrd="0" presId="urn:microsoft.com/office/officeart/2008/layout/LinedList"/>
    <dgm:cxn modelId="{9A68BEEC-5718-46B5-A1F9-9B781CE79D25}" type="presParOf" srcId="{01047A90-6A30-4F56-9481-6837E89B9FBA}" destId="{8D993624-E71B-43B8-A75F-EC362D7C3F66}" srcOrd="0" destOrd="0" presId="urn:microsoft.com/office/officeart/2008/layout/LinedList"/>
    <dgm:cxn modelId="{B7537A3B-7C3C-4ED4-94DF-EE35591F1EFD}" type="presParOf" srcId="{01047A90-6A30-4F56-9481-6837E89B9FBA}" destId="{2FE9A7B1-88B8-467B-B7B4-5FACA1CA40FE}" srcOrd="1" destOrd="0" presId="urn:microsoft.com/office/officeart/2008/layout/LinedList"/>
    <dgm:cxn modelId="{F202731A-3392-470D-83E3-1D9AA465871C}" type="presParOf" srcId="{71FBDB6B-97D1-4C42-884B-F4FCF923C4A7}" destId="{149AC4E0-89D4-4CDA-A4E1-53D0AC2050FA}" srcOrd="6" destOrd="0" presId="urn:microsoft.com/office/officeart/2008/layout/LinedList"/>
    <dgm:cxn modelId="{356D552C-72C7-4991-8504-37608D80F476}" type="presParOf" srcId="{71FBDB6B-97D1-4C42-884B-F4FCF923C4A7}" destId="{0469BB04-020D-4B87-AC94-26945C0FAF67}" srcOrd="7" destOrd="0" presId="urn:microsoft.com/office/officeart/2008/layout/LinedList"/>
    <dgm:cxn modelId="{0EB51843-1B9A-44C2-90B1-862378CEA14E}" type="presParOf" srcId="{0469BB04-020D-4B87-AC94-26945C0FAF67}" destId="{FF7DAE4E-FEA4-4B52-B4AA-AC15F74E6983}" srcOrd="0" destOrd="0" presId="urn:microsoft.com/office/officeart/2008/layout/LinedList"/>
    <dgm:cxn modelId="{8F49B02F-4CCB-4195-A582-BB4C5F537484}" type="presParOf" srcId="{0469BB04-020D-4B87-AC94-26945C0FAF67}" destId="{ABBA8CFA-BC86-4CF5-AC7B-699BD217A839}" srcOrd="1" destOrd="0" presId="urn:microsoft.com/office/officeart/2008/layout/LinedList"/>
    <dgm:cxn modelId="{FBC12CC1-F19B-4981-814D-EC8CDDA673EC}" type="presParOf" srcId="{71FBDB6B-97D1-4C42-884B-F4FCF923C4A7}" destId="{3F4E8193-1FC0-4EE7-9FA8-C9C18BC61625}" srcOrd="8" destOrd="0" presId="urn:microsoft.com/office/officeart/2008/layout/LinedList"/>
    <dgm:cxn modelId="{701EA7CA-AF54-4463-AFCF-A6C4BE83F12C}" type="presParOf" srcId="{71FBDB6B-97D1-4C42-884B-F4FCF923C4A7}" destId="{A143DADC-BB58-4168-B69F-E65824E887DD}" srcOrd="9" destOrd="0" presId="urn:microsoft.com/office/officeart/2008/layout/LinedList"/>
    <dgm:cxn modelId="{56BD5837-86BE-4283-A776-4DFE28C8C24B}" type="presParOf" srcId="{A143DADC-BB58-4168-B69F-E65824E887DD}" destId="{BBA7B346-A202-4DF2-BBDD-527B764421BE}" srcOrd="0" destOrd="0" presId="urn:microsoft.com/office/officeart/2008/layout/LinedList"/>
    <dgm:cxn modelId="{579C9C29-2D13-4581-9B13-D4D663B52D8B}" type="presParOf" srcId="{A143DADC-BB58-4168-B69F-E65824E887DD}" destId="{3F3DF8A1-2CAC-4F45-9D97-7E07D2F471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79C1D6-9DAE-4561-9AAE-576329FAC377}"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DAE93D8C-060D-4CB4-AD1C-7623B6ABBEF9}">
      <dgm:prSet custT="1"/>
      <dgm:spPr/>
      <dgm:t>
        <a:bodyPr/>
        <a:lstStyle/>
        <a:p>
          <a:r>
            <a:rPr lang="vi-VN" sz="2200" b="1" i="0" kern="1200">
              <a:solidFill>
                <a:prstClr val="white"/>
              </a:solidFill>
              <a:latin typeface="Arial" panose="020B0604020202020204" pitchFamily="34" charset="0"/>
              <a:ea typeface="+mn-ea"/>
              <a:cs typeface="+mn-cs"/>
            </a:rPr>
            <a:t>Tạo Câu Hỏi:</a:t>
          </a:r>
          <a:endParaRPr lang="en-US" sz="2200" b="1" i="0" kern="1200">
            <a:solidFill>
              <a:prstClr val="white"/>
            </a:solidFill>
            <a:latin typeface="Arial" panose="020B0604020202020204" pitchFamily="34" charset="0"/>
            <a:ea typeface="+mn-ea"/>
            <a:cs typeface="+mn-cs"/>
          </a:endParaRPr>
        </a:p>
      </dgm:t>
    </dgm:pt>
    <dgm:pt modelId="{591C9BE4-8A0F-4BF3-94E8-3B228AEAF65A}" type="parTrans" cxnId="{663E62BE-D4FE-4411-AB63-A7319E3B038A}">
      <dgm:prSet/>
      <dgm:spPr/>
      <dgm:t>
        <a:bodyPr/>
        <a:lstStyle/>
        <a:p>
          <a:endParaRPr lang="en-US"/>
        </a:p>
      </dgm:t>
    </dgm:pt>
    <dgm:pt modelId="{556FC281-A8F5-4EB0-B703-2CC2D2C9A9B3}" type="sibTrans" cxnId="{663E62BE-D4FE-4411-AB63-A7319E3B038A}">
      <dgm:prSet/>
      <dgm:spPr/>
      <dgm:t>
        <a:bodyPr/>
        <a:lstStyle/>
        <a:p>
          <a:endParaRPr lang="en-US"/>
        </a:p>
      </dgm:t>
    </dgm:pt>
    <dgm:pt modelId="{C49E8686-1FD6-486B-AF9A-25919FDE3CAB}">
      <dgm:prSet custT="1"/>
      <dgm:spPr/>
      <dgm:t>
        <a:bodyPr/>
        <a:lstStyle/>
        <a:p>
          <a:r>
            <a:rPr lang="vi-VN" sz="1600" b="0" i="0"/>
            <a:t>Cho phép người dùng tạo câu hỏi trắc nghiệm với nhiều loại câu hỏi khác nhau (đa lựa chọn, điền từ, kéo và thả, v.v.).</a:t>
          </a:r>
          <a:endParaRPr lang="en-US" sz="1600"/>
        </a:p>
      </dgm:t>
    </dgm:pt>
    <dgm:pt modelId="{995B6AD5-26B7-4425-A204-72FCE7EFA21A}" type="parTrans" cxnId="{162A1DF3-BCDF-4C36-B792-D77D498475B0}">
      <dgm:prSet/>
      <dgm:spPr/>
      <dgm:t>
        <a:bodyPr/>
        <a:lstStyle/>
        <a:p>
          <a:endParaRPr lang="en-US"/>
        </a:p>
      </dgm:t>
    </dgm:pt>
    <dgm:pt modelId="{AC9F8EBF-FB18-43E6-A918-1435059ADC6F}" type="sibTrans" cxnId="{162A1DF3-BCDF-4C36-B792-D77D498475B0}">
      <dgm:prSet/>
      <dgm:spPr/>
      <dgm:t>
        <a:bodyPr/>
        <a:lstStyle/>
        <a:p>
          <a:endParaRPr lang="en-US"/>
        </a:p>
      </dgm:t>
    </dgm:pt>
    <dgm:pt modelId="{D332E3EE-600C-4287-9DD7-EA90FBB7EB08}">
      <dgm:prSet custT="1"/>
      <dgm:spPr/>
      <dgm:t>
        <a:bodyPr/>
        <a:lstStyle/>
        <a:p>
          <a:r>
            <a:rPr lang="vi-VN" sz="1600" b="0" i="0"/>
            <a:t>Hỗ trợ nhập các đáp án và chọn câu trả lời đúng.</a:t>
          </a:r>
          <a:endParaRPr lang="en-US" sz="1600"/>
        </a:p>
      </dgm:t>
    </dgm:pt>
    <dgm:pt modelId="{F1468A2F-86CA-4FBB-8584-71C21493E3E0}" type="parTrans" cxnId="{4048CEE8-365B-42EE-ADFA-E738D6D449B3}">
      <dgm:prSet/>
      <dgm:spPr/>
      <dgm:t>
        <a:bodyPr/>
        <a:lstStyle/>
        <a:p>
          <a:endParaRPr lang="en-US"/>
        </a:p>
      </dgm:t>
    </dgm:pt>
    <dgm:pt modelId="{8A466176-BEFE-4983-A803-4891EFDE3294}" type="sibTrans" cxnId="{4048CEE8-365B-42EE-ADFA-E738D6D449B3}">
      <dgm:prSet/>
      <dgm:spPr/>
      <dgm:t>
        <a:bodyPr/>
        <a:lstStyle/>
        <a:p>
          <a:endParaRPr lang="en-US"/>
        </a:p>
      </dgm:t>
    </dgm:pt>
    <dgm:pt modelId="{C5BD718A-BF8E-4954-9B68-8FAF5DC4E13C}">
      <dgm:prSet/>
      <dgm:spPr/>
      <dgm:t>
        <a:bodyPr/>
        <a:lstStyle/>
        <a:p>
          <a:r>
            <a:rPr lang="vi-VN" b="1" i="0"/>
            <a:t>Quản Lý Bộ </a:t>
          </a:r>
          <a:endParaRPr lang="en-US" b="1" i="0"/>
        </a:p>
        <a:p>
          <a:r>
            <a:rPr lang="vi-VN" b="1" i="0"/>
            <a:t>Câu Hỏi:</a:t>
          </a:r>
          <a:endParaRPr lang="en-US"/>
        </a:p>
      </dgm:t>
    </dgm:pt>
    <dgm:pt modelId="{766CE25A-6CA3-4CA3-9028-0F9E9E20B6AA}" type="parTrans" cxnId="{6794DD67-AF69-4D8A-BB8A-D92291EFFC7B}">
      <dgm:prSet/>
      <dgm:spPr/>
      <dgm:t>
        <a:bodyPr/>
        <a:lstStyle/>
        <a:p>
          <a:endParaRPr lang="en-US"/>
        </a:p>
      </dgm:t>
    </dgm:pt>
    <dgm:pt modelId="{6C54FA78-E3F6-4A60-978D-DE50B0946B2A}" type="sibTrans" cxnId="{6794DD67-AF69-4D8A-BB8A-D92291EFFC7B}">
      <dgm:prSet/>
      <dgm:spPr/>
      <dgm:t>
        <a:bodyPr/>
        <a:lstStyle/>
        <a:p>
          <a:endParaRPr lang="en-US"/>
        </a:p>
      </dgm:t>
    </dgm:pt>
    <dgm:pt modelId="{CFA4DBF0-B68C-45B5-9066-23A6912C0A9C}">
      <dgm:prSet custT="1"/>
      <dgm:spPr/>
      <dgm:t>
        <a:bodyPr/>
        <a:lstStyle/>
        <a:p>
          <a:r>
            <a:rPr lang="vi-VN" sz="1600" b="0" i="0"/>
            <a:t>Cho phép người dùng quản lý các bộ câu hỏi đã tạo, sửa đổi hoặc xóa chúng.</a:t>
          </a:r>
          <a:endParaRPr lang="en-US" sz="1600"/>
        </a:p>
      </dgm:t>
    </dgm:pt>
    <dgm:pt modelId="{1B6886AA-59CF-4745-9AE8-C405863E17AE}" type="parTrans" cxnId="{4A5DA924-B2F0-4FAB-9017-C5390821E091}">
      <dgm:prSet/>
      <dgm:spPr/>
      <dgm:t>
        <a:bodyPr/>
        <a:lstStyle/>
        <a:p>
          <a:endParaRPr lang="en-US"/>
        </a:p>
      </dgm:t>
    </dgm:pt>
    <dgm:pt modelId="{44B22CFA-69C4-449D-B0E6-8DA4FF78386C}" type="sibTrans" cxnId="{4A5DA924-B2F0-4FAB-9017-C5390821E091}">
      <dgm:prSet/>
      <dgm:spPr/>
      <dgm:t>
        <a:bodyPr/>
        <a:lstStyle/>
        <a:p>
          <a:endParaRPr lang="en-US"/>
        </a:p>
      </dgm:t>
    </dgm:pt>
    <dgm:pt modelId="{2D78B4D7-D340-4B8E-9EB4-1006A1F37072}">
      <dgm:prSet/>
      <dgm:spPr/>
      <dgm:t>
        <a:bodyPr/>
        <a:lstStyle/>
        <a:p>
          <a:r>
            <a:rPr lang="vi-VN" b="1" i="0"/>
            <a:t>Tìm Kiếm và </a:t>
          </a:r>
          <a:endParaRPr lang="en-US" b="1" i="0"/>
        </a:p>
        <a:p>
          <a:r>
            <a:rPr lang="vi-VN" b="1" i="0"/>
            <a:t>Khám Phá:</a:t>
          </a:r>
          <a:endParaRPr lang="en-US"/>
        </a:p>
      </dgm:t>
    </dgm:pt>
    <dgm:pt modelId="{77FC1C63-F0D2-4DA9-90B5-D34853F20538}" type="parTrans" cxnId="{3F13DBC9-4D64-4DA2-B7C2-A7C3067210C5}">
      <dgm:prSet/>
      <dgm:spPr/>
      <dgm:t>
        <a:bodyPr/>
        <a:lstStyle/>
        <a:p>
          <a:endParaRPr lang="en-US"/>
        </a:p>
      </dgm:t>
    </dgm:pt>
    <dgm:pt modelId="{E64950E7-A91C-41A0-B24E-5417A02A1565}" type="sibTrans" cxnId="{3F13DBC9-4D64-4DA2-B7C2-A7C3067210C5}">
      <dgm:prSet/>
      <dgm:spPr/>
      <dgm:t>
        <a:bodyPr/>
        <a:lstStyle/>
        <a:p>
          <a:endParaRPr lang="en-US"/>
        </a:p>
      </dgm:t>
    </dgm:pt>
    <dgm:pt modelId="{3121099C-A386-4B3A-9FF0-E79118C45B88}">
      <dgm:prSet custT="1"/>
      <dgm:spPr/>
      <dgm:t>
        <a:bodyPr/>
        <a:lstStyle/>
        <a:p>
          <a:r>
            <a:rPr lang="vi-VN" sz="1600" b="0" i="0"/>
            <a:t>Cung cấp chức năng tìm kiếm và khám phá các bộ câu hỏi được chia sẻ bởi cộng đồng người dùng.</a:t>
          </a:r>
          <a:endParaRPr lang="en-US" sz="1600"/>
        </a:p>
      </dgm:t>
    </dgm:pt>
    <dgm:pt modelId="{A289C434-0CD4-4DC9-BC9A-1C52BBD4E85A}" type="parTrans" cxnId="{39BCF26A-0B53-4896-A23B-2091AC5B4AD4}">
      <dgm:prSet/>
      <dgm:spPr/>
      <dgm:t>
        <a:bodyPr/>
        <a:lstStyle/>
        <a:p>
          <a:endParaRPr lang="en-US"/>
        </a:p>
      </dgm:t>
    </dgm:pt>
    <dgm:pt modelId="{4C7ABCB6-F0E2-4951-95AE-EA333CE8E3B5}" type="sibTrans" cxnId="{39BCF26A-0B53-4896-A23B-2091AC5B4AD4}">
      <dgm:prSet/>
      <dgm:spPr/>
      <dgm:t>
        <a:bodyPr/>
        <a:lstStyle/>
        <a:p>
          <a:endParaRPr lang="en-US"/>
        </a:p>
      </dgm:t>
    </dgm:pt>
    <dgm:pt modelId="{16C6611D-6D60-4958-B0C9-4D899BD64DD4}">
      <dgm:prSet/>
      <dgm:spPr/>
      <dgm:t>
        <a:bodyPr/>
        <a:lstStyle/>
        <a:p>
          <a:r>
            <a:rPr lang="vi-VN" b="1" i="0"/>
            <a:t>Chia Sẻ và </a:t>
          </a:r>
          <a:endParaRPr lang="en-US" b="1" i="0"/>
        </a:p>
        <a:p>
          <a:r>
            <a:rPr lang="vi-VN" b="1" i="0"/>
            <a:t>Tương Tác:</a:t>
          </a:r>
          <a:endParaRPr lang="en-US"/>
        </a:p>
      </dgm:t>
    </dgm:pt>
    <dgm:pt modelId="{B1E0ED00-F935-4297-BDEF-2B49E4DD2471}" type="parTrans" cxnId="{A88C3517-D77D-4FA0-BF7F-11470C6AA0EA}">
      <dgm:prSet/>
      <dgm:spPr/>
      <dgm:t>
        <a:bodyPr/>
        <a:lstStyle/>
        <a:p>
          <a:endParaRPr lang="en-US"/>
        </a:p>
      </dgm:t>
    </dgm:pt>
    <dgm:pt modelId="{F70FF4BC-2499-4E23-B7A9-92D5F74EA749}" type="sibTrans" cxnId="{A88C3517-D77D-4FA0-BF7F-11470C6AA0EA}">
      <dgm:prSet/>
      <dgm:spPr/>
      <dgm:t>
        <a:bodyPr/>
        <a:lstStyle/>
        <a:p>
          <a:endParaRPr lang="en-US"/>
        </a:p>
      </dgm:t>
    </dgm:pt>
    <dgm:pt modelId="{877FBE52-5B15-43A4-BF37-CCD2B7A8FB73}">
      <dgm:prSet custT="1"/>
      <dgm:spPr/>
      <dgm:t>
        <a:bodyPr/>
        <a:lstStyle/>
        <a:p>
          <a:r>
            <a:rPr lang="vi-VN" sz="1600" b="0" i="0"/>
            <a:t>Cho phép người dùng chia sẻ bộ câu hỏi của mình với người khác thông qua liên kết hoặc mạng xã hội.</a:t>
          </a:r>
          <a:endParaRPr lang="en-US" sz="1600"/>
        </a:p>
      </dgm:t>
    </dgm:pt>
    <dgm:pt modelId="{86998AA3-57B6-4B0E-828A-C29024CBF3A0}" type="parTrans" cxnId="{6DC70C38-18D5-4ADB-B547-0B92F140AD7C}">
      <dgm:prSet/>
      <dgm:spPr/>
      <dgm:t>
        <a:bodyPr/>
        <a:lstStyle/>
        <a:p>
          <a:endParaRPr lang="en-US"/>
        </a:p>
      </dgm:t>
    </dgm:pt>
    <dgm:pt modelId="{7F0C02EC-D75F-4E9B-91D3-C5EEA21AC6E9}" type="sibTrans" cxnId="{6DC70C38-18D5-4ADB-B547-0B92F140AD7C}">
      <dgm:prSet/>
      <dgm:spPr/>
      <dgm:t>
        <a:bodyPr/>
        <a:lstStyle/>
        <a:p>
          <a:endParaRPr lang="en-US"/>
        </a:p>
      </dgm:t>
    </dgm:pt>
    <dgm:pt modelId="{B46E4E64-6674-4F7E-871D-A3E9A4BA5B49}">
      <dgm:prSet custT="1"/>
      <dgm:spPr/>
      <dgm:t>
        <a:bodyPr/>
        <a:lstStyle/>
        <a:p>
          <a:r>
            <a:rPr lang="vi-VN" sz="1600" b="0" i="0"/>
            <a:t>Hỗ trợ việc đánh giá và phản hồi từ người dùng khác.</a:t>
          </a:r>
          <a:endParaRPr lang="en-US" sz="1600"/>
        </a:p>
      </dgm:t>
    </dgm:pt>
    <dgm:pt modelId="{6D7534B0-2A64-4167-B11C-4835BCC9DADC}" type="parTrans" cxnId="{4C6EDB31-4501-43BB-B537-10EC82E62A0D}">
      <dgm:prSet/>
      <dgm:spPr/>
      <dgm:t>
        <a:bodyPr/>
        <a:lstStyle/>
        <a:p>
          <a:endParaRPr lang="en-US"/>
        </a:p>
      </dgm:t>
    </dgm:pt>
    <dgm:pt modelId="{012C27BE-91EB-437A-9F6C-8592323F167E}" type="sibTrans" cxnId="{4C6EDB31-4501-43BB-B537-10EC82E62A0D}">
      <dgm:prSet/>
      <dgm:spPr/>
      <dgm:t>
        <a:bodyPr/>
        <a:lstStyle/>
        <a:p>
          <a:endParaRPr lang="en-US"/>
        </a:p>
      </dgm:t>
    </dgm:pt>
    <dgm:pt modelId="{873D6817-1DBB-4889-B46A-7B9C166B4DD0}">
      <dgm:prSet/>
      <dgm:spPr/>
      <dgm:t>
        <a:bodyPr/>
        <a:lstStyle/>
        <a:p>
          <a:r>
            <a:rPr lang="vi-VN" b="1" i="0"/>
            <a:t>Thi Online:</a:t>
          </a:r>
          <a:endParaRPr lang="en-US"/>
        </a:p>
      </dgm:t>
    </dgm:pt>
    <dgm:pt modelId="{4F57AD69-68F6-4C11-A2AD-48645EBFD20E}" type="parTrans" cxnId="{3C2FABEC-18FA-448F-9609-066FCCF03282}">
      <dgm:prSet/>
      <dgm:spPr/>
      <dgm:t>
        <a:bodyPr/>
        <a:lstStyle/>
        <a:p>
          <a:endParaRPr lang="en-US"/>
        </a:p>
      </dgm:t>
    </dgm:pt>
    <dgm:pt modelId="{1122CCCD-A573-4EB2-B691-3CFF9B585575}" type="sibTrans" cxnId="{3C2FABEC-18FA-448F-9609-066FCCF03282}">
      <dgm:prSet/>
      <dgm:spPr/>
      <dgm:t>
        <a:bodyPr/>
        <a:lstStyle/>
        <a:p>
          <a:endParaRPr lang="en-US"/>
        </a:p>
      </dgm:t>
    </dgm:pt>
    <dgm:pt modelId="{116276A2-D9C3-45EB-B618-467F96BB045D}">
      <dgm:prSet custT="1"/>
      <dgm:spPr/>
      <dgm:t>
        <a:bodyPr/>
        <a:lstStyle/>
        <a:p>
          <a:r>
            <a:rPr lang="vi-VN" sz="1600" b="0" i="0"/>
            <a:t>Cung cấp tính năng thi online với các bộ câu hỏi được chọn.</a:t>
          </a:r>
          <a:endParaRPr lang="en-US" sz="1600"/>
        </a:p>
      </dgm:t>
    </dgm:pt>
    <dgm:pt modelId="{F296C451-E3AB-4BE5-BFFA-017A2452FA6D}" type="parTrans" cxnId="{97F124E8-A699-4D6F-B000-CC79AA761E09}">
      <dgm:prSet/>
      <dgm:spPr/>
      <dgm:t>
        <a:bodyPr/>
        <a:lstStyle/>
        <a:p>
          <a:endParaRPr lang="en-US"/>
        </a:p>
      </dgm:t>
    </dgm:pt>
    <dgm:pt modelId="{5DF7DAE0-323E-48FE-9A56-AC2FB5B0AE09}" type="sibTrans" cxnId="{97F124E8-A699-4D6F-B000-CC79AA761E09}">
      <dgm:prSet/>
      <dgm:spPr/>
      <dgm:t>
        <a:bodyPr/>
        <a:lstStyle/>
        <a:p>
          <a:endParaRPr lang="en-US"/>
        </a:p>
      </dgm:t>
    </dgm:pt>
    <dgm:pt modelId="{E70381A0-D3DA-4757-B06B-928F45F2D675}">
      <dgm:prSet custT="1"/>
      <dgm:spPr/>
      <dgm:t>
        <a:bodyPr/>
        <a:lstStyle/>
        <a:p>
          <a:r>
            <a:rPr lang="vi-VN" sz="1600" b="0" i="0"/>
            <a:t>Tính điểm tự động và hiển thị kết quả sau khi kết thúc bài kiểm tra.</a:t>
          </a:r>
          <a:endParaRPr lang="en-US" sz="1600"/>
        </a:p>
      </dgm:t>
    </dgm:pt>
    <dgm:pt modelId="{D0CB7D50-B457-4809-81A6-3CEE36A0B40D}" type="parTrans" cxnId="{E03F5D05-0C67-4767-AC9D-0AA8236A12F3}">
      <dgm:prSet/>
      <dgm:spPr/>
      <dgm:t>
        <a:bodyPr/>
        <a:lstStyle/>
        <a:p>
          <a:endParaRPr lang="en-US"/>
        </a:p>
      </dgm:t>
    </dgm:pt>
    <dgm:pt modelId="{BE5D163D-AA02-4645-8811-E041452CFE1D}" type="sibTrans" cxnId="{E03F5D05-0C67-4767-AC9D-0AA8236A12F3}">
      <dgm:prSet/>
      <dgm:spPr/>
      <dgm:t>
        <a:bodyPr/>
        <a:lstStyle/>
        <a:p>
          <a:endParaRPr lang="en-US"/>
        </a:p>
      </dgm:t>
    </dgm:pt>
    <dgm:pt modelId="{912BBCDC-25BB-4DF4-A3C9-B9890710A8CA}" type="pres">
      <dgm:prSet presAssocID="{1679C1D6-9DAE-4561-9AAE-576329FAC377}" presName="Name0" presStyleCnt="0">
        <dgm:presLayoutVars>
          <dgm:dir/>
          <dgm:animLvl val="lvl"/>
          <dgm:resizeHandles val="exact"/>
        </dgm:presLayoutVars>
      </dgm:prSet>
      <dgm:spPr/>
    </dgm:pt>
    <dgm:pt modelId="{D480027B-6654-44BC-A273-EDD2082849CB}" type="pres">
      <dgm:prSet presAssocID="{DAE93D8C-060D-4CB4-AD1C-7623B6ABBEF9}" presName="linNode" presStyleCnt="0"/>
      <dgm:spPr/>
    </dgm:pt>
    <dgm:pt modelId="{9DC2E5AC-B8F5-48DB-AC56-D85657230F8C}" type="pres">
      <dgm:prSet presAssocID="{DAE93D8C-060D-4CB4-AD1C-7623B6ABBEF9}" presName="parentText" presStyleLbl="alignNode1" presStyleIdx="0" presStyleCnt="5">
        <dgm:presLayoutVars>
          <dgm:chMax val="1"/>
          <dgm:bulletEnabled/>
        </dgm:presLayoutVars>
      </dgm:prSet>
      <dgm:spPr/>
    </dgm:pt>
    <dgm:pt modelId="{CDA9BDD7-B34E-4EA6-8115-ED43B56FAE34}" type="pres">
      <dgm:prSet presAssocID="{DAE93D8C-060D-4CB4-AD1C-7623B6ABBEF9}" presName="descendantText" presStyleLbl="alignAccFollowNode1" presStyleIdx="0" presStyleCnt="5">
        <dgm:presLayoutVars>
          <dgm:bulletEnabled/>
        </dgm:presLayoutVars>
      </dgm:prSet>
      <dgm:spPr/>
    </dgm:pt>
    <dgm:pt modelId="{AC99D477-A930-4918-9865-D548EEE2FD08}" type="pres">
      <dgm:prSet presAssocID="{556FC281-A8F5-4EB0-B703-2CC2D2C9A9B3}" presName="sp" presStyleCnt="0"/>
      <dgm:spPr/>
    </dgm:pt>
    <dgm:pt modelId="{EE6106F1-8617-4DD7-9B46-40AB3440AC15}" type="pres">
      <dgm:prSet presAssocID="{C5BD718A-BF8E-4954-9B68-8FAF5DC4E13C}" presName="linNode" presStyleCnt="0"/>
      <dgm:spPr/>
    </dgm:pt>
    <dgm:pt modelId="{DBA8B4B0-8DF7-4DDF-A1D6-FB756147B3E5}" type="pres">
      <dgm:prSet presAssocID="{C5BD718A-BF8E-4954-9B68-8FAF5DC4E13C}" presName="parentText" presStyleLbl="alignNode1" presStyleIdx="1" presStyleCnt="5">
        <dgm:presLayoutVars>
          <dgm:chMax val="1"/>
          <dgm:bulletEnabled/>
        </dgm:presLayoutVars>
      </dgm:prSet>
      <dgm:spPr/>
    </dgm:pt>
    <dgm:pt modelId="{69C68159-2C46-4EEC-8757-C75F67D5712A}" type="pres">
      <dgm:prSet presAssocID="{C5BD718A-BF8E-4954-9B68-8FAF5DC4E13C}" presName="descendantText" presStyleLbl="alignAccFollowNode1" presStyleIdx="1" presStyleCnt="5">
        <dgm:presLayoutVars>
          <dgm:bulletEnabled/>
        </dgm:presLayoutVars>
      </dgm:prSet>
      <dgm:spPr/>
    </dgm:pt>
    <dgm:pt modelId="{589E0852-C3F3-4FC1-8E8C-C9E4D6AC31F5}" type="pres">
      <dgm:prSet presAssocID="{6C54FA78-E3F6-4A60-978D-DE50B0946B2A}" presName="sp" presStyleCnt="0"/>
      <dgm:spPr/>
    </dgm:pt>
    <dgm:pt modelId="{68E1A7B4-8DA4-4002-ADC5-6C16CEB782FF}" type="pres">
      <dgm:prSet presAssocID="{2D78B4D7-D340-4B8E-9EB4-1006A1F37072}" presName="linNode" presStyleCnt="0"/>
      <dgm:spPr/>
    </dgm:pt>
    <dgm:pt modelId="{9873EA7E-2D3D-4F71-9CD9-20C470A4DAEA}" type="pres">
      <dgm:prSet presAssocID="{2D78B4D7-D340-4B8E-9EB4-1006A1F37072}" presName="parentText" presStyleLbl="alignNode1" presStyleIdx="2" presStyleCnt="5">
        <dgm:presLayoutVars>
          <dgm:chMax val="1"/>
          <dgm:bulletEnabled/>
        </dgm:presLayoutVars>
      </dgm:prSet>
      <dgm:spPr/>
    </dgm:pt>
    <dgm:pt modelId="{08BA028B-C671-4394-B48E-FB11B2363700}" type="pres">
      <dgm:prSet presAssocID="{2D78B4D7-D340-4B8E-9EB4-1006A1F37072}" presName="descendantText" presStyleLbl="alignAccFollowNode1" presStyleIdx="2" presStyleCnt="5">
        <dgm:presLayoutVars>
          <dgm:bulletEnabled/>
        </dgm:presLayoutVars>
      </dgm:prSet>
      <dgm:spPr/>
    </dgm:pt>
    <dgm:pt modelId="{B74D3469-B29F-4BC2-B3F4-8BDB7C5A097B}" type="pres">
      <dgm:prSet presAssocID="{E64950E7-A91C-41A0-B24E-5417A02A1565}" presName="sp" presStyleCnt="0"/>
      <dgm:spPr/>
    </dgm:pt>
    <dgm:pt modelId="{A42E5D18-544F-466B-B5A2-556388E8B151}" type="pres">
      <dgm:prSet presAssocID="{16C6611D-6D60-4958-B0C9-4D899BD64DD4}" presName="linNode" presStyleCnt="0"/>
      <dgm:spPr/>
    </dgm:pt>
    <dgm:pt modelId="{60727E21-3A1C-40F6-B453-09F748BD647B}" type="pres">
      <dgm:prSet presAssocID="{16C6611D-6D60-4958-B0C9-4D899BD64DD4}" presName="parentText" presStyleLbl="alignNode1" presStyleIdx="3" presStyleCnt="5">
        <dgm:presLayoutVars>
          <dgm:chMax val="1"/>
          <dgm:bulletEnabled/>
        </dgm:presLayoutVars>
      </dgm:prSet>
      <dgm:spPr/>
    </dgm:pt>
    <dgm:pt modelId="{8FDE6626-9F72-4045-AA10-39EA4CD0FA90}" type="pres">
      <dgm:prSet presAssocID="{16C6611D-6D60-4958-B0C9-4D899BD64DD4}" presName="descendantText" presStyleLbl="alignAccFollowNode1" presStyleIdx="3" presStyleCnt="5">
        <dgm:presLayoutVars>
          <dgm:bulletEnabled/>
        </dgm:presLayoutVars>
      </dgm:prSet>
      <dgm:spPr/>
    </dgm:pt>
    <dgm:pt modelId="{0B834113-9480-4AE0-8A72-9B3BE062B80B}" type="pres">
      <dgm:prSet presAssocID="{F70FF4BC-2499-4E23-B7A9-92D5F74EA749}" presName="sp" presStyleCnt="0"/>
      <dgm:spPr/>
    </dgm:pt>
    <dgm:pt modelId="{64193A54-AF70-4390-856E-D74768C76FAB}" type="pres">
      <dgm:prSet presAssocID="{873D6817-1DBB-4889-B46A-7B9C166B4DD0}" presName="linNode" presStyleCnt="0"/>
      <dgm:spPr/>
    </dgm:pt>
    <dgm:pt modelId="{1BD52300-E5AD-41D4-A93F-BCDC85AAF559}" type="pres">
      <dgm:prSet presAssocID="{873D6817-1DBB-4889-B46A-7B9C166B4DD0}" presName="parentText" presStyleLbl="alignNode1" presStyleIdx="4" presStyleCnt="5">
        <dgm:presLayoutVars>
          <dgm:chMax val="1"/>
          <dgm:bulletEnabled/>
        </dgm:presLayoutVars>
      </dgm:prSet>
      <dgm:spPr/>
    </dgm:pt>
    <dgm:pt modelId="{CE9799AB-FFA1-42E8-8348-3E199A442176}" type="pres">
      <dgm:prSet presAssocID="{873D6817-1DBB-4889-B46A-7B9C166B4DD0}" presName="descendantText" presStyleLbl="alignAccFollowNode1" presStyleIdx="4" presStyleCnt="5">
        <dgm:presLayoutVars>
          <dgm:bulletEnabled/>
        </dgm:presLayoutVars>
      </dgm:prSet>
      <dgm:spPr/>
    </dgm:pt>
  </dgm:ptLst>
  <dgm:cxnLst>
    <dgm:cxn modelId="{D9FEA900-C2EF-45B5-8409-1EC455DA28C6}" type="presOf" srcId="{B46E4E64-6674-4F7E-871D-A3E9A4BA5B49}" destId="{8FDE6626-9F72-4045-AA10-39EA4CD0FA90}" srcOrd="0" destOrd="1" presId="urn:microsoft.com/office/officeart/2016/7/layout/VerticalSolidActionList"/>
    <dgm:cxn modelId="{E03F5D05-0C67-4767-AC9D-0AA8236A12F3}" srcId="{873D6817-1DBB-4889-B46A-7B9C166B4DD0}" destId="{E70381A0-D3DA-4757-B06B-928F45F2D675}" srcOrd="1" destOrd="0" parTransId="{D0CB7D50-B457-4809-81A6-3CEE36A0B40D}" sibTransId="{BE5D163D-AA02-4645-8811-E041452CFE1D}"/>
    <dgm:cxn modelId="{AAB09616-63B4-46C3-91C2-A9A0DC78A916}" type="presOf" srcId="{CFA4DBF0-B68C-45B5-9066-23A6912C0A9C}" destId="{69C68159-2C46-4EEC-8757-C75F67D5712A}" srcOrd="0" destOrd="0" presId="urn:microsoft.com/office/officeart/2016/7/layout/VerticalSolidActionList"/>
    <dgm:cxn modelId="{A88C3517-D77D-4FA0-BF7F-11470C6AA0EA}" srcId="{1679C1D6-9DAE-4561-9AAE-576329FAC377}" destId="{16C6611D-6D60-4958-B0C9-4D899BD64DD4}" srcOrd="3" destOrd="0" parTransId="{B1E0ED00-F935-4297-BDEF-2B49E4DD2471}" sibTransId="{F70FF4BC-2499-4E23-B7A9-92D5F74EA749}"/>
    <dgm:cxn modelId="{BCA16017-B80F-45FE-9639-E0F219425F0A}" type="presOf" srcId="{16C6611D-6D60-4958-B0C9-4D899BD64DD4}" destId="{60727E21-3A1C-40F6-B453-09F748BD647B}" srcOrd="0" destOrd="0" presId="urn:microsoft.com/office/officeart/2016/7/layout/VerticalSolidActionList"/>
    <dgm:cxn modelId="{4A5DA924-B2F0-4FAB-9017-C5390821E091}" srcId="{C5BD718A-BF8E-4954-9B68-8FAF5DC4E13C}" destId="{CFA4DBF0-B68C-45B5-9066-23A6912C0A9C}" srcOrd="0" destOrd="0" parTransId="{1B6886AA-59CF-4745-9AE8-C405863E17AE}" sibTransId="{44B22CFA-69C4-449D-B0E6-8DA4FF78386C}"/>
    <dgm:cxn modelId="{05375629-2ED6-42C6-8858-519BA49DE70B}" type="presOf" srcId="{3121099C-A386-4B3A-9FF0-E79118C45B88}" destId="{08BA028B-C671-4394-B48E-FB11B2363700}" srcOrd="0" destOrd="0" presId="urn:microsoft.com/office/officeart/2016/7/layout/VerticalSolidActionList"/>
    <dgm:cxn modelId="{F7884A30-9AC3-4BE7-8439-6C729F0B641D}" type="presOf" srcId="{D332E3EE-600C-4287-9DD7-EA90FBB7EB08}" destId="{CDA9BDD7-B34E-4EA6-8115-ED43B56FAE34}" srcOrd="0" destOrd="1" presId="urn:microsoft.com/office/officeart/2016/7/layout/VerticalSolidActionList"/>
    <dgm:cxn modelId="{4C6EDB31-4501-43BB-B537-10EC82E62A0D}" srcId="{16C6611D-6D60-4958-B0C9-4D899BD64DD4}" destId="{B46E4E64-6674-4F7E-871D-A3E9A4BA5B49}" srcOrd="1" destOrd="0" parTransId="{6D7534B0-2A64-4167-B11C-4835BCC9DADC}" sibTransId="{012C27BE-91EB-437A-9F6C-8592323F167E}"/>
    <dgm:cxn modelId="{6DC70C38-18D5-4ADB-B547-0B92F140AD7C}" srcId="{16C6611D-6D60-4958-B0C9-4D899BD64DD4}" destId="{877FBE52-5B15-43A4-BF37-CCD2B7A8FB73}" srcOrd="0" destOrd="0" parTransId="{86998AA3-57B6-4B0E-828A-C29024CBF3A0}" sibTransId="{7F0C02EC-D75F-4E9B-91D3-C5EEA21AC6E9}"/>
    <dgm:cxn modelId="{4B0ACC64-DB00-4F92-99F6-0D583FE92139}" type="presOf" srcId="{116276A2-D9C3-45EB-B618-467F96BB045D}" destId="{CE9799AB-FFA1-42E8-8348-3E199A442176}" srcOrd="0" destOrd="0" presId="urn:microsoft.com/office/officeart/2016/7/layout/VerticalSolidActionList"/>
    <dgm:cxn modelId="{6794DD67-AF69-4D8A-BB8A-D92291EFFC7B}" srcId="{1679C1D6-9DAE-4561-9AAE-576329FAC377}" destId="{C5BD718A-BF8E-4954-9B68-8FAF5DC4E13C}" srcOrd="1" destOrd="0" parTransId="{766CE25A-6CA3-4CA3-9028-0F9E9E20B6AA}" sibTransId="{6C54FA78-E3F6-4A60-978D-DE50B0946B2A}"/>
    <dgm:cxn modelId="{A963486A-E282-4864-9718-94648BA05129}" type="presOf" srcId="{C5BD718A-BF8E-4954-9B68-8FAF5DC4E13C}" destId="{DBA8B4B0-8DF7-4DDF-A1D6-FB756147B3E5}" srcOrd="0" destOrd="0" presId="urn:microsoft.com/office/officeart/2016/7/layout/VerticalSolidActionList"/>
    <dgm:cxn modelId="{39BCF26A-0B53-4896-A23B-2091AC5B4AD4}" srcId="{2D78B4D7-D340-4B8E-9EB4-1006A1F37072}" destId="{3121099C-A386-4B3A-9FF0-E79118C45B88}" srcOrd="0" destOrd="0" parTransId="{A289C434-0CD4-4DC9-BC9A-1C52BBD4E85A}" sibTransId="{4C7ABCB6-F0E2-4951-95AE-EA333CE8E3B5}"/>
    <dgm:cxn modelId="{C531986B-BEEA-429E-A63E-40292B81657D}" type="presOf" srcId="{E70381A0-D3DA-4757-B06B-928F45F2D675}" destId="{CE9799AB-FFA1-42E8-8348-3E199A442176}" srcOrd="0" destOrd="1" presId="urn:microsoft.com/office/officeart/2016/7/layout/VerticalSolidActionList"/>
    <dgm:cxn modelId="{5696AC51-41AB-4E22-B447-BB85AA8265EF}" type="presOf" srcId="{1679C1D6-9DAE-4561-9AAE-576329FAC377}" destId="{912BBCDC-25BB-4DF4-A3C9-B9890710A8CA}" srcOrd="0" destOrd="0" presId="urn:microsoft.com/office/officeart/2016/7/layout/VerticalSolidActionList"/>
    <dgm:cxn modelId="{3A72E081-3B27-4C22-B7F9-C5753E044B47}" type="presOf" srcId="{DAE93D8C-060D-4CB4-AD1C-7623B6ABBEF9}" destId="{9DC2E5AC-B8F5-48DB-AC56-D85657230F8C}" srcOrd="0" destOrd="0" presId="urn:microsoft.com/office/officeart/2016/7/layout/VerticalSolidActionList"/>
    <dgm:cxn modelId="{01675B8D-4496-4321-B197-9B9C15890882}" type="presOf" srcId="{877FBE52-5B15-43A4-BF37-CCD2B7A8FB73}" destId="{8FDE6626-9F72-4045-AA10-39EA4CD0FA90}" srcOrd="0" destOrd="0" presId="urn:microsoft.com/office/officeart/2016/7/layout/VerticalSolidActionList"/>
    <dgm:cxn modelId="{700B0D91-B0B5-414E-83D5-EDD316AD1562}" type="presOf" srcId="{873D6817-1DBB-4889-B46A-7B9C166B4DD0}" destId="{1BD52300-E5AD-41D4-A93F-BCDC85AAF559}" srcOrd="0" destOrd="0" presId="urn:microsoft.com/office/officeart/2016/7/layout/VerticalSolidActionList"/>
    <dgm:cxn modelId="{91C7BB97-37FB-497B-8318-6CA987B9136A}" type="presOf" srcId="{2D78B4D7-D340-4B8E-9EB4-1006A1F37072}" destId="{9873EA7E-2D3D-4F71-9CD9-20C470A4DAEA}" srcOrd="0" destOrd="0" presId="urn:microsoft.com/office/officeart/2016/7/layout/VerticalSolidActionList"/>
    <dgm:cxn modelId="{663E62BE-D4FE-4411-AB63-A7319E3B038A}" srcId="{1679C1D6-9DAE-4561-9AAE-576329FAC377}" destId="{DAE93D8C-060D-4CB4-AD1C-7623B6ABBEF9}" srcOrd="0" destOrd="0" parTransId="{591C9BE4-8A0F-4BF3-94E8-3B228AEAF65A}" sibTransId="{556FC281-A8F5-4EB0-B703-2CC2D2C9A9B3}"/>
    <dgm:cxn modelId="{3F13DBC9-4D64-4DA2-B7C2-A7C3067210C5}" srcId="{1679C1D6-9DAE-4561-9AAE-576329FAC377}" destId="{2D78B4D7-D340-4B8E-9EB4-1006A1F37072}" srcOrd="2" destOrd="0" parTransId="{77FC1C63-F0D2-4DA9-90B5-D34853F20538}" sibTransId="{E64950E7-A91C-41A0-B24E-5417A02A1565}"/>
    <dgm:cxn modelId="{D695A3DF-DA0A-4E2E-BCC0-B1EC1635AF23}" type="presOf" srcId="{C49E8686-1FD6-486B-AF9A-25919FDE3CAB}" destId="{CDA9BDD7-B34E-4EA6-8115-ED43B56FAE34}" srcOrd="0" destOrd="0" presId="urn:microsoft.com/office/officeart/2016/7/layout/VerticalSolidActionList"/>
    <dgm:cxn modelId="{97F124E8-A699-4D6F-B000-CC79AA761E09}" srcId="{873D6817-1DBB-4889-B46A-7B9C166B4DD0}" destId="{116276A2-D9C3-45EB-B618-467F96BB045D}" srcOrd="0" destOrd="0" parTransId="{F296C451-E3AB-4BE5-BFFA-017A2452FA6D}" sibTransId="{5DF7DAE0-323E-48FE-9A56-AC2FB5B0AE09}"/>
    <dgm:cxn modelId="{4048CEE8-365B-42EE-ADFA-E738D6D449B3}" srcId="{DAE93D8C-060D-4CB4-AD1C-7623B6ABBEF9}" destId="{D332E3EE-600C-4287-9DD7-EA90FBB7EB08}" srcOrd="1" destOrd="0" parTransId="{F1468A2F-86CA-4FBB-8584-71C21493E3E0}" sibTransId="{8A466176-BEFE-4983-A803-4891EFDE3294}"/>
    <dgm:cxn modelId="{3C2FABEC-18FA-448F-9609-066FCCF03282}" srcId="{1679C1D6-9DAE-4561-9AAE-576329FAC377}" destId="{873D6817-1DBB-4889-B46A-7B9C166B4DD0}" srcOrd="4" destOrd="0" parTransId="{4F57AD69-68F6-4C11-A2AD-48645EBFD20E}" sibTransId="{1122CCCD-A573-4EB2-B691-3CFF9B585575}"/>
    <dgm:cxn modelId="{162A1DF3-BCDF-4C36-B792-D77D498475B0}" srcId="{DAE93D8C-060D-4CB4-AD1C-7623B6ABBEF9}" destId="{C49E8686-1FD6-486B-AF9A-25919FDE3CAB}" srcOrd="0" destOrd="0" parTransId="{995B6AD5-26B7-4425-A204-72FCE7EFA21A}" sibTransId="{AC9F8EBF-FB18-43E6-A918-1435059ADC6F}"/>
    <dgm:cxn modelId="{318EFAAA-5A69-49C1-A900-C6DB808B3F3D}" type="presParOf" srcId="{912BBCDC-25BB-4DF4-A3C9-B9890710A8CA}" destId="{D480027B-6654-44BC-A273-EDD2082849CB}" srcOrd="0" destOrd="0" presId="urn:microsoft.com/office/officeart/2016/7/layout/VerticalSolidActionList"/>
    <dgm:cxn modelId="{9AEDF7F5-4451-4BD1-AF0C-4B52B7FF2CDE}" type="presParOf" srcId="{D480027B-6654-44BC-A273-EDD2082849CB}" destId="{9DC2E5AC-B8F5-48DB-AC56-D85657230F8C}" srcOrd="0" destOrd="0" presId="urn:microsoft.com/office/officeart/2016/7/layout/VerticalSolidActionList"/>
    <dgm:cxn modelId="{50634941-CED9-4478-9F5C-C81F49417224}" type="presParOf" srcId="{D480027B-6654-44BC-A273-EDD2082849CB}" destId="{CDA9BDD7-B34E-4EA6-8115-ED43B56FAE34}" srcOrd="1" destOrd="0" presId="urn:microsoft.com/office/officeart/2016/7/layout/VerticalSolidActionList"/>
    <dgm:cxn modelId="{DAD0D359-2517-4787-9F60-F1B6A50D1406}" type="presParOf" srcId="{912BBCDC-25BB-4DF4-A3C9-B9890710A8CA}" destId="{AC99D477-A930-4918-9865-D548EEE2FD08}" srcOrd="1" destOrd="0" presId="urn:microsoft.com/office/officeart/2016/7/layout/VerticalSolidActionList"/>
    <dgm:cxn modelId="{C4094AB6-08FC-4F6B-B2A9-653F8EB96F4A}" type="presParOf" srcId="{912BBCDC-25BB-4DF4-A3C9-B9890710A8CA}" destId="{EE6106F1-8617-4DD7-9B46-40AB3440AC15}" srcOrd="2" destOrd="0" presId="urn:microsoft.com/office/officeart/2016/7/layout/VerticalSolidActionList"/>
    <dgm:cxn modelId="{6C9253F8-57FF-4D43-968E-A784D7023BE8}" type="presParOf" srcId="{EE6106F1-8617-4DD7-9B46-40AB3440AC15}" destId="{DBA8B4B0-8DF7-4DDF-A1D6-FB756147B3E5}" srcOrd="0" destOrd="0" presId="urn:microsoft.com/office/officeart/2016/7/layout/VerticalSolidActionList"/>
    <dgm:cxn modelId="{F1B3DDF2-BD89-439C-A30A-3AD2260F7C94}" type="presParOf" srcId="{EE6106F1-8617-4DD7-9B46-40AB3440AC15}" destId="{69C68159-2C46-4EEC-8757-C75F67D5712A}" srcOrd="1" destOrd="0" presId="urn:microsoft.com/office/officeart/2016/7/layout/VerticalSolidActionList"/>
    <dgm:cxn modelId="{68D0A291-129E-4D2F-981E-A52AB2069EF5}" type="presParOf" srcId="{912BBCDC-25BB-4DF4-A3C9-B9890710A8CA}" destId="{589E0852-C3F3-4FC1-8E8C-C9E4D6AC31F5}" srcOrd="3" destOrd="0" presId="urn:microsoft.com/office/officeart/2016/7/layout/VerticalSolidActionList"/>
    <dgm:cxn modelId="{36487D56-36F5-4651-B76F-5EA9F9E128CB}" type="presParOf" srcId="{912BBCDC-25BB-4DF4-A3C9-B9890710A8CA}" destId="{68E1A7B4-8DA4-4002-ADC5-6C16CEB782FF}" srcOrd="4" destOrd="0" presId="urn:microsoft.com/office/officeart/2016/7/layout/VerticalSolidActionList"/>
    <dgm:cxn modelId="{E2ACCD4A-71F7-448A-A940-48EF71AB7F6E}" type="presParOf" srcId="{68E1A7B4-8DA4-4002-ADC5-6C16CEB782FF}" destId="{9873EA7E-2D3D-4F71-9CD9-20C470A4DAEA}" srcOrd="0" destOrd="0" presId="urn:microsoft.com/office/officeart/2016/7/layout/VerticalSolidActionList"/>
    <dgm:cxn modelId="{D00AB7F5-D7B8-4B16-B330-D15E3371B4FC}" type="presParOf" srcId="{68E1A7B4-8DA4-4002-ADC5-6C16CEB782FF}" destId="{08BA028B-C671-4394-B48E-FB11B2363700}" srcOrd="1" destOrd="0" presId="urn:microsoft.com/office/officeart/2016/7/layout/VerticalSolidActionList"/>
    <dgm:cxn modelId="{475ABE6B-B8CB-4E51-B3F3-867D41253CE9}" type="presParOf" srcId="{912BBCDC-25BB-4DF4-A3C9-B9890710A8CA}" destId="{B74D3469-B29F-4BC2-B3F4-8BDB7C5A097B}" srcOrd="5" destOrd="0" presId="urn:microsoft.com/office/officeart/2016/7/layout/VerticalSolidActionList"/>
    <dgm:cxn modelId="{0AE760AB-9539-4B2B-83C5-78DE24716BED}" type="presParOf" srcId="{912BBCDC-25BB-4DF4-A3C9-B9890710A8CA}" destId="{A42E5D18-544F-466B-B5A2-556388E8B151}" srcOrd="6" destOrd="0" presId="urn:microsoft.com/office/officeart/2016/7/layout/VerticalSolidActionList"/>
    <dgm:cxn modelId="{62BE62F5-D33D-458C-A4CC-4559D6650A65}" type="presParOf" srcId="{A42E5D18-544F-466B-B5A2-556388E8B151}" destId="{60727E21-3A1C-40F6-B453-09F748BD647B}" srcOrd="0" destOrd="0" presId="urn:microsoft.com/office/officeart/2016/7/layout/VerticalSolidActionList"/>
    <dgm:cxn modelId="{2A59B5A1-BB13-4E41-9153-7E8DD0E445E6}" type="presParOf" srcId="{A42E5D18-544F-466B-B5A2-556388E8B151}" destId="{8FDE6626-9F72-4045-AA10-39EA4CD0FA90}" srcOrd="1" destOrd="0" presId="urn:microsoft.com/office/officeart/2016/7/layout/VerticalSolidActionList"/>
    <dgm:cxn modelId="{8A4FE432-0EE5-4350-A7E1-D2D99DFA95BE}" type="presParOf" srcId="{912BBCDC-25BB-4DF4-A3C9-B9890710A8CA}" destId="{0B834113-9480-4AE0-8A72-9B3BE062B80B}" srcOrd="7" destOrd="0" presId="urn:microsoft.com/office/officeart/2016/7/layout/VerticalSolidActionList"/>
    <dgm:cxn modelId="{7603E16A-5EBB-4A20-BCC1-A39B03D4AAED}" type="presParOf" srcId="{912BBCDC-25BB-4DF4-A3C9-B9890710A8CA}" destId="{64193A54-AF70-4390-856E-D74768C76FAB}" srcOrd="8" destOrd="0" presId="urn:microsoft.com/office/officeart/2016/7/layout/VerticalSolidActionList"/>
    <dgm:cxn modelId="{3DA42596-8111-4F0E-B2FE-F258B99D8EE7}" type="presParOf" srcId="{64193A54-AF70-4390-856E-D74768C76FAB}" destId="{1BD52300-E5AD-41D4-A93F-BCDC85AAF559}" srcOrd="0" destOrd="0" presId="urn:microsoft.com/office/officeart/2016/7/layout/VerticalSolidActionList"/>
    <dgm:cxn modelId="{6B413043-00A9-4CE8-B378-A3F235ADC813}" type="presParOf" srcId="{64193A54-AF70-4390-856E-D74768C76FAB}" destId="{CE9799AB-FFA1-42E8-8348-3E199A44217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AE1326-F124-4D65-B7FB-C759BB73CE0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F9F13834-3859-4BE5-8F64-E73D61CC3F7C}">
      <dgm:prSet/>
      <dgm:spPr/>
      <dgm:t>
        <a:bodyPr/>
        <a:lstStyle/>
        <a:p>
          <a:r>
            <a:rPr lang="vi-VN" b="1" i="0">
              <a:solidFill>
                <a:schemeClr val="bg1">
                  <a:lumMod val="95000"/>
                </a:schemeClr>
              </a:solidFill>
            </a:rPr>
            <a:t>user_id</a:t>
          </a:r>
          <a:endParaRPr lang="en-US" b="1" i="0">
            <a:solidFill>
              <a:schemeClr val="bg1">
                <a:lumMod val="95000"/>
              </a:schemeClr>
            </a:solidFill>
          </a:endParaRPr>
        </a:p>
        <a:p>
          <a:r>
            <a:rPr lang="vi-VN" b="0" i="0">
              <a:solidFill>
                <a:schemeClr val="tx1"/>
              </a:solidFill>
            </a:rPr>
            <a:t>Khóa chính, định danh duy nhất cho mỗi người dùng.</a:t>
          </a:r>
          <a:endParaRPr lang="en-US">
            <a:solidFill>
              <a:schemeClr val="tx1"/>
            </a:solidFill>
          </a:endParaRPr>
        </a:p>
      </dgm:t>
    </dgm:pt>
    <dgm:pt modelId="{29CDF0FA-97DF-4167-9544-7367FFEC3F4F}" type="parTrans" cxnId="{23197B8F-06CB-471B-843A-AFEA85B63A74}">
      <dgm:prSet/>
      <dgm:spPr/>
      <dgm:t>
        <a:bodyPr/>
        <a:lstStyle/>
        <a:p>
          <a:endParaRPr lang="en-US"/>
        </a:p>
      </dgm:t>
    </dgm:pt>
    <dgm:pt modelId="{BAA1EB2B-14CA-48FB-B1EF-04E708AFDA0F}" type="sibTrans" cxnId="{23197B8F-06CB-471B-843A-AFEA85B63A74}">
      <dgm:prSet/>
      <dgm:spPr/>
      <dgm:t>
        <a:bodyPr/>
        <a:lstStyle/>
        <a:p>
          <a:endParaRPr lang="en-US"/>
        </a:p>
      </dgm:t>
    </dgm:pt>
    <dgm:pt modelId="{771A1155-5BAC-41AB-A238-CA52F192493E}">
      <dgm:prSet/>
      <dgm:spPr/>
      <dgm:t>
        <a:bodyPr/>
        <a:lstStyle/>
        <a:p>
          <a:r>
            <a:rPr lang="vi-VN" b="1" i="0">
              <a:solidFill>
                <a:schemeClr val="bg1"/>
              </a:solidFill>
            </a:rPr>
            <a:t>username</a:t>
          </a:r>
          <a:endParaRPr lang="en-US" b="0" i="0">
            <a:solidFill>
              <a:schemeClr val="bg1"/>
            </a:solidFill>
          </a:endParaRPr>
        </a:p>
        <a:p>
          <a:r>
            <a:rPr lang="vi-VN" b="0" i="0">
              <a:solidFill>
                <a:schemeClr val="tx1"/>
              </a:solidFill>
            </a:rPr>
            <a:t>Tên đăng nhập của người dùng.</a:t>
          </a:r>
          <a:endParaRPr lang="en-US">
            <a:solidFill>
              <a:schemeClr val="tx1"/>
            </a:solidFill>
          </a:endParaRPr>
        </a:p>
      </dgm:t>
    </dgm:pt>
    <dgm:pt modelId="{E73410F0-CF76-4011-9764-D72D563F309D}" type="parTrans" cxnId="{FF0CFACD-09C6-4A5C-8CDF-FDCD22DE37D3}">
      <dgm:prSet/>
      <dgm:spPr/>
      <dgm:t>
        <a:bodyPr/>
        <a:lstStyle/>
        <a:p>
          <a:endParaRPr lang="en-US"/>
        </a:p>
      </dgm:t>
    </dgm:pt>
    <dgm:pt modelId="{E647ACC5-9854-4EDC-8005-91E7E1F690CF}" type="sibTrans" cxnId="{FF0CFACD-09C6-4A5C-8CDF-FDCD22DE37D3}">
      <dgm:prSet/>
      <dgm:spPr/>
      <dgm:t>
        <a:bodyPr/>
        <a:lstStyle/>
        <a:p>
          <a:endParaRPr lang="en-US"/>
        </a:p>
      </dgm:t>
    </dgm:pt>
    <dgm:pt modelId="{CAAFC9FB-6282-41B7-ABC7-10FE499FA976}">
      <dgm:prSet/>
      <dgm:spPr/>
      <dgm:t>
        <a:bodyPr/>
        <a:lstStyle/>
        <a:p>
          <a:r>
            <a:rPr lang="vi-VN" b="1" i="0">
              <a:solidFill>
                <a:schemeClr val="bg1"/>
              </a:solidFill>
            </a:rPr>
            <a:t>email</a:t>
          </a:r>
          <a:endParaRPr lang="en-US" b="0" i="0">
            <a:solidFill>
              <a:schemeClr val="bg1"/>
            </a:solidFill>
          </a:endParaRPr>
        </a:p>
        <a:p>
          <a:r>
            <a:rPr lang="vi-VN" b="0" i="0">
              <a:solidFill>
                <a:schemeClr val="tx1"/>
              </a:solidFill>
            </a:rPr>
            <a:t>Địa chỉ email của người dùng.</a:t>
          </a:r>
          <a:endParaRPr lang="en-US">
            <a:solidFill>
              <a:schemeClr val="tx1"/>
            </a:solidFill>
          </a:endParaRPr>
        </a:p>
      </dgm:t>
    </dgm:pt>
    <dgm:pt modelId="{79B00B46-7B99-45D1-8D67-525354C76A01}" type="parTrans" cxnId="{1CB0803C-6530-4660-B1F4-0FC3CED0BA33}">
      <dgm:prSet/>
      <dgm:spPr/>
      <dgm:t>
        <a:bodyPr/>
        <a:lstStyle/>
        <a:p>
          <a:endParaRPr lang="en-US"/>
        </a:p>
      </dgm:t>
    </dgm:pt>
    <dgm:pt modelId="{14BC3F76-5531-473F-A3FB-885E19A2FE9F}" type="sibTrans" cxnId="{1CB0803C-6530-4660-B1F4-0FC3CED0BA33}">
      <dgm:prSet/>
      <dgm:spPr/>
      <dgm:t>
        <a:bodyPr/>
        <a:lstStyle/>
        <a:p>
          <a:endParaRPr lang="en-US"/>
        </a:p>
      </dgm:t>
    </dgm:pt>
    <dgm:pt modelId="{C33F9E06-86BB-4768-9AE1-BF5EEEC97703}">
      <dgm:prSet/>
      <dgm:spPr/>
      <dgm:t>
        <a:bodyPr/>
        <a:lstStyle/>
        <a:p>
          <a:r>
            <a:rPr lang="vi-VN" b="1" i="0">
              <a:solidFill>
                <a:schemeClr val="bg1"/>
              </a:solidFill>
            </a:rPr>
            <a:t>password</a:t>
          </a:r>
          <a:endParaRPr lang="en-US" b="0" i="0">
            <a:solidFill>
              <a:schemeClr val="bg1"/>
            </a:solidFill>
          </a:endParaRPr>
        </a:p>
        <a:p>
          <a:r>
            <a:rPr lang="vi-VN" b="0" i="0">
              <a:solidFill>
                <a:schemeClr val="tx1"/>
              </a:solidFill>
            </a:rPr>
            <a:t>Mật khẩu đã được mã hóa của người dùng.</a:t>
          </a:r>
          <a:endParaRPr lang="en-US">
            <a:solidFill>
              <a:schemeClr val="tx1"/>
            </a:solidFill>
          </a:endParaRPr>
        </a:p>
      </dgm:t>
    </dgm:pt>
    <dgm:pt modelId="{C0CAC098-CF8A-44AB-8382-9A82DCF11019}" type="parTrans" cxnId="{538C7653-0D38-459F-B773-54FAB83025B8}">
      <dgm:prSet/>
      <dgm:spPr/>
      <dgm:t>
        <a:bodyPr/>
        <a:lstStyle/>
        <a:p>
          <a:endParaRPr lang="en-US"/>
        </a:p>
      </dgm:t>
    </dgm:pt>
    <dgm:pt modelId="{C7038633-6B0E-4E53-A745-1E3490709C36}" type="sibTrans" cxnId="{538C7653-0D38-459F-B773-54FAB83025B8}">
      <dgm:prSet/>
      <dgm:spPr/>
      <dgm:t>
        <a:bodyPr/>
        <a:lstStyle/>
        <a:p>
          <a:endParaRPr lang="en-US"/>
        </a:p>
      </dgm:t>
    </dgm:pt>
    <dgm:pt modelId="{2C50498C-9F72-45A0-9F4B-2DD3E86DF810}">
      <dgm:prSet/>
      <dgm:spPr/>
      <dgm:t>
        <a:bodyPr/>
        <a:lstStyle/>
        <a:p>
          <a:r>
            <a:rPr lang="vi-VN" b="1" i="0">
              <a:solidFill>
                <a:schemeClr val="bg1"/>
              </a:solidFill>
            </a:rPr>
            <a:t>full_name</a:t>
          </a:r>
          <a:endParaRPr lang="en-US" b="0" i="0">
            <a:solidFill>
              <a:schemeClr val="bg1"/>
            </a:solidFill>
          </a:endParaRPr>
        </a:p>
        <a:p>
          <a:r>
            <a:rPr lang="vi-VN" b="0" i="0"/>
            <a:t> </a:t>
          </a:r>
          <a:r>
            <a:rPr lang="vi-VN" b="0" i="0">
              <a:solidFill>
                <a:schemeClr val="tx1"/>
              </a:solidFill>
            </a:rPr>
            <a:t>Tên đầy đủ của người dùng.</a:t>
          </a:r>
          <a:endParaRPr lang="en-US">
            <a:solidFill>
              <a:schemeClr val="tx1"/>
            </a:solidFill>
          </a:endParaRPr>
        </a:p>
      </dgm:t>
    </dgm:pt>
    <dgm:pt modelId="{179B45B7-FDFD-4D1C-B4FE-FDB8F1D4DED4}" type="parTrans" cxnId="{6E1FD26A-9CC9-41B8-A5C3-728B530C2CD8}">
      <dgm:prSet/>
      <dgm:spPr/>
      <dgm:t>
        <a:bodyPr/>
        <a:lstStyle/>
        <a:p>
          <a:endParaRPr lang="en-US"/>
        </a:p>
      </dgm:t>
    </dgm:pt>
    <dgm:pt modelId="{638473ED-2DDB-466C-BA2C-52D5954FDF7D}" type="sibTrans" cxnId="{6E1FD26A-9CC9-41B8-A5C3-728B530C2CD8}">
      <dgm:prSet/>
      <dgm:spPr/>
      <dgm:t>
        <a:bodyPr/>
        <a:lstStyle/>
        <a:p>
          <a:endParaRPr lang="en-US"/>
        </a:p>
      </dgm:t>
    </dgm:pt>
    <dgm:pt modelId="{DD3F8F6C-486E-41BD-A66D-4F31DEBD8535}">
      <dgm:prSet/>
      <dgm:spPr/>
      <dgm:t>
        <a:bodyPr/>
        <a:lstStyle/>
        <a:p>
          <a:r>
            <a:rPr lang="vi-VN" b="1" i="0">
              <a:solidFill>
                <a:schemeClr val="bg1"/>
              </a:solidFill>
            </a:rPr>
            <a:t>created_at</a:t>
          </a:r>
          <a:endParaRPr lang="en-US" b="0" i="0">
            <a:solidFill>
              <a:schemeClr val="bg1"/>
            </a:solidFill>
          </a:endParaRPr>
        </a:p>
        <a:p>
          <a:r>
            <a:rPr lang="vi-VN" b="0" i="0">
              <a:solidFill>
                <a:schemeClr val="tx1"/>
              </a:solidFill>
            </a:rPr>
            <a:t>Thời gian tạo tài khoản.</a:t>
          </a:r>
          <a:endParaRPr lang="en-US">
            <a:solidFill>
              <a:schemeClr val="tx1"/>
            </a:solidFill>
          </a:endParaRPr>
        </a:p>
      </dgm:t>
    </dgm:pt>
    <dgm:pt modelId="{C13180A6-F1C2-453A-AB11-80199E870385}" type="parTrans" cxnId="{4AD8B0C2-5F9D-439A-A111-4D8862EC293A}">
      <dgm:prSet/>
      <dgm:spPr/>
      <dgm:t>
        <a:bodyPr/>
        <a:lstStyle/>
        <a:p>
          <a:endParaRPr lang="en-US"/>
        </a:p>
      </dgm:t>
    </dgm:pt>
    <dgm:pt modelId="{920A117E-4FEB-4C05-B276-ACE81BBDF89B}" type="sibTrans" cxnId="{4AD8B0C2-5F9D-439A-A111-4D8862EC293A}">
      <dgm:prSet/>
      <dgm:spPr/>
      <dgm:t>
        <a:bodyPr/>
        <a:lstStyle/>
        <a:p>
          <a:endParaRPr lang="en-US"/>
        </a:p>
      </dgm:t>
    </dgm:pt>
    <dgm:pt modelId="{2401B1F5-CE72-4649-921A-55AA5A19341C}">
      <dgm:prSet/>
      <dgm:spPr/>
      <dgm:t>
        <a:bodyPr/>
        <a:lstStyle/>
        <a:p>
          <a:r>
            <a:rPr lang="vi-VN" b="0" i="1">
              <a:solidFill>
                <a:schemeClr val="tx1"/>
              </a:solidFill>
            </a:rPr>
            <a:t>Các trường khác có thể bao gồm thông tin như địa chỉ, số điện thoại, v.v.</a:t>
          </a:r>
          <a:endParaRPr lang="en-US">
            <a:solidFill>
              <a:schemeClr val="tx1"/>
            </a:solidFill>
          </a:endParaRPr>
        </a:p>
      </dgm:t>
    </dgm:pt>
    <dgm:pt modelId="{CB9E2F13-5AFF-420A-AA7D-60A3357969F2}" type="parTrans" cxnId="{0D631518-5C3F-4BBD-BC3B-B833E5C59B42}">
      <dgm:prSet/>
      <dgm:spPr/>
      <dgm:t>
        <a:bodyPr/>
        <a:lstStyle/>
        <a:p>
          <a:endParaRPr lang="en-US"/>
        </a:p>
      </dgm:t>
    </dgm:pt>
    <dgm:pt modelId="{0B63B79C-A82A-4143-8FCF-74A8B2CB397A}" type="sibTrans" cxnId="{0D631518-5C3F-4BBD-BC3B-B833E5C59B42}">
      <dgm:prSet/>
      <dgm:spPr/>
      <dgm:t>
        <a:bodyPr/>
        <a:lstStyle/>
        <a:p>
          <a:endParaRPr lang="en-US"/>
        </a:p>
      </dgm:t>
    </dgm:pt>
    <dgm:pt modelId="{79871966-6111-4343-9B27-C532D78D4523}" type="pres">
      <dgm:prSet presAssocID="{FCAE1326-F124-4D65-B7FB-C759BB73CE0D}" presName="Name0" presStyleCnt="0">
        <dgm:presLayoutVars>
          <dgm:dir/>
          <dgm:resizeHandles val="exact"/>
        </dgm:presLayoutVars>
      </dgm:prSet>
      <dgm:spPr/>
    </dgm:pt>
    <dgm:pt modelId="{C608A8CA-A2E2-430E-B408-509AF8105712}" type="pres">
      <dgm:prSet presAssocID="{F9F13834-3859-4BE5-8F64-E73D61CC3F7C}" presName="node" presStyleLbl="node1" presStyleIdx="0" presStyleCnt="7">
        <dgm:presLayoutVars>
          <dgm:bulletEnabled val="1"/>
        </dgm:presLayoutVars>
      </dgm:prSet>
      <dgm:spPr/>
    </dgm:pt>
    <dgm:pt modelId="{96967D76-E979-465B-AA8F-2FB8A13EFEDF}" type="pres">
      <dgm:prSet presAssocID="{BAA1EB2B-14CA-48FB-B1EF-04E708AFDA0F}" presName="sibTrans" presStyleLbl="sibTrans1D1" presStyleIdx="0" presStyleCnt="6"/>
      <dgm:spPr/>
    </dgm:pt>
    <dgm:pt modelId="{4E6B3691-A238-4FB1-AFF8-C4720FB80D38}" type="pres">
      <dgm:prSet presAssocID="{BAA1EB2B-14CA-48FB-B1EF-04E708AFDA0F}" presName="connectorText" presStyleLbl="sibTrans1D1" presStyleIdx="0" presStyleCnt="6"/>
      <dgm:spPr/>
    </dgm:pt>
    <dgm:pt modelId="{F78579D9-333A-403A-93E1-4B8880E7D685}" type="pres">
      <dgm:prSet presAssocID="{771A1155-5BAC-41AB-A238-CA52F192493E}" presName="node" presStyleLbl="node1" presStyleIdx="1" presStyleCnt="7">
        <dgm:presLayoutVars>
          <dgm:bulletEnabled val="1"/>
        </dgm:presLayoutVars>
      </dgm:prSet>
      <dgm:spPr/>
    </dgm:pt>
    <dgm:pt modelId="{B8A851CF-1DE0-47CC-8921-D8564D57E0E6}" type="pres">
      <dgm:prSet presAssocID="{E647ACC5-9854-4EDC-8005-91E7E1F690CF}" presName="sibTrans" presStyleLbl="sibTrans1D1" presStyleIdx="1" presStyleCnt="6"/>
      <dgm:spPr/>
    </dgm:pt>
    <dgm:pt modelId="{2665C0CC-33C1-4B78-A75E-C84DBD266CEC}" type="pres">
      <dgm:prSet presAssocID="{E647ACC5-9854-4EDC-8005-91E7E1F690CF}" presName="connectorText" presStyleLbl="sibTrans1D1" presStyleIdx="1" presStyleCnt="6"/>
      <dgm:spPr/>
    </dgm:pt>
    <dgm:pt modelId="{9AD82BB0-F205-4175-9802-B9FD447A1ADE}" type="pres">
      <dgm:prSet presAssocID="{CAAFC9FB-6282-41B7-ABC7-10FE499FA976}" presName="node" presStyleLbl="node1" presStyleIdx="2" presStyleCnt="7">
        <dgm:presLayoutVars>
          <dgm:bulletEnabled val="1"/>
        </dgm:presLayoutVars>
      </dgm:prSet>
      <dgm:spPr/>
    </dgm:pt>
    <dgm:pt modelId="{A18F0A66-CE57-4B72-B859-2ED3817F9792}" type="pres">
      <dgm:prSet presAssocID="{14BC3F76-5531-473F-A3FB-885E19A2FE9F}" presName="sibTrans" presStyleLbl="sibTrans1D1" presStyleIdx="2" presStyleCnt="6"/>
      <dgm:spPr/>
    </dgm:pt>
    <dgm:pt modelId="{3E5B1202-E48D-466C-96DE-290E60420C5E}" type="pres">
      <dgm:prSet presAssocID="{14BC3F76-5531-473F-A3FB-885E19A2FE9F}" presName="connectorText" presStyleLbl="sibTrans1D1" presStyleIdx="2" presStyleCnt="6"/>
      <dgm:spPr/>
    </dgm:pt>
    <dgm:pt modelId="{F51C20C9-5CA8-4E0E-B529-B3B01367E8F7}" type="pres">
      <dgm:prSet presAssocID="{C33F9E06-86BB-4768-9AE1-BF5EEEC97703}" presName="node" presStyleLbl="node1" presStyleIdx="3" presStyleCnt="7">
        <dgm:presLayoutVars>
          <dgm:bulletEnabled val="1"/>
        </dgm:presLayoutVars>
      </dgm:prSet>
      <dgm:spPr/>
    </dgm:pt>
    <dgm:pt modelId="{1DC7BFD4-3600-4F9F-9738-BA41D37C45C9}" type="pres">
      <dgm:prSet presAssocID="{C7038633-6B0E-4E53-A745-1E3490709C36}" presName="sibTrans" presStyleLbl="sibTrans1D1" presStyleIdx="3" presStyleCnt="6"/>
      <dgm:spPr/>
    </dgm:pt>
    <dgm:pt modelId="{0822BBC0-98C9-4165-80CF-BFD435ADC649}" type="pres">
      <dgm:prSet presAssocID="{C7038633-6B0E-4E53-A745-1E3490709C36}" presName="connectorText" presStyleLbl="sibTrans1D1" presStyleIdx="3" presStyleCnt="6"/>
      <dgm:spPr/>
    </dgm:pt>
    <dgm:pt modelId="{6533D65F-411C-4C37-B170-9CA85C2DF9DF}" type="pres">
      <dgm:prSet presAssocID="{2C50498C-9F72-45A0-9F4B-2DD3E86DF810}" presName="node" presStyleLbl="node1" presStyleIdx="4" presStyleCnt="7">
        <dgm:presLayoutVars>
          <dgm:bulletEnabled val="1"/>
        </dgm:presLayoutVars>
      </dgm:prSet>
      <dgm:spPr/>
    </dgm:pt>
    <dgm:pt modelId="{3913068A-3BA1-4829-BDA6-30F85465416F}" type="pres">
      <dgm:prSet presAssocID="{638473ED-2DDB-466C-BA2C-52D5954FDF7D}" presName="sibTrans" presStyleLbl="sibTrans1D1" presStyleIdx="4" presStyleCnt="6"/>
      <dgm:spPr/>
    </dgm:pt>
    <dgm:pt modelId="{6426D857-AD8A-43AE-9CFE-63085CBAECDE}" type="pres">
      <dgm:prSet presAssocID="{638473ED-2DDB-466C-BA2C-52D5954FDF7D}" presName="connectorText" presStyleLbl="sibTrans1D1" presStyleIdx="4" presStyleCnt="6"/>
      <dgm:spPr/>
    </dgm:pt>
    <dgm:pt modelId="{161AC946-0454-4CBA-AD96-A41361D16E1D}" type="pres">
      <dgm:prSet presAssocID="{DD3F8F6C-486E-41BD-A66D-4F31DEBD8535}" presName="node" presStyleLbl="node1" presStyleIdx="5" presStyleCnt="7">
        <dgm:presLayoutVars>
          <dgm:bulletEnabled val="1"/>
        </dgm:presLayoutVars>
      </dgm:prSet>
      <dgm:spPr/>
    </dgm:pt>
    <dgm:pt modelId="{46336C89-2251-4098-AE66-B3DE4A8A0290}" type="pres">
      <dgm:prSet presAssocID="{920A117E-4FEB-4C05-B276-ACE81BBDF89B}" presName="sibTrans" presStyleLbl="sibTrans1D1" presStyleIdx="5" presStyleCnt="6"/>
      <dgm:spPr/>
    </dgm:pt>
    <dgm:pt modelId="{286DA536-E453-459B-861E-0D4FBB664837}" type="pres">
      <dgm:prSet presAssocID="{920A117E-4FEB-4C05-B276-ACE81BBDF89B}" presName="connectorText" presStyleLbl="sibTrans1D1" presStyleIdx="5" presStyleCnt="6"/>
      <dgm:spPr/>
    </dgm:pt>
    <dgm:pt modelId="{8B45B410-CE96-4415-AEB5-3017BC7AABFE}" type="pres">
      <dgm:prSet presAssocID="{2401B1F5-CE72-4649-921A-55AA5A19341C}" presName="node" presStyleLbl="node1" presStyleIdx="6" presStyleCnt="7">
        <dgm:presLayoutVars>
          <dgm:bulletEnabled val="1"/>
        </dgm:presLayoutVars>
      </dgm:prSet>
      <dgm:spPr/>
    </dgm:pt>
  </dgm:ptLst>
  <dgm:cxnLst>
    <dgm:cxn modelId="{5E616112-0A3B-4F48-B20B-60FACEA55A0E}" type="presOf" srcId="{771A1155-5BAC-41AB-A238-CA52F192493E}" destId="{F78579D9-333A-403A-93E1-4B8880E7D685}" srcOrd="0" destOrd="0" presId="urn:microsoft.com/office/officeart/2016/7/layout/RepeatingBendingProcessNew"/>
    <dgm:cxn modelId="{0D631518-5C3F-4BBD-BC3B-B833E5C59B42}" srcId="{FCAE1326-F124-4D65-B7FB-C759BB73CE0D}" destId="{2401B1F5-CE72-4649-921A-55AA5A19341C}" srcOrd="6" destOrd="0" parTransId="{CB9E2F13-5AFF-420A-AA7D-60A3357969F2}" sibTransId="{0B63B79C-A82A-4143-8FCF-74A8B2CB397A}"/>
    <dgm:cxn modelId="{8A01891A-BC92-4A84-917D-41B4208B32C0}" type="presOf" srcId="{CAAFC9FB-6282-41B7-ABC7-10FE499FA976}" destId="{9AD82BB0-F205-4175-9802-B9FD447A1ADE}" srcOrd="0" destOrd="0" presId="urn:microsoft.com/office/officeart/2016/7/layout/RepeatingBendingProcessNew"/>
    <dgm:cxn modelId="{FB3C5821-52D2-40BC-8027-2529B78B08ED}" type="presOf" srcId="{DD3F8F6C-486E-41BD-A66D-4F31DEBD8535}" destId="{161AC946-0454-4CBA-AD96-A41361D16E1D}" srcOrd="0" destOrd="0" presId="urn:microsoft.com/office/officeart/2016/7/layout/RepeatingBendingProcessNew"/>
    <dgm:cxn modelId="{7E5E5239-E363-4688-874B-23FE98AC5E2B}" type="presOf" srcId="{E647ACC5-9854-4EDC-8005-91E7E1F690CF}" destId="{B8A851CF-1DE0-47CC-8921-D8564D57E0E6}" srcOrd="0" destOrd="0" presId="urn:microsoft.com/office/officeart/2016/7/layout/RepeatingBendingProcessNew"/>
    <dgm:cxn modelId="{1CB0803C-6530-4660-B1F4-0FC3CED0BA33}" srcId="{FCAE1326-F124-4D65-B7FB-C759BB73CE0D}" destId="{CAAFC9FB-6282-41B7-ABC7-10FE499FA976}" srcOrd="2" destOrd="0" parTransId="{79B00B46-7B99-45D1-8D67-525354C76A01}" sibTransId="{14BC3F76-5531-473F-A3FB-885E19A2FE9F}"/>
    <dgm:cxn modelId="{1F5C9140-294A-4404-87B0-0C2F4C8BA5D2}" type="presOf" srcId="{BAA1EB2B-14CA-48FB-B1EF-04E708AFDA0F}" destId="{96967D76-E979-465B-AA8F-2FB8A13EFEDF}" srcOrd="0" destOrd="0" presId="urn:microsoft.com/office/officeart/2016/7/layout/RepeatingBendingProcessNew"/>
    <dgm:cxn modelId="{36D02E63-353D-4ABC-960B-4A4C9BF215F9}" type="presOf" srcId="{F9F13834-3859-4BE5-8F64-E73D61CC3F7C}" destId="{C608A8CA-A2E2-430E-B408-509AF8105712}" srcOrd="0" destOrd="0" presId="urn:microsoft.com/office/officeart/2016/7/layout/RepeatingBendingProcessNew"/>
    <dgm:cxn modelId="{6A90AF46-F869-4DBD-B0CA-648B89854D18}" type="presOf" srcId="{C33F9E06-86BB-4768-9AE1-BF5EEEC97703}" destId="{F51C20C9-5CA8-4E0E-B529-B3B01367E8F7}" srcOrd="0" destOrd="0" presId="urn:microsoft.com/office/officeart/2016/7/layout/RepeatingBendingProcessNew"/>
    <dgm:cxn modelId="{C0ABFE47-856B-4E68-9135-5A3078607BA6}" type="presOf" srcId="{2401B1F5-CE72-4649-921A-55AA5A19341C}" destId="{8B45B410-CE96-4415-AEB5-3017BC7AABFE}" srcOrd="0" destOrd="0" presId="urn:microsoft.com/office/officeart/2016/7/layout/RepeatingBendingProcessNew"/>
    <dgm:cxn modelId="{DB009248-53EE-4BAB-B400-88A3CCEB6B2D}" type="presOf" srcId="{920A117E-4FEB-4C05-B276-ACE81BBDF89B}" destId="{46336C89-2251-4098-AE66-B3DE4A8A0290}" srcOrd="0" destOrd="0" presId="urn:microsoft.com/office/officeart/2016/7/layout/RepeatingBendingProcessNew"/>
    <dgm:cxn modelId="{AAF86949-C9EF-4131-B342-6370D1415067}" type="presOf" srcId="{14BC3F76-5531-473F-A3FB-885E19A2FE9F}" destId="{3E5B1202-E48D-466C-96DE-290E60420C5E}" srcOrd="1" destOrd="0" presId="urn:microsoft.com/office/officeart/2016/7/layout/RepeatingBendingProcessNew"/>
    <dgm:cxn modelId="{6E1FD26A-9CC9-41B8-A5C3-728B530C2CD8}" srcId="{FCAE1326-F124-4D65-B7FB-C759BB73CE0D}" destId="{2C50498C-9F72-45A0-9F4B-2DD3E86DF810}" srcOrd="4" destOrd="0" parTransId="{179B45B7-FDFD-4D1C-B4FE-FDB8F1D4DED4}" sibTransId="{638473ED-2DDB-466C-BA2C-52D5954FDF7D}"/>
    <dgm:cxn modelId="{AA6C564B-7E4D-44C9-BD4E-A4548647E5EE}" type="presOf" srcId="{638473ED-2DDB-466C-BA2C-52D5954FDF7D}" destId="{6426D857-AD8A-43AE-9CFE-63085CBAECDE}" srcOrd="1" destOrd="0" presId="urn:microsoft.com/office/officeart/2016/7/layout/RepeatingBendingProcessNew"/>
    <dgm:cxn modelId="{538C7653-0D38-459F-B773-54FAB83025B8}" srcId="{FCAE1326-F124-4D65-B7FB-C759BB73CE0D}" destId="{C33F9E06-86BB-4768-9AE1-BF5EEEC97703}" srcOrd="3" destOrd="0" parTransId="{C0CAC098-CF8A-44AB-8382-9A82DCF11019}" sibTransId="{C7038633-6B0E-4E53-A745-1E3490709C36}"/>
    <dgm:cxn modelId="{303AA774-470E-49DB-8A83-9D049765B29B}" type="presOf" srcId="{920A117E-4FEB-4C05-B276-ACE81BBDF89B}" destId="{286DA536-E453-459B-861E-0D4FBB664837}" srcOrd="1" destOrd="0" presId="urn:microsoft.com/office/officeart/2016/7/layout/RepeatingBendingProcessNew"/>
    <dgm:cxn modelId="{8F1EBC7B-1A64-4043-B31D-5DF305AD7C60}" type="presOf" srcId="{638473ED-2DDB-466C-BA2C-52D5954FDF7D}" destId="{3913068A-3BA1-4829-BDA6-30F85465416F}" srcOrd="0" destOrd="0" presId="urn:microsoft.com/office/officeart/2016/7/layout/RepeatingBendingProcessNew"/>
    <dgm:cxn modelId="{23197B8F-06CB-471B-843A-AFEA85B63A74}" srcId="{FCAE1326-F124-4D65-B7FB-C759BB73CE0D}" destId="{F9F13834-3859-4BE5-8F64-E73D61CC3F7C}" srcOrd="0" destOrd="0" parTransId="{29CDF0FA-97DF-4167-9544-7367FFEC3F4F}" sibTransId="{BAA1EB2B-14CA-48FB-B1EF-04E708AFDA0F}"/>
    <dgm:cxn modelId="{79C7A6A5-F51B-4437-8C12-9DFB4597421A}" type="presOf" srcId="{BAA1EB2B-14CA-48FB-B1EF-04E708AFDA0F}" destId="{4E6B3691-A238-4FB1-AFF8-C4720FB80D38}" srcOrd="1" destOrd="0" presId="urn:microsoft.com/office/officeart/2016/7/layout/RepeatingBendingProcessNew"/>
    <dgm:cxn modelId="{BE4FE6A5-1B80-4425-844B-FC9B31C27B80}" type="presOf" srcId="{FCAE1326-F124-4D65-B7FB-C759BB73CE0D}" destId="{79871966-6111-4343-9B27-C532D78D4523}" srcOrd="0" destOrd="0" presId="urn:microsoft.com/office/officeart/2016/7/layout/RepeatingBendingProcessNew"/>
    <dgm:cxn modelId="{9E9EB7BD-811D-4E2C-834F-A338DDCF7940}" type="presOf" srcId="{E647ACC5-9854-4EDC-8005-91E7E1F690CF}" destId="{2665C0CC-33C1-4B78-A75E-C84DBD266CEC}" srcOrd="1" destOrd="0" presId="urn:microsoft.com/office/officeart/2016/7/layout/RepeatingBendingProcessNew"/>
    <dgm:cxn modelId="{4AD8B0C2-5F9D-439A-A111-4D8862EC293A}" srcId="{FCAE1326-F124-4D65-B7FB-C759BB73CE0D}" destId="{DD3F8F6C-486E-41BD-A66D-4F31DEBD8535}" srcOrd="5" destOrd="0" parTransId="{C13180A6-F1C2-453A-AB11-80199E870385}" sibTransId="{920A117E-4FEB-4C05-B276-ACE81BBDF89B}"/>
    <dgm:cxn modelId="{3CC8C7C8-9EC7-407F-B65A-7AF731084688}" type="presOf" srcId="{2C50498C-9F72-45A0-9F4B-2DD3E86DF810}" destId="{6533D65F-411C-4C37-B170-9CA85C2DF9DF}" srcOrd="0" destOrd="0" presId="urn:microsoft.com/office/officeart/2016/7/layout/RepeatingBendingProcessNew"/>
    <dgm:cxn modelId="{FF0CFACD-09C6-4A5C-8CDF-FDCD22DE37D3}" srcId="{FCAE1326-F124-4D65-B7FB-C759BB73CE0D}" destId="{771A1155-5BAC-41AB-A238-CA52F192493E}" srcOrd="1" destOrd="0" parTransId="{E73410F0-CF76-4011-9764-D72D563F309D}" sibTransId="{E647ACC5-9854-4EDC-8005-91E7E1F690CF}"/>
    <dgm:cxn modelId="{9D1397EA-96F0-4522-9186-651A2AED2E87}" type="presOf" srcId="{C7038633-6B0E-4E53-A745-1E3490709C36}" destId="{1DC7BFD4-3600-4F9F-9738-BA41D37C45C9}" srcOrd="0" destOrd="0" presId="urn:microsoft.com/office/officeart/2016/7/layout/RepeatingBendingProcessNew"/>
    <dgm:cxn modelId="{363A74EE-955A-458A-95CB-0AC501AEDF55}" type="presOf" srcId="{14BC3F76-5531-473F-A3FB-885E19A2FE9F}" destId="{A18F0A66-CE57-4B72-B859-2ED3817F9792}" srcOrd="0" destOrd="0" presId="urn:microsoft.com/office/officeart/2016/7/layout/RepeatingBendingProcessNew"/>
    <dgm:cxn modelId="{2DB801F9-6A37-4955-B3F0-9D5B9CF85829}" type="presOf" srcId="{C7038633-6B0E-4E53-A745-1E3490709C36}" destId="{0822BBC0-98C9-4165-80CF-BFD435ADC649}" srcOrd="1" destOrd="0" presId="urn:microsoft.com/office/officeart/2016/7/layout/RepeatingBendingProcessNew"/>
    <dgm:cxn modelId="{AFC84E9C-D0F1-4DB3-96D6-BB5B8CE98881}" type="presParOf" srcId="{79871966-6111-4343-9B27-C532D78D4523}" destId="{C608A8CA-A2E2-430E-B408-509AF8105712}" srcOrd="0" destOrd="0" presId="urn:microsoft.com/office/officeart/2016/7/layout/RepeatingBendingProcessNew"/>
    <dgm:cxn modelId="{D804CC31-F529-4CD6-8CA5-05462FD51F32}" type="presParOf" srcId="{79871966-6111-4343-9B27-C532D78D4523}" destId="{96967D76-E979-465B-AA8F-2FB8A13EFEDF}" srcOrd="1" destOrd="0" presId="urn:microsoft.com/office/officeart/2016/7/layout/RepeatingBendingProcessNew"/>
    <dgm:cxn modelId="{C3F0F5A9-EB1D-4A32-806E-B7D42A4E142C}" type="presParOf" srcId="{96967D76-E979-465B-AA8F-2FB8A13EFEDF}" destId="{4E6B3691-A238-4FB1-AFF8-C4720FB80D38}" srcOrd="0" destOrd="0" presId="urn:microsoft.com/office/officeart/2016/7/layout/RepeatingBendingProcessNew"/>
    <dgm:cxn modelId="{CB446B85-1EFC-4253-AA33-04C0F6F25BE9}" type="presParOf" srcId="{79871966-6111-4343-9B27-C532D78D4523}" destId="{F78579D9-333A-403A-93E1-4B8880E7D685}" srcOrd="2" destOrd="0" presId="urn:microsoft.com/office/officeart/2016/7/layout/RepeatingBendingProcessNew"/>
    <dgm:cxn modelId="{47AF9F76-2D10-4491-A9C8-0D08BD147786}" type="presParOf" srcId="{79871966-6111-4343-9B27-C532D78D4523}" destId="{B8A851CF-1DE0-47CC-8921-D8564D57E0E6}" srcOrd="3" destOrd="0" presId="urn:microsoft.com/office/officeart/2016/7/layout/RepeatingBendingProcessNew"/>
    <dgm:cxn modelId="{155B7007-A75D-4F15-A1B3-98B91924CECB}" type="presParOf" srcId="{B8A851CF-1DE0-47CC-8921-D8564D57E0E6}" destId="{2665C0CC-33C1-4B78-A75E-C84DBD266CEC}" srcOrd="0" destOrd="0" presId="urn:microsoft.com/office/officeart/2016/7/layout/RepeatingBendingProcessNew"/>
    <dgm:cxn modelId="{14C89F84-87EF-48BF-85A9-20AF21AEE4E5}" type="presParOf" srcId="{79871966-6111-4343-9B27-C532D78D4523}" destId="{9AD82BB0-F205-4175-9802-B9FD447A1ADE}" srcOrd="4" destOrd="0" presId="urn:microsoft.com/office/officeart/2016/7/layout/RepeatingBendingProcessNew"/>
    <dgm:cxn modelId="{4491DE89-37F7-446D-9529-83A7BCEE57E2}" type="presParOf" srcId="{79871966-6111-4343-9B27-C532D78D4523}" destId="{A18F0A66-CE57-4B72-B859-2ED3817F9792}" srcOrd="5" destOrd="0" presId="urn:microsoft.com/office/officeart/2016/7/layout/RepeatingBendingProcessNew"/>
    <dgm:cxn modelId="{782D7FE4-CB3E-4698-B58F-B684C5B5CA24}" type="presParOf" srcId="{A18F0A66-CE57-4B72-B859-2ED3817F9792}" destId="{3E5B1202-E48D-466C-96DE-290E60420C5E}" srcOrd="0" destOrd="0" presId="urn:microsoft.com/office/officeart/2016/7/layout/RepeatingBendingProcessNew"/>
    <dgm:cxn modelId="{C012765D-2783-4E4C-9F64-B1F79B0724AD}" type="presParOf" srcId="{79871966-6111-4343-9B27-C532D78D4523}" destId="{F51C20C9-5CA8-4E0E-B529-B3B01367E8F7}" srcOrd="6" destOrd="0" presId="urn:microsoft.com/office/officeart/2016/7/layout/RepeatingBendingProcessNew"/>
    <dgm:cxn modelId="{B38A132A-1844-47C7-9595-CBEAF16F5F45}" type="presParOf" srcId="{79871966-6111-4343-9B27-C532D78D4523}" destId="{1DC7BFD4-3600-4F9F-9738-BA41D37C45C9}" srcOrd="7" destOrd="0" presId="urn:microsoft.com/office/officeart/2016/7/layout/RepeatingBendingProcessNew"/>
    <dgm:cxn modelId="{84C8CD61-830C-4807-8237-755B9F85C316}" type="presParOf" srcId="{1DC7BFD4-3600-4F9F-9738-BA41D37C45C9}" destId="{0822BBC0-98C9-4165-80CF-BFD435ADC649}" srcOrd="0" destOrd="0" presId="urn:microsoft.com/office/officeart/2016/7/layout/RepeatingBendingProcessNew"/>
    <dgm:cxn modelId="{453ADD32-21F2-4C74-9813-2F196C466AD7}" type="presParOf" srcId="{79871966-6111-4343-9B27-C532D78D4523}" destId="{6533D65F-411C-4C37-B170-9CA85C2DF9DF}" srcOrd="8" destOrd="0" presId="urn:microsoft.com/office/officeart/2016/7/layout/RepeatingBendingProcessNew"/>
    <dgm:cxn modelId="{5B2BC6B4-8597-430F-94E5-2C5C4557B04B}" type="presParOf" srcId="{79871966-6111-4343-9B27-C532D78D4523}" destId="{3913068A-3BA1-4829-BDA6-30F85465416F}" srcOrd="9" destOrd="0" presId="urn:microsoft.com/office/officeart/2016/7/layout/RepeatingBendingProcessNew"/>
    <dgm:cxn modelId="{32E0D4A9-A73C-42B6-9FCC-73A6C353F160}" type="presParOf" srcId="{3913068A-3BA1-4829-BDA6-30F85465416F}" destId="{6426D857-AD8A-43AE-9CFE-63085CBAECDE}" srcOrd="0" destOrd="0" presId="urn:microsoft.com/office/officeart/2016/7/layout/RepeatingBendingProcessNew"/>
    <dgm:cxn modelId="{DB2F46DC-7209-4134-9E3A-BD539628B8D3}" type="presParOf" srcId="{79871966-6111-4343-9B27-C532D78D4523}" destId="{161AC946-0454-4CBA-AD96-A41361D16E1D}" srcOrd="10" destOrd="0" presId="urn:microsoft.com/office/officeart/2016/7/layout/RepeatingBendingProcessNew"/>
    <dgm:cxn modelId="{C428AA3F-9EFA-4DC8-8404-1D1FF01099D7}" type="presParOf" srcId="{79871966-6111-4343-9B27-C532D78D4523}" destId="{46336C89-2251-4098-AE66-B3DE4A8A0290}" srcOrd="11" destOrd="0" presId="urn:microsoft.com/office/officeart/2016/7/layout/RepeatingBendingProcessNew"/>
    <dgm:cxn modelId="{3BC7D5D8-4AEB-402E-9E73-FC3507C8EE8B}" type="presParOf" srcId="{46336C89-2251-4098-AE66-B3DE4A8A0290}" destId="{286DA536-E453-459B-861E-0D4FBB664837}" srcOrd="0" destOrd="0" presId="urn:microsoft.com/office/officeart/2016/7/layout/RepeatingBendingProcessNew"/>
    <dgm:cxn modelId="{CE4F1D0E-87D2-4194-92D0-FA76A8150CB9}" type="presParOf" srcId="{79871966-6111-4343-9B27-C532D78D4523}" destId="{8B45B410-CE96-4415-AEB5-3017BC7AABFE}"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0AE11-DDA3-48E8-A369-FC08670B232B}"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6B656BC1-E72C-48DE-A9D6-3D3030317901}">
      <dgm:prSet/>
      <dgm:spPr/>
      <dgm:t>
        <a:bodyPr/>
        <a:lstStyle/>
        <a:p>
          <a:r>
            <a:rPr lang="vi-VN" b="1" i="0"/>
            <a:t>question_id</a:t>
          </a:r>
          <a:r>
            <a:rPr lang="vi-VN" b="0" i="0"/>
            <a:t> </a:t>
          </a:r>
          <a:endParaRPr lang="en-US" b="0" i="0"/>
        </a:p>
        <a:p>
          <a:r>
            <a:rPr lang="vi-VN" b="0" i="0">
              <a:solidFill>
                <a:schemeClr val="tx1"/>
              </a:solidFill>
            </a:rPr>
            <a:t>Khóa chính, định danh duy nhất cho mỗi câu hỏi.</a:t>
          </a:r>
          <a:endParaRPr lang="en-US">
            <a:solidFill>
              <a:schemeClr val="tx1"/>
            </a:solidFill>
          </a:endParaRPr>
        </a:p>
      </dgm:t>
    </dgm:pt>
    <dgm:pt modelId="{15E656C3-B744-4B74-BE98-973E08EEF0ED}" type="parTrans" cxnId="{3E866F01-951A-412F-8657-BB0F2F03745D}">
      <dgm:prSet/>
      <dgm:spPr/>
      <dgm:t>
        <a:bodyPr/>
        <a:lstStyle/>
        <a:p>
          <a:endParaRPr lang="en-US"/>
        </a:p>
      </dgm:t>
    </dgm:pt>
    <dgm:pt modelId="{7FF5359F-447D-4A62-8136-949DD4D3F80F}" type="sibTrans" cxnId="{3E866F01-951A-412F-8657-BB0F2F03745D}">
      <dgm:prSet/>
      <dgm:spPr/>
      <dgm:t>
        <a:bodyPr/>
        <a:lstStyle/>
        <a:p>
          <a:endParaRPr lang="en-US"/>
        </a:p>
      </dgm:t>
    </dgm:pt>
    <dgm:pt modelId="{C1870139-B473-4938-B15E-7F3D89BB084E}">
      <dgm:prSet/>
      <dgm:spPr/>
      <dgm:t>
        <a:bodyPr/>
        <a:lstStyle/>
        <a:p>
          <a:r>
            <a:rPr lang="vi-VN" b="1" i="0"/>
            <a:t>user_id</a:t>
          </a:r>
          <a:endParaRPr lang="en-US" b="1" i="0"/>
        </a:p>
        <a:p>
          <a:r>
            <a:rPr lang="vi-VN" b="0" i="0"/>
            <a:t> </a:t>
          </a:r>
          <a:r>
            <a:rPr lang="vi-VN" b="0" i="0">
              <a:solidFill>
                <a:schemeClr val="tx1"/>
              </a:solidFill>
            </a:rPr>
            <a:t>Khóa ngoại tham chiếu đến người dùng đã tạo câu hỏi.</a:t>
          </a:r>
          <a:endParaRPr lang="en-US">
            <a:solidFill>
              <a:schemeClr val="tx1"/>
            </a:solidFill>
          </a:endParaRPr>
        </a:p>
      </dgm:t>
    </dgm:pt>
    <dgm:pt modelId="{1F9E9C9A-2BF1-42F2-A067-A52B4EB43317}" type="parTrans" cxnId="{2F056E44-0789-4AFB-8562-FAACF7585E20}">
      <dgm:prSet/>
      <dgm:spPr/>
      <dgm:t>
        <a:bodyPr/>
        <a:lstStyle/>
        <a:p>
          <a:endParaRPr lang="en-US"/>
        </a:p>
      </dgm:t>
    </dgm:pt>
    <dgm:pt modelId="{F65D9BF4-8DE0-40CB-A0C5-B7C6AD8BDE96}" type="sibTrans" cxnId="{2F056E44-0789-4AFB-8562-FAACF7585E20}">
      <dgm:prSet/>
      <dgm:spPr/>
      <dgm:t>
        <a:bodyPr/>
        <a:lstStyle/>
        <a:p>
          <a:endParaRPr lang="en-US"/>
        </a:p>
      </dgm:t>
    </dgm:pt>
    <dgm:pt modelId="{845265CC-515D-4CD2-AAEA-A09FE77DB3D3}">
      <dgm:prSet/>
      <dgm:spPr/>
      <dgm:t>
        <a:bodyPr/>
        <a:lstStyle/>
        <a:p>
          <a:r>
            <a:rPr lang="vi-VN" b="1" i="0"/>
            <a:t>content</a:t>
          </a:r>
          <a:endParaRPr lang="en-US" b="0" i="0"/>
        </a:p>
        <a:p>
          <a:r>
            <a:rPr lang="vi-VN" b="0" i="0"/>
            <a:t> </a:t>
          </a:r>
          <a:r>
            <a:rPr lang="vi-VN" b="0" i="0">
              <a:solidFill>
                <a:schemeClr val="tx1"/>
              </a:solidFill>
            </a:rPr>
            <a:t>Nội dung của câu hỏi.</a:t>
          </a:r>
          <a:endParaRPr lang="en-US">
            <a:solidFill>
              <a:schemeClr val="tx1"/>
            </a:solidFill>
          </a:endParaRPr>
        </a:p>
      </dgm:t>
    </dgm:pt>
    <dgm:pt modelId="{C2943F4A-65A1-4CCC-BAFD-CAD7DD9FD677}" type="parTrans" cxnId="{EDF1970C-3098-48FA-8804-21FD4B342B5C}">
      <dgm:prSet/>
      <dgm:spPr/>
      <dgm:t>
        <a:bodyPr/>
        <a:lstStyle/>
        <a:p>
          <a:endParaRPr lang="en-US"/>
        </a:p>
      </dgm:t>
    </dgm:pt>
    <dgm:pt modelId="{61C2CA36-1AE4-4833-AD39-7560129FA89B}" type="sibTrans" cxnId="{EDF1970C-3098-48FA-8804-21FD4B342B5C}">
      <dgm:prSet/>
      <dgm:spPr/>
      <dgm:t>
        <a:bodyPr/>
        <a:lstStyle/>
        <a:p>
          <a:endParaRPr lang="en-US"/>
        </a:p>
      </dgm:t>
    </dgm:pt>
    <dgm:pt modelId="{1CD83B86-81A9-40F7-AC91-A979DD088A26}">
      <dgm:prSet/>
      <dgm:spPr/>
      <dgm:t>
        <a:bodyPr/>
        <a:lstStyle/>
        <a:p>
          <a:r>
            <a:rPr lang="vi-VN" b="1" i="0"/>
            <a:t>correct_answer</a:t>
          </a:r>
          <a:r>
            <a:rPr lang="vi-VN" b="0" i="0"/>
            <a:t> </a:t>
          </a:r>
          <a:r>
            <a:rPr lang="vi-VN" b="0" i="0">
              <a:solidFill>
                <a:schemeClr val="tx1"/>
              </a:solidFill>
            </a:rPr>
            <a:t>Câu trả lời đúng của câu hỏi.</a:t>
          </a:r>
          <a:endParaRPr lang="en-US">
            <a:solidFill>
              <a:schemeClr val="tx1"/>
            </a:solidFill>
          </a:endParaRPr>
        </a:p>
      </dgm:t>
    </dgm:pt>
    <dgm:pt modelId="{DEBB03CE-3B81-4AA6-AB63-14FFAC0BBDAF}" type="parTrans" cxnId="{B007526B-03A1-43A5-A994-1B3FCB0F2827}">
      <dgm:prSet/>
      <dgm:spPr/>
      <dgm:t>
        <a:bodyPr/>
        <a:lstStyle/>
        <a:p>
          <a:endParaRPr lang="en-US"/>
        </a:p>
      </dgm:t>
    </dgm:pt>
    <dgm:pt modelId="{CB80E6E9-EA2D-48CF-9CC5-EB81DFE2449E}" type="sibTrans" cxnId="{B007526B-03A1-43A5-A994-1B3FCB0F2827}">
      <dgm:prSet/>
      <dgm:spPr/>
      <dgm:t>
        <a:bodyPr/>
        <a:lstStyle/>
        <a:p>
          <a:endParaRPr lang="en-US"/>
        </a:p>
      </dgm:t>
    </dgm:pt>
    <dgm:pt modelId="{D19945FB-9EA7-4EA2-B22B-A753B56B3B88}">
      <dgm:prSet/>
      <dgm:spPr/>
      <dgm:t>
        <a:bodyPr/>
        <a:lstStyle/>
        <a:p>
          <a:r>
            <a:rPr lang="vi-VN" b="1" i="0"/>
            <a:t>created_at</a:t>
          </a:r>
          <a:r>
            <a:rPr lang="vi-VN" b="0" i="0"/>
            <a:t> </a:t>
          </a:r>
          <a:endParaRPr lang="en-US" b="0" i="0"/>
        </a:p>
        <a:p>
          <a:r>
            <a:rPr lang="vi-VN" b="0" i="0">
              <a:solidFill>
                <a:schemeClr val="tx1"/>
              </a:solidFill>
            </a:rPr>
            <a:t>Thời gian tạo câu hỏi.</a:t>
          </a:r>
          <a:endParaRPr lang="en-US">
            <a:solidFill>
              <a:schemeClr val="tx1"/>
            </a:solidFill>
          </a:endParaRPr>
        </a:p>
      </dgm:t>
    </dgm:pt>
    <dgm:pt modelId="{78D898A7-1603-4308-A786-5FFDC68DD537}" type="parTrans" cxnId="{7901AE32-00CD-4638-916E-ACB9DE1C102A}">
      <dgm:prSet/>
      <dgm:spPr/>
      <dgm:t>
        <a:bodyPr/>
        <a:lstStyle/>
        <a:p>
          <a:endParaRPr lang="en-US"/>
        </a:p>
      </dgm:t>
    </dgm:pt>
    <dgm:pt modelId="{FF5E8EAC-8F32-4DCC-9943-EF15CC0B455C}" type="sibTrans" cxnId="{7901AE32-00CD-4638-916E-ACB9DE1C102A}">
      <dgm:prSet/>
      <dgm:spPr/>
      <dgm:t>
        <a:bodyPr/>
        <a:lstStyle/>
        <a:p>
          <a:endParaRPr lang="en-US"/>
        </a:p>
      </dgm:t>
    </dgm:pt>
    <dgm:pt modelId="{6ADFC1BC-4944-4B36-9320-82095312D2A4}" type="pres">
      <dgm:prSet presAssocID="{F450AE11-DDA3-48E8-A369-FC08670B232B}" presName="Name0" presStyleCnt="0">
        <dgm:presLayoutVars>
          <dgm:dir/>
          <dgm:resizeHandles val="exact"/>
        </dgm:presLayoutVars>
      </dgm:prSet>
      <dgm:spPr/>
    </dgm:pt>
    <dgm:pt modelId="{CA7CED99-5A21-4C3E-9BC7-9B2DF0BF49A5}" type="pres">
      <dgm:prSet presAssocID="{6B656BC1-E72C-48DE-A9D6-3D3030317901}" presName="node" presStyleLbl="node1" presStyleIdx="0" presStyleCnt="5">
        <dgm:presLayoutVars>
          <dgm:bulletEnabled val="1"/>
        </dgm:presLayoutVars>
      </dgm:prSet>
      <dgm:spPr/>
    </dgm:pt>
    <dgm:pt modelId="{139705FF-4918-49B2-954F-48CFD9E3DED1}" type="pres">
      <dgm:prSet presAssocID="{7FF5359F-447D-4A62-8136-949DD4D3F80F}" presName="sibTrans" presStyleLbl="sibTrans1D1" presStyleIdx="0" presStyleCnt="4"/>
      <dgm:spPr/>
    </dgm:pt>
    <dgm:pt modelId="{B97EB8E3-25D7-4FDE-BC62-23F2B2420F7C}" type="pres">
      <dgm:prSet presAssocID="{7FF5359F-447D-4A62-8136-949DD4D3F80F}" presName="connectorText" presStyleLbl="sibTrans1D1" presStyleIdx="0" presStyleCnt="4"/>
      <dgm:spPr/>
    </dgm:pt>
    <dgm:pt modelId="{A59BF41D-8293-4778-B10C-5CBDAFEB26AA}" type="pres">
      <dgm:prSet presAssocID="{C1870139-B473-4938-B15E-7F3D89BB084E}" presName="node" presStyleLbl="node1" presStyleIdx="1" presStyleCnt="5">
        <dgm:presLayoutVars>
          <dgm:bulletEnabled val="1"/>
        </dgm:presLayoutVars>
      </dgm:prSet>
      <dgm:spPr/>
    </dgm:pt>
    <dgm:pt modelId="{0EB86B65-E4E0-4002-9A35-8D2ED673741C}" type="pres">
      <dgm:prSet presAssocID="{F65D9BF4-8DE0-40CB-A0C5-B7C6AD8BDE96}" presName="sibTrans" presStyleLbl="sibTrans1D1" presStyleIdx="1" presStyleCnt="4"/>
      <dgm:spPr/>
    </dgm:pt>
    <dgm:pt modelId="{3DAB6EB6-81ED-4E88-BF84-31B3DA4AF345}" type="pres">
      <dgm:prSet presAssocID="{F65D9BF4-8DE0-40CB-A0C5-B7C6AD8BDE96}" presName="connectorText" presStyleLbl="sibTrans1D1" presStyleIdx="1" presStyleCnt="4"/>
      <dgm:spPr/>
    </dgm:pt>
    <dgm:pt modelId="{5CE3ED02-DCA0-4CB8-B1D5-1C7678FEC312}" type="pres">
      <dgm:prSet presAssocID="{845265CC-515D-4CD2-AAEA-A09FE77DB3D3}" presName="node" presStyleLbl="node1" presStyleIdx="2" presStyleCnt="5">
        <dgm:presLayoutVars>
          <dgm:bulletEnabled val="1"/>
        </dgm:presLayoutVars>
      </dgm:prSet>
      <dgm:spPr/>
    </dgm:pt>
    <dgm:pt modelId="{A53593DF-5F19-444C-9BA0-A799FBA76F92}" type="pres">
      <dgm:prSet presAssocID="{61C2CA36-1AE4-4833-AD39-7560129FA89B}" presName="sibTrans" presStyleLbl="sibTrans1D1" presStyleIdx="2" presStyleCnt="4"/>
      <dgm:spPr/>
    </dgm:pt>
    <dgm:pt modelId="{1CCDFD30-67B4-4113-8EE7-CA8FE2C060DB}" type="pres">
      <dgm:prSet presAssocID="{61C2CA36-1AE4-4833-AD39-7560129FA89B}" presName="connectorText" presStyleLbl="sibTrans1D1" presStyleIdx="2" presStyleCnt="4"/>
      <dgm:spPr/>
    </dgm:pt>
    <dgm:pt modelId="{FD78B828-BEE3-47DF-B242-3E0DA02D9AE7}" type="pres">
      <dgm:prSet presAssocID="{1CD83B86-81A9-40F7-AC91-A979DD088A26}" presName="node" presStyleLbl="node1" presStyleIdx="3" presStyleCnt="5">
        <dgm:presLayoutVars>
          <dgm:bulletEnabled val="1"/>
        </dgm:presLayoutVars>
      </dgm:prSet>
      <dgm:spPr/>
    </dgm:pt>
    <dgm:pt modelId="{4C4E8552-95FD-4C5E-9230-FF83CBDD2EA7}" type="pres">
      <dgm:prSet presAssocID="{CB80E6E9-EA2D-48CF-9CC5-EB81DFE2449E}" presName="sibTrans" presStyleLbl="sibTrans1D1" presStyleIdx="3" presStyleCnt="4"/>
      <dgm:spPr/>
    </dgm:pt>
    <dgm:pt modelId="{B76108C7-2786-49B2-946A-3F22868A634C}" type="pres">
      <dgm:prSet presAssocID="{CB80E6E9-EA2D-48CF-9CC5-EB81DFE2449E}" presName="connectorText" presStyleLbl="sibTrans1D1" presStyleIdx="3" presStyleCnt="4"/>
      <dgm:spPr/>
    </dgm:pt>
    <dgm:pt modelId="{B53C3D3C-E92D-4912-BA08-2284AB351404}" type="pres">
      <dgm:prSet presAssocID="{D19945FB-9EA7-4EA2-B22B-A753B56B3B88}" presName="node" presStyleLbl="node1" presStyleIdx="4" presStyleCnt="5">
        <dgm:presLayoutVars>
          <dgm:bulletEnabled val="1"/>
        </dgm:presLayoutVars>
      </dgm:prSet>
      <dgm:spPr/>
    </dgm:pt>
  </dgm:ptLst>
  <dgm:cxnLst>
    <dgm:cxn modelId="{3E866F01-951A-412F-8657-BB0F2F03745D}" srcId="{F450AE11-DDA3-48E8-A369-FC08670B232B}" destId="{6B656BC1-E72C-48DE-A9D6-3D3030317901}" srcOrd="0" destOrd="0" parTransId="{15E656C3-B744-4B74-BE98-973E08EEF0ED}" sibTransId="{7FF5359F-447D-4A62-8136-949DD4D3F80F}"/>
    <dgm:cxn modelId="{EDF1970C-3098-48FA-8804-21FD4B342B5C}" srcId="{F450AE11-DDA3-48E8-A369-FC08670B232B}" destId="{845265CC-515D-4CD2-AAEA-A09FE77DB3D3}" srcOrd="2" destOrd="0" parTransId="{C2943F4A-65A1-4CCC-BAFD-CAD7DD9FD677}" sibTransId="{61C2CA36-1AE4-4833-AD39-7560129FA89B}"/>
    <dgm:cxn modelId="{FD7FE529-A0A9-4155-AC1D-4D864C64184C}" type="presOf" srcId="{F65D9BF4-8DE0-40CB-A0C5-B7C6AD8BDE96}" destId="{3DAB6EB6-81ED-4E88-BF84-31B3DA4AF345}" srcOrd="1" destOrd="0" presId="urn:microsoft.com/office/officeart/2016/7/layout/RepeatingBendingProcessNew"/>
    <dgm:cxn modelId="{7901AE32-00CD-4638-916E-ACB9DE1C102A}" srcId="{F450AE11-DDA3-48E8-A369-FC08670B232B}" destId="{D19945FB-9EA7-4EA2-B22B-A753B56B3B88}" srcOrd="4" destOrd="0" parTransId="{78D898A7-1603-4308-A786-5FFDC68DD537}" sibTransId="{FF5E8EAC-8F32-4DCC-9943-EF15CC0B455C}"/>
    <dgm:cxn modelId="{2F056E44-0789-4AFB-8562-FAACF7585E20}" srcId="{F450AE11-DDA3-48E8-A369-FC08670B232B}" destId="{C1870139-B473-4938-B15E-7F3D89BB084E}" srcOrd="1" destOrd="0" parTransId="{1F9E9C9A-2BF1-42F2-A067-A52B4EB43317}" sibTransId="{F65D9BF4-8DE0-40CB-A0C5-B7C6AD8BDE96}"/>
    <dgm:cxn modelId="{B007526B-03A1-43A5-A994-1B3FCB0F2827}" srcId="{F450AE11-DDA3-48E8-A369-FC08670B232B}" destId="{1CD83B86-81A9-40F7-AC91-A979DD088A26}" srcOrd="3" destOrd="0" parTransId="{DEBB03CE-3B81-4AA6-AB63-14FFAC0BBDAF}" sibTransId="{CB80E6E9-EA2D-48CF-9CC5-EB81DFE2449E}"/>
    <dgm:cxn modelId="{A3DF4375-1CCD-44FD-BDF1-0D0F7757D00D}" type="presOf" srcId="{845265CC-515D-4CD2-AAEA-A09FE77DB3D3}" destId="{5CE3ED02-DCA0-4CB8-B1D5-1C7678FEC312}" srcOrd="0" destOrd="0" presId="urn:microsoft.com/office/officeart/2016/7/layout/RepeatingBendingProcessNew"/>
    <dgm:cxn modelId="{9A04447A-53FA-4A84-A78C-01F640F0499A}" type="presOf" srcId="{61C2CA36-1AE4-4833-AD39-7560129FA89B}" destId="{1CCDFD30-67B4-4113-8EE7-CA8FE2C060DB}" srcOrd="1" destOrd="0" presId="urn:microsoft.com/office/officeart/2016/7/layout/RepeatingBendingProcessNew"/>
    <dgm:cxn modelId="{881F057D-D04D-4C1B-A9C6-4B584F918CE2}" type="presOf" srcId="{6B656BC1-E72C-48DE-A9D6-3D3030317901}" destId="{CA7CED99-5A21-4C3E-9BC7-9B2DF0BF49A5}" srcOrd="0" destOrd="0" presId="urn:microsoft.com/office/officeart/2016/7/layout/RepeatingBendingProcessNew"/>
    <dgm:cxn modelId="{00D08B80-496A-4AD4-B8C4-C835BEAD1536}" type="presOf" srcId="{F450AE11-DDA3-48E8-A369-FC08670B232B}" destId="{6ADFC1BC-4944-4B36-9320-82095312D2A4}" srcOrd="0" destOrd="0" presId="urn:microsoft.com/office/officeart/2016/7/layout/RepeatingBendingProcessNew"/>
    <dgm:cxn modelId="{64617C8C-5522-4FEB-BD0D-2D4E2928B7A6}" type="presOf" srcId="{7FF5359F-447D-4A62-8136-949DD4D3F80F}" destId="{B97EB8E3-25D7-4FDE-BC62-23F2B2420F7C}" srcOrd="1" destOrd="0" presId="urn:microsoft.com/office/officeart/2016/7/layout/RepeatingBendingProcessNew"/>
    <dgm:cxn modelId="{87F2FD9B-E7B8-490C-B22E-2BA0A9055A2E}" type="presOf" srcId="{CB80E6E9-EA2D-48CF-9CC5-EB81DFE2449E}" destId="{B76108C7-2786-49B2-946A-3F22868A634C}" srcOrd="1" destOrd="0" presId="urn:microsoft.com/office/officeart/2016/7/layout/RepeatingBendingProcessNew"/>
    <dgm:cxn modelId="{F6BF00A6-512E-4F57-8349-801E1A55C59E}" type="presOf" srcId="{61C2CA36-1AE4-4833-AD39-7560129FA89B}" destId="{A53593DF-5F19-444C-9BA0-A799FBA76F92}" srcOrd="0" destOrd="0" presId="urn:microsoft.com/office/officeart/2016/7/layout/RepeatingBendingProcessNew"/>
    <dgm:cxn modelId="{B436BEAB-EB70-4FB3-A400-FF1DC99FA274}" type="presOf" srcId="{D19945FB-9EA7-4EA2-B22B-A753B56B3B88}" destId="{B53C3D3C-E92D-4912-BA08-2284AB351404}" srcOrd="0" destOrd="0" presId="urn:microsoft.com/office/officeart/2016/7/layout/RepeatingBendingProcessNew"/>
    <dgm:cxn modelId="{05BA04AD-9F1A-43EA-A107-DBE17B3B2977}" type="presOf" srcId="{7FF5359F-447D-4A62-8136-949DD4D3F80F}" destId="{139705FF-4918-49B2-954F-48CFD9E3DED1}" srcOrd="0" destOrd="0" presId="urn:microsoft.com/office/officeart/2016/7/layout/RepeatingBendingProcessNew"/>
    <dgm:cxn modelId="{DAFAD8B3-C26C-47FD-80E2-8F843419D497}" type="presOf" srcId="{C1870139-B473-4938-B15E-7F3D89BB084E}" destId="{A59BF41D-8293-4778-B10C-5CBDAFEB26AA}" srcOrd="0" destOrd="0" presId="urn:microsoft.com/office/officeart/2016/7/layout/RepeatingBendingProcessNew"/>
    <dgm:cxn modelId="{83F295BA-46E2-493E-920D-B414387AFBC4}" type="presOf" srcId="{F65D9BF4-8DE0-40CB-A0C5-B7C6AD8BDE96}" destId="{0EB86B65-E4E0-4002-9A35-8D2ED673741C}" srcOrd="0" destOrd="0" presId="urn:microsoft.com/office/officeart/2016/7/layout/RepeatingBendingProcessNew"/>
    <dgm:cxn modelId="{6A0FE9CD-24B0-489D-AF2C-9B17357F6144}" type="presOf" srcId="{CB80E6E9-EA2D-48CF-9CC5-EB81DFE2449E}" destId="{4C4E8552-95FD-4C5E-9230-FF83CBDD2EA7}" srcOrd="0" destOrd="0" presId="urn:microsoft.com/office/officeart/2016/7/layout/RepeatingBendingProcessNew"/>
    <dgm:cxn modelId="{201097E3-ABB8-4F97-B2F1-F375021E7053}" type="presOf" srcId="{1CD83B86-81A9-40F7-AC91-A979DD088A26}" destId="{FD78B828-BEE3-47DF-B242-3E0DA02D9AE7}" srcOrd="0" destOrd="0" presId="urn:microsoft.com/office/officeart/2016/7/layout/RepeatingBendingProcessNew"/>
    <dgm:cxn modelId="{BAFF954F-2824-4683-ADFE-B76FEC4B987D}" type="presParOf" srcId="{6ADFC1BC-4944-4B36-9320-82095312D2A4}" destId="{CA7CED99-5A21-4C3E-9BC7-9B2DF0BF49A5}" srcOrd="0" destOrd="0" presId="urn:microsoft.com/office/officeart/2016/7/layout/RepeatingBendingProcessNew"/>
    <dgm:cxn modelId="{624739E3-AD74-4F9D-8A19-0D1C721C1FF6}" type="presParOf" srcId="{6ADFC1BC-4944-4B36-9320-82095312D2A4}" destId="{139705FF-4918-49B2-954F-48CFD9E3DED1}" srcOrd="1" destOrd="0" presId="urn:microsoft.com/office/officeart/2016/7/layout/RepeatingBendingProcessNew"/>
    <dgm:cxn modelId="{079B16C5-D6D3-4B81-A607-5664CAEFCCA4}" type="presParOf" srcId="{139705FF-4918-49B2-954F-48CFD9E3DED1}" destId="{B97EB8E3-25D7-4FDE-BC62-23F2B2420F7C}" srcOrd="0" destOrd="0" presId="urn:microsoft.com/office/officeart/2016/7/layout/RepeatingBendingProcessNew"/>
    <dgm:cxn modelId="{AC4CD008-F9E0-4830-A5AA-EE1E094F5E46}" type="presParOf" srcId="{6ADFC1BC-4944-4B36-9320-82095312D2A4}" destId="{A59BF41D-8293-4778-B10C-5CBDAFEB26AA}" srcOrd="2" destOrd="0" presId="urn:microsoft.com/office/officeart/2016/7/layout/RepeatingBendingProcessNew"/>
    <dgm:cxn modelId="{0AEDE390-0620-4D70-9C7F-7321A7A8E367}" type="presParOf" srcId="{6ADFC1BC-4944-4B36-9320-82095312D2A4}" destId="{0EB86B65-E4E0-4002-9A35-8D2ED673741C}" srcOrd="3" destOrd="0" presId="urn:microsoft.com/office/officeart/2016/7/layout/RepeatingBendingProcessNew"/>
    <dgm:cxn modelId="{915E0E11-4064-4E3F-94F8-D63A1C45385A}" type="presParOf" srcId="{0EB86B65-E4E0-4002-9A35-8D2ED673741C}" destId="{3DAB6EB6-81ED-4E88-BF84-31B3DA4AF345}" srcOrd="0" destOrd="0" presId="urn:microsoft.com/office/officeart/2016/7/layout/RepeatingBendingProcessNew"/>
    <dgm:cxn modelId="{4BE143B1-189C-4BAE-BA50-1E02A23A3C4D}" type="presParOf" srcId="{6ADFC1BC-4944-4B36-9320-82095312D2A4}" destId="{5CE3ED02-DCA0-4CB8-B1D5-1C7678FEC312}" srcOrd="4" destOrd="0" presId="urn:microsoft.com/office/officeart/2016/7/layout/RepeatingBendingProcessNew"/>
    <dgm:cxn modelId="{F62CFD0B-D46F-4689-B02A-323CB0BACA02}" type="presParOf" srcId="{6ADFC1BC-4944-4B36-9320-82095312D2A4}" destId="{A53593DF-5F19-444C-9BA0-A799FBA76F92}" srcOrd="5" destOrd="0" presId="urn:microsoft.com/office/officeart/2016/7/layout/RepeatingBendingProcessNew"/>
    <dgm:cxn modelId="{4C8C8F6E-CC0C-4F72-93BB-772E63BC9905}" type="presParOf" srcId="{A53593DF-5F19-444C-9BA0-A799FBA76F92}" destId="{1CCDFD30-67B4-4113-8EE7-CA8FE2C060DB}" srcOrd="0" destOrd="0" presId="urn:microsoft.com/office/officeart/2016/7/layout/RepeatingBendingProcessNew"/>
    <dgm:cxn modelId="{8A691270-1FB4-4281-8E51-496D8CAA790C}" type="presParOf" srcId="{6ADFC1BC-4944-4B36-9320-82095312D2A4}" destId="{FD78B828-BEE3-47DF-B242-3E0DA02D9AE7}" srcOrd="6" destOrd="0" presId="urn:microsoft.com/office/officeart/2016/7/layout/RepeatingBendingProcessNew"/>
    <dgm:cxn modelId="{66BD51E3-36E3-465F-AB8D-D2313A435A87}" type="presParOf" srcId="{6ADFC1BC-4944-4B36-9320-82095312D2A4}" destId="{4C4E8552-95FD-4C5E-9230-FF83CBDD2EA7}" srcOrd="7" destOrd="0" presId="urn:microsoft.com/office/officeart/2016/7/layout/RepeatingBendingProcessNew"/>
    <dgm:cxn modelId="{06B4E089-2729-4179-A82F-72EFE588DEE2}" type="presParOf" srcId="{4C4E8552-95FD-4C5E-9230-FF83CBDD2EA7}" destId="{B76108C7-2786-49B2-946A-3F22868A634C}" srcOrd="0" destOrd="0" presId="urn:microsoft.com/office/officeart/2016/7/layout/RepeatingBendingProcessNew"/>
    <dgm:cxn modelId="{FCA5655E-AF16-4C16-A60B-6289CE876F50}" type="presParOf" srcId="{6ADFC1BC-4944-4B36-9320-82095312D2A4}" destId="{B53C3D3C-E92D-4912-BA08-2284AB351404}"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DE5AD5-48A2-42E5-BB30-051CC33F828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5BEC2ED9-5A90-47C2-AC1E-4B8929B66AFC}">
      <dgm:prSet/>
      <dgm:spPr/>
      <dgm:t>
        <a:bodyPr/>
        <a:lstStyle/>
        <a:p>
          <a:r>
            <a:rPr lang="vi-VN" b="1" i="0"/>
            <a:t>set_id</a:t>
          </a:r>
          <a:endParaRPr lang="en-US" b="1" i="0"/>
        </a:p>
        <a:p>
          <a:r>
            <a:rPr lang="vi-VN" b="0" i="0"/>
            <a:t> </a:t>
          </a:r>
          <a:r>
            <a:rPr lang="vi-VN" b="0" i="0">
              <a:solidFill>
                <a:schemeClr val="tx1"/>
              </a:solidFill>
            </a:rPr>
            <a:t>Khóa chính, định danh duy nhất cho mỗi bộ câu hỏi.</a:t>
          </a:r>
          <a:endParaRPr lang="en-US" b="0">
            <a:solidFill>
              <a:schemeClr val="tx1"/>
            </a:solidFill>
          </a:endParaRPr>
        </a:p>
      </dgm:t>
    </dgm:pt>
    <dgm:pt modelId="{964B8AFF-86F9-419A-B3D4-B0BFC3956279}" type="parTrans" cxnId="{C14028B3-A540-4076-8CB4-ED75DD75F56E}">
      <dgm:prSet/>
      <dgm:spPr/>
      <dgm:t>
        <a:bodyPr/>
        <a:lstStyle/>
        <a:p>
          <a:endParaRPr lang="en-US"/>
        </a:p>
      </dgm:t>
    </dgm:pt>
    <dgm:pt modelId="{A11223C1-B8F4-4324-81A1-5A1B6151C1F9}" type="sibTrans" cxnId="{C14028B3-A540-4076-8CB4-ED75DD75F56E}">
      <dgm:prSet/>
      <dgm:spPr/>
      <dgm:t>
        <a:bodyPr/>
        <a:lstStyle/>
        <a:p>
          <a:endParaRPr lang="en-US"/>
        </a:p>
      </dgm:t>
    </dgm:pt>
    <dgm:pt modelId="{7D7427E6-3AC6-4461-BFDE-C3BD40A50AB2}">
      <dgm:prSet/>
      <dgm:spPr/>
      <dgm:t>
        <a:bodyPr/>
        <a:lstStyle/>
        <a:p>
          <a:r>
            <a:rPr lang="vi-VN" b="1" i="0"/>
            <a:t>user_id</a:t>
          </a:r>
          <a:endParaRPr lang="en-US" b="1" i="0"/>
        </a:p>
        <a:p>
          <a:r>
            <a:rPr lang="vi-VN" b="0" i="0">
              <a:solidFill>
                <a:schemeClr val="tx1"/>
              </a:solidFill>
            </a:rPr>
            <a:t> Khóa ngoại tham chiếu đến người dùng đã tạo bộ câu hỏi.</a:t>
          </a:r>
          <a:endParaRPr lang="en-US">
            <a:solidFill>
              <a:schemeClr val="tx1"/>
            </a:solidFill>
          </a:endParaRPr>
        </a:p>
      </dgm:t>
    </dgm:pt>
    <dgm:pt modelId="{1D95CCC4-63E1-455E-A7B9-D4969536E5BF}" type="parTrans" cxnId="{7A1A2CDF-20CC-42A5-A657-FFC920C5D7E5}">
      <dgm:prSet/>
      <dgm:spPr/>
      <dgm:t>
        <a:bodyPr/>
        <a:lstStyle/>
        <a:p>
          <a:endParaRPr lang="en-US"/>
        </a:p>
      </dgm:t>
    </dgm:pt>
    <dgm:pt modelId="{8599BE78-8BE9-4247-BB23-F2F47AAD5D34}" type="sibTrans" cxnId="{7A1A2CDF-20CC-42A5-A657-FFC920C5D7E5}">
      <dgm:prSet/>
      <dgm:spPr/>
      <dgm:t>
        <a:bodyPr/>
        <a:lstStyle/>
        <a:p>
          <a:endParaRPr lang="en-US"/>
        </a:p>
      </dgm:t>
    </dgm:pt>
    <dgm:pt modelId="{95FDC0AB-9FEE-4F85-A615-6C4C22D9C24A}">
      <dgm:prSet/>
      <dgm:spPr/>
      <dgm:t>
        <a:bodyPr/>
        <a:lstStyle/>
        <a:p>
          <a:r>
            <a:rPr lang="vi-VN" b="1" i="0"/>
            <a:t>Title</a:t>
          </a:r>
          <a:endParaRPr lang="en-US" b="1" i="0"/>
        </a:p>
        <a:p>
          <a:r>
            <a:rPr lang="vi-VN" b="0" i="0">
              <a:solidFill>
                <a:schemeClr val="tx1"/>
              </a:solidFill>
            </a:rPr>
            <a:t>Tiêu đề hoặc mô tả của bộ câu hỏi.</a:t>
          </a:r>
          <a:endParaRPr lang="en-US">
            <a:solidFill>
              <a:schemeClr val="tx1"/>
            </a:solidFill>
          </a:endParaRPr>
        </a:p>
      </dgm:t>
    </dgm:pt>
    <dgm:pt modelId="{D0F23FF1-0048-4813-8F80-550D446C7F98}" type="parTrans" cxnId="{2AE62DE0-4C07-46E7-B4BA-6DC1DA260141}">
      <dgm:prSet/>
      <dgm:spPr/>
      <dgm:t>
        <a:bodyPr/>
        <a:lstStyle/>
        <a:p>
          <a:endParaRPr lang="en-US"/>
        </a:p>
      </dgm:t>
    </dgm:pt>
    <dgm:pt modelId="{DB0E0953-8937-45E8-B561-1E7D5EA9DB14}" type="sibTrans" cxnId="{2AE62DE0-4C07-46E7-B4BA-6DC1DA260141}">
      <dgm:prSet/>
      <dgm:spPr/>
      <dgm:t>
        <a:bodyPr/>
        <a:lstStyle/>
        <a:p>
          <a:endParaRPr lang="en-US"/>
        </a:p>
      </dgm:t>
    </dgm:pt>
    <dgm:pt modelId="{64DF9FDF-A5A5-4CAC-B2A8-F336C43E29FB}">
      <dgm:prSet/>
      <dgm:spPr/>
      <dgm:t>
        <a:bodyPr/>
        <a:lstStyle/>
        <a:p>
          <a:r>
            <a:rPr lang="vi-VN" b="1" i="0"/>
            <a:t>created_at</a:t>
          </a:r>
          <a:endParaRPr lang="en-US" b="1" i="0"/>
        </a:p>
        <a:p>
          <a:r>
            <a:rPr lang="vi-VN" b="0" i="0"/>
            <a:t> </a:t>
          </a:r>
          <a:r>
            <a:rPr lang="vi-VN" b="0" i="0">
              <a:solidFill>
                <a:schemeClr val="tx1"/>
              </a:solidFill>
            </a:rPr>
            <a:t>Thời gian tạo bộ câu hỏi.</a:t>
          </a:r>
          <a:endParaRPr lang="en-US">
            <a:solidFill>
              <a:schemeClr val="tx1"/>
            </a:solidFill>
          </a:endParaRPr>
        </a:p>
      </dgm:t>
    </dgm:pt>
    <dgm:pt modelId="{6D51FDC9-7DF5-44EA-A784-14CD1531AC29}" type="parTrans" cxnId="{6848B298-AB24-4649-933B-35005394A679}">
      <dgm:prSet/>
      <dgm:spPr/>
      <dgm:t>
        <a:bodyPr/>
        <a:lstStyle/>
        <a:p>
          <a:endParaRPr lang="en-US"/>
        </a:p>
      </dgm:t>
    </dgm:pt>
    <dgm:pt modelId="{6D13D45A-78E6-487C-960F-F5B63B90F176}" type="sibTrans" cxnId="{6848B298-AB24-4649-933B-35005394A679}">
      <dgm:prSet/>
      <dgm:spPr/>
      <dgm:t>
        <a:bodyPr/>
        <a:lstStyle/>
        <a:p>
          <a:endParaRPr lang="en-US"/>
        </a:p>
      </dgm:t>
    </dgm:pt>
    <dgm:pt modelId="{F9E1D670-3EE8-4A7F-8858-91801845E67A}">
      <dgm:prSet/>
      <dgm:spPr/>
      <dgm:t>
        <a:bodyPr/>
        <a:lstStyle/>
        <a:p>
          <a:r>
            <a:rPr lang="en-US" b="1"/>
            <a:t>Total_ques</a:t>
          </a:r>
        </a:p>
        <a:p>
          <a:r>
            <a:rPr lang="en-US" b="1">
              <a:solidFill>
                <a:schemeClr val="tx1"/>
              </a:solidFill>
            </a:rPr>
            <a:t> </a:t>
          </a:r>
          <a:r>
            <a:rPr lang="en-US" b="0">
              <a:solidFill>
                <a:schemeClr val="tx1"/>
              </a:solidFill>
            </a:rPr>
            <a:t>S</a:t>
          </a:r>
          <a:r>
            <a:rPr lang="en-US">
              <a:solidFill>
                <a:schemeClr val="tx1"/>
              </a:solidFill>
            </a:rPr>
            <a:t>ố lượng câu hỏi trong bộ câu hỏi</a:t>
          </a:r>
        </a:p>
      </dgm:t>
    </dgm:pt>
    <dgm:pt modelId="{C28F137A-E8FF-4E28-9DA7-24C0A2C9F721}" type="parTrans" cxnId="{021F6E8A-C640-4CA6-AA5C-B64658499140}">
      <dgm:prSet/>
      <dgm:spPr/>
      <dgm:t>
        <a:bodyPr/>
        <a:lstStyle/>
        <a:p>
          <a:endParaRPr lang="en-US"/>
        </a:p>
      </dgm:t>
    </dgm:pt>
    <dgm:pt modelId="{6FF7CC54-E3CC-42E4-BDD5-6E6B54AB5050}" type="sibTrans" cxnId="{021F6E8A-C640-4CA6-AA5C-B64658499140}">
      <dgm:prSet/>
      <dgm:spPr/>
      <dgm:t>
        <a:bodyPr/>
        <a:lstStyle/>
        <a:p>
          <a:endParaRPr lang="en-US"/>
        </a:p>
      </dgm:t>
    </dgm:pt>
    <dgm:pt modelId="{37F4F038-F891-4A8A-A733-8F4B24E6E197}" type="pres">
      <dgm:prSet presAssocID="{C7DE5AD5-48A2-42E5-BB30-051CC33F8283}" presName="Name0" presStyleCnt="0">
        <dgm:presLayoutVars>
          <dgm:dir/>
          <dgm:resizeHandles val="exact"/>
        </dgm:presLayoutVars>
      </dgm:prSet>
      <dgm:spPr/>
    </dgm:pt>
    <dgm:pt modelId="{EF44DAF1-5165-45A1-8392-F0E22D7BBCA9}" type="pres">
      <dgm:prSet presAssocID="{5BEC2ED9-5A90-47C2-AC1E-4B8929B66AFC}" presName="node" presStyleLbl="node1" presStyleIdx="0" presStyleCnt="5">
        <dgm:presLayoutVars>
          <dgm:bulletEnabled val="1"/>
        </dgm:presLayoutVars>
      </dgm:prSet>
      <dgm:spPr/>
    </dgm:pt>
    <dgm:pt modelId="{455D1AA7-8F0A-42C5-9E38-B0E09986C53B}" type="pres">
      <dgm:prSet presAssocID="{A11223C1-B8F4-4324-81A1-5A1B6151C1F9}" presName="sibTrans" presStyleLbl="sibTrans1D1" presStyleIdx="0" presStyleCnt="4"/>
      <dgm:spPr/>
    </dgm:pt>
    <dgm:pt modelId="{F2231E0C-E906-4567-813F-BBCBC583F468}" type="pres">
      <dgm:prSet presAssocID="{A11223C1-B8F4-4324-81A1-5A1B6151C1F9}" presName="connectorText" presStyleLbl="sibTrans1D1" presStyleIdx="0" presStyleCnt="4"/>
      <dgm:spPr/>
    </dgm:pt>
    <dgm:pt modelId="{8F398C0B-83CC-42C9-9AE3-99A7EA37E111}" type="pres">
      <dgm:prSet presAssocID="{7D7427E6-3AC6-4461-BFDE-C3BD40A50AB2}" presName="node" presStyleLbl="node1" presStyleIdx="1" presStyleCnt="5">
        <dgm:presLayoutVars>
          <dgm:bulletEnabled val="1"/>
        </dgm:presLayoutVars>
      </dgm:prSet>
      <dgm:spPr/>
    </dgm:pt>
    <dgm:pt modelId="{C37AEFF6-FF76-4581-84BC-B5BC5B6CC1CA}" type="pres">
      <dgm:prSet presAssocID="{8599BE78-8BE9-4247-BB23-F2F47AAD5D34}" presName="sibTrans" presStyleLbl="sibTrans1D1" presStyleIdx="1" presStyleCnt="4"/>
      <dgm:spPr/>
    </dgm:pt>
    <dgm:pt modelId="{CE0EEB19-7617-4740-B40E-E85075B5411F}" type="pres">
      <dgm:prSet presAssocID="{8599BE78-8BE9-4247-BB23-F2F47AAD5D34}" presName="connectorText" presStyleLbl="sibTrans1D1" presStyleIdx="1" presStyleCnt="4"/>
      <dgm:spPr/>
    </dgm:pt>
    <dgm:pt modelId="{3C333620-F92A-4D8E-A790-F289FAED774B}" type="pres">
      <dgm:prSet presAssocID="{95FDC0AB-9FEE-4F85-A615-6C4C22D9C24A}" presName="node" presStyleLbl="node1" presStyleIdx="2" presStyleCnt="5">
        <dgm:presLayoutVars>
          <dgm:bulletEnabled val="1"/>
        </dgm:presLayoutVars>
      </dgm:prSet>
      <dgm:spPr/>
    </dgm:pt>
    <dgm:pt modelId="{3D4FA813-F7E3-4D6A-9235-4555194A66BD}" type="pres">
      <dgm:prSet presAssocID="{DB0E0953-8937-45E8-B561-1E7D5EA9DB14}" presName="sibTrans" presStyleLbl="sibTrans1D1" presStyleIdx="2" presStyleCnt="4"/>
      <dgm:spPr/>
    </dgm:pt>
    <dgm:pt modelId="{4F8F1F7B-B004-45A9-8BCE-1AFC92F23EA6}" type="pres">
      <dgm:prSet presAssocID="{DB0E0953-8937-45E8-B561-1E7D5EA9DB14}" presName="connectorText" presStyleLbl="sibTrans1D1" presStyleIdx="2" presStyleCnt="4"/>
      <dgm:spPr/>
    </dgm:pt>
    <dgm:pt modelId="{BF933D12-90DB-43C8-8772-D6217C315356}" type="pres">
      <dgm:prSet presAssocID="{64DF9FDF-A5A5-4CAC-B2A8-F336C43E29FB}" presName="node" presStyleLbl="node1" presStyleIdx="3" presStyleCnt="5" custLinFactNeighborX="1011" custLinFactNeighborY="562">
        <dgm:presLayoutVars>
          <dgm:bulletEnabled val="1"/>
        </dgm:presLayoutVars>
      </dgm:prSet>
      <dgm:spPr/>
    </dgm:pt>
    <dgm:pt modelId="{AF2D835C-0D09-45CA-9829-1D6206C42117}" type="pres">
      <dgm:prSet presAssocID="{6D13D45A-78E6-487C-960F-F5B63B90F176}" presName="sibTrans" presStyleLbl="sibTrans1D1" presStyleIdx="3" presStyleCnt="4"/>
      <dgm:spPr/>
    </dgm:pt>
    <dgm:pt modelId="{CD0E2884-C8D9-469D-AAF4-BF197162141D}" type="pres">
      <dgm:prSet presAssocID="{6D13D45A-78E6-487C-960F-F5B63B90F176}" presName="connectorText" presStyleLbl="sibTrans1D1" presStyleIdx="3" presStyleCnt="4"/>
      <dgm:spPr/>
    </dgm:pt>
    <dgm:pt modelId="{A500A9B0-A5F2-4BB4-AC5B-AA90A103DC6E}" type="pres">
      <dgm:prSet presAssocID="{F9E1D670-3EE8-4A7F-8858-91801845E67A}" presName="node" presStyleLbl="node1" presStyleIdx="4" presStyleCnt="5">
        <dgm:presLayoutVars>
          <dgm:bulletEnabled val="1"/>
        </dgm:presLayoutVars>
      </dgm:prSet>
      <dgm:spPr/>
    </dgm:pt>
  </dgm:ptLst>
  <dgm:cxnLst>
    <dgm:cxn modelId="{7AA0CE06-C34B-4EFC-A96E-BD6958E21B32}" type="presOf" srcId="{64DF9FDF-A5A5-4CAC-B2A8-F336C43E29FB}" destId="{BF933D12-90DB-43C8-8772-D6217C315356}" srcOrd="0" destOrd="0" presId="urn:microsoft.com/office/officeart/2016/7/layout/RepeatingBendingProcessNew"/>
    <dgm:cxn modelId="{CC9BB419-15CA-43D9-91ED-9E4419D9E307}" type="presOf" srcId="{DB0E0953-8937-45E8-B561-1E7D5EA9DB14}" destId="{3D4FA813-F7E3-4D6A-9235-4555194A66BD}" srcOrd="0" destOrd="0" presId="urn:microsoft.com/office/officeart/2016/7/layout/RepeatingBendingProcessNew"/>
    <dgm:cxn modelId="{57AEB41D-987C-4DB4-989E-C6DDB7170126}" type="presOf" srcId="{F9E1D670-3EE8-4A7F-8858-91801845E67A}" destId="{A500A9B0-A5F2-4BB4-AC5B-AA90A103DC6E}" srcOrd="0" destOrd="0" presId="urn:microsoft.com/office/officeart/2016/7/layout/RepeatingBendingProcessNew"/>
    <dgm:cxn modelId="{1560F638-E4F8-4E88-9BD7-C2DCC73A109E}" type="presOf" srcId="{5BEC2ED9-5A90-47C2-AC1E-4B8929B66AFC}" destId="{EF44DAF1-5165-45A1-8392-F0E22D7BBCA9}" srcOrd="0" destOrd="0" presId="urn:microsoft.com/office/officeart/2016/7/layout/RepeatingBendingProcessNew"/>
    <dgm:cxn modelId="{2B249D3A-AE79-41BF-830C-A126BE218E45}" type="presOf" srcId="{A11223C1-B8F4-4324-81A1-5A1B6151C1F9}" destId="{455D1AA7-8F0A-42C5-9E38-B0E09986C53B}" srcOrd="0" destOrd="0" presId="urn:microsoft.com/office/officeart/2016/7/layout/RepeatingBendingProcessNew"/>
    <dgm:cxn modelId="{7949F85C-4352-4419-ADEB-1AB7483B3990}" type="presOf" srcId="{6D13D45A-78E6-487C-960F-F5B63B90F176}" destId="{AF2D835C-0D09-45CA-9829-1D6206C42117}" srcOrd="0" destOrd="0" presId="urn:microsoft.com/office/officeart/2016/7/layout/RepeatingBendingProcessNew"/>
    <dgm:cxn modelId="{D68A0642-B1B6-430A-99C3-2CFA90687CDB}" type="presOf" srcId="{8599BE78-8BE9-4247-BB23-F2F47AAD5D34}" destId="{CE0EEB19-7617-4740-B40E-E85075B5411F}" srcOrd="1" destOrd="0" presId="urn:microsoft.com/office/officeart/2016/7/layout/RepeatingBendingProcessNew"/>
    <dgm:cxn modelId="{0B640067-50A4-4598-84DA-9CCC4F0839D9}" type="presOf" srcId="{C7DE5AD5-48A2-42E5-BB30-051CC33F8283}" destId="{37F4F038-F891-4A8A-A733-8F4B24E6E197}" srcOrd="0" destOrd="0" presId="urn:microsoft.com/office/officeart/2016/7/layout/RepeatingBendingProcessNew"/>
    <dgm:cxn modelId="{65114267-FAAA-484D-A8A8-B624AC9F2448}" type="presOf" srcId="{DB0E0953-8937-45E8-B561-1E7D5EA9DB14}" destId="{4F8F1F7B-B004-45A9-8BCE-1AFC92F23EA6}" srcOrd="1" destOrd="0" presId="urn:microsoft.com/office/officeart/2016/7/layout/RepeatingBendingProcessNew"/>
    <dgm:cxn modelId="{236CC369-2124-4189-A221-3D492F26D336}" type="presOf" srcId="{7D7427E6-3AC6-4461-BFDE-C3BD40A50AB2}" destId="{8F398C0B-83CC-42C9-9AE3-99A7EA37E111}" srcOrd="0" destOrd="0" presId="urn:microsoft.com/office/officeart/2016/7/layout/RepeatingBendingProcessNew"/>
    <dgm:cxn modelId="{9092337E-360A-4E57-911D-43AD8F16A9E9}" type="presOf" srcId="{8599BE78-8BE9-4247-BB23-F2F47AAD5D34}" destId="{C37AEFF6-FF76-4581-84BC-B5BC5B6CC1CA}" srcOrd="0" destOrd="0" presId="urn:microsoft.com/office/officeart/2016/7/layout/RepeatingBendingProcessNew"/>
    <dgm:cxn modelId="{021F6E8A-C640-4CA6-AA5C-B64658499140}" srcId="{C7DE5AD5-48A2-42E5-BB30-051CC33F8283}" destId="{F9E1D670-3EE8-4A7F-8858-91801845E67A}" srcOrd="4" destOrd="0" parTransId="{C28F137A-E8FF-4E28-9DA7-24C0A2C9F721}" sibTransId="{6FF7CC54-E3CC-42E4-BDD5-6E6B54AB5050}"/>
    <dgm:cxn modelId="{6848B298-AB24-4649-933B-35005394A679}" srcId="{C7DE5AD5-48A2-42E5-BB30-051CC33F8283}" destId="{64DF9FDF-A5A5-4CAC-B2A8-F336C43E29FB}" srcOrd="3" destOrd="0" parTransId="{6D51FDC9-7DF5-44EA-A784-14CD1531AC29}" sibTransId="{6D13D45A-78E6-487C-960F-F5B63B90F176}"/>
    <dgm:cxn modelId="{7C9A9DAD-BCD3-40A2-90FE-E9A4A099A524}" type="presOf" srcId="{95FDC0AB-9FEE-4F85-A615-6C4C22D9C24A}" destId="{3C333620-F92A-4D8E-A790-F289FAED774B}" srcOrd="0" destOrd="0" presId="urn:microsoft.com/office/officeart/2016/7/layout/RepeatingBendingProcessNew"/>
    <dgm:cxn modelId="{C14028B3-A540-4076-8CB4-ED75DD75F56E}" srcId="{C7DE5AD5-48A2-42E5-BB30-051CC33F8283}" destId="{5BEC2ED9-5A90-47C2-AC1E-4B8929B66AFC}" srcOrd="0" destOrd="0" parTransId="{964B8AFF-86F9-419A-B3D4-B0BFC3956279}" sibTransId="{A11223C1-B8F4-4324-81A1-5A1B6151C1F9}"/>
    <dgm:cxn modelId="{7A1A2CDF-20CC-42A5-A657-FFC920C5D7E5}" srcId="{C7DE5AD5-48A2-42E5-BB30-051CC33F8283}" destId="{7D7427E6-3AC6-4461-BFDE-C3BD40A50AB2}" srcOrd="1" destOrd="0" parTransId="{1D95CCC4-63E1-455E-A7B9-D4969536E5BF}" sibTransId="{8599BE78-8BE9-4247-BB23-F2F47AAD5D34}"/>
    <dgm:cxn modelId="{2AE62DE0-4C07-46E7-B4BA-6DC1DA260141}" srcId="{C7DE5AD5-48A2-42E5-BB30-051CC33F8283}" destId="{95FDC0AB-9FEE-4F85-A615-6C4C22D9C24A}" srcOrd="2" destOrd="0" parTransId="{D0F23FF1-0048-4813-8F80-550D446C7F98}" sibTransId="{DB0E0953-8937-45E8-B561-1E7D5EA9DB14}"/>
    <dgm:cxn modelId="{5ED24AE1-9AB3-4781-BA20-03AF3BD2425D}" type="presOf" srcId="{6D13D45A-78E6-487C-960F-F5B63B90F176}" destId="{CD0E2884-C8D9-469D-AAF4-BF197162141D}" srcOrd="1" destOrd="0" presId="urn:microsoft.com/office/officeart/2016/7/layout/RepeatingBendingProcessNew"/>
    <dgm:cxn modelId="{5450FAEF-7083-4394-A53A-0A1B915257B6}" type="presOf" srcId="{A11223C1-B8F4-4324-81A1-5A1B6151C1F9}" destId="{F2231E0C-E906-4567-813F-BBCBC583F468}" srcOrd="1" destOrd="0" presId="urn:microsoft.com/office/officeart/2016/7/layout/RepeatingBendingProcessNew"/>
    <dgm:cxn modelId="{CA222E66-73DD-4C8A-BE37-0AF2880FDAD9}" type="presParOf" srcId="{37F4F038-F891-4A8A-A733-8F4B24E6E197}" destId="{EF44DAF1-5165-45A1-8392-F0E22D7BBCA9}" srcOrd="0" destOrd="0" presId="urn:microsoft.com/office/officeart/2016/7/layout/RepeatingBendingProcessNew"/>
    <dgm:cxn modelId="{F8DE01A0-0F14-49E9-AF1D-ECECE6078E01}" type="presParOf" srcId="{37F4F038-F891-4A8A-A733-8F4B24E6E197}" destId="{455D1AA7-8F0A-42C5-9E38-B0E09986C53B}" srcOrd="1" destOrd="0" presId="urn:microsoft.com/office/officeart/2016/7/layout/RepeatingBendingProcessNew"/>
    <dgm:cxn modelId="{44A8F9E4-93C1-45DF-ACB0-71068E36C270}" type="presParOf" srcId="{455D1AA7-8F0A-42C5-9E38-B0E09986C53B}" destId="{F2231E0C-E906-4567-813F-BBCBC583F468}" srcOrd="0" destOrd="0" presId="urn:microsoft.com/office/officeart/2016/7/layout/RepeatingBendingProcessNew"/>
    <dgm:cxn modelId="{B2D2F1D0-3E45-4C85-BFAA-B56431CE71F8}" type="presParOf" srcId="{37F4F038-F891-4A8A-A733-8F4B24E6E197}" destId="{8F398C0B-83CC-42C9-9AE3-99A7EA37E111}" srcOrd="2" destOrd="0" presId="urn:microsoft.com/office/officeart/2016/7/layout/RepeatingBendingProcessNew"/>
    <dgm:cxn modelId="{9D5CA0EA-9364-4A03-99D8-58B7F770A806}" type="presParOf" srcId="{37F4F038-F891-4A8A-A733-8F4B24E6E197}" destId="{C37AEFF6-FF76-4581-84BC-B5BC5B6CC1CA}" srcOrd="3" destOrd="0" presId="urn:microsoft.com/office/officeart/2016/7/layout/RepeatingBendingProcessNew"/>
    <dgm:cxn modelId="{C4A5EC75-E09B-4947-AD6F-7E9F98F5E88B}" type="presParOf" srcId="{C37AEFF6-FF76-4581-84BC-B5BC5B6CC1CA}" destId="{CE0EEB19-7617-4740-B40E-E85075B5411F}" srcOrd="0" destOrd="0" presId="urn:microsoft.com/office/officeart/2016/7/layout/RepeatingBendingProcessNew"/>
    <dgm:cxn modelId="{3DE85E14-712C-46C3-93EF-AD33E1B01667}" type="presParOf" srcId="{37F4F038-F891-4A8A-A733-8F4B24E6E197}" destId="{3C333620-F92A-4D8E-A790-F289FAED774B}" srcOrd="4" destOrd="0" presId="urn:microsoft.com/office/officeart/2016/7/layout/RepeatingBendingProcessNew"/>
    <dgm:cxn modelId="{69DDEBB8-663A-404B-8BC0-49DD27468538}" type="presParOf" srcId="{37F4F038-F891-4A8A-A733-8F4B24E6E197}" destId="{3D4FA813-F7E3-4D6A-9235-4555194A66BD}" srcOrd="5" destOrd="0" presId="urn:microsoft.com/office/officeart/2016/7/layout/RepeatingBendingProcessNew"/>
    <dgm:cxn modelId="{84989022-0AAD-4668-8EED-BD71E04C428A}" type="presParOf" srcId="{3D4FA813-F7E3-4D6A-9235-4555194A66BD}" destId="{4F8F1F7B-B004-45A9-8BCE-1AFC92F23EA6}" srcOrd="0" destOrd="0" presId="urn:microsoft.com/office/officeart/2016/7/layout/RepeatingBendingProcessNew"/>
    <dgm:cxn modelId="{8487E874-7FE3-428A-83A2-E226522F96E1}" type="presParOf" srcId="{37F4F038-F891-4A8A-A733-8F4B24E6E197}" destId="{BF933D12-90DB-43C8-8772-D6217C315356}" srcOrd="6" destOrd="0" presId="urn:microsoft.com/office/officeart/2016/7/layout/RepeatingBendingProcessNew"/>
    <dgm:cxn modelId="{8364EABB-2D42-4F6D-9349-41D6D9A6EAC8}" type="presParOf" srcId="{37F4F038-F891-4A8A-A733-8F4B24E6E197}" destId="{AF2D835C-0D09-45CA-9829-1D6206C42117}" srcOrd="7" destOrd="0" presId="urn:microsoft.com/office/officeart/2016/7/layout/RepeatingBendingProcessNew"/>
    <dgm:cxn modelId="{D091CFDC-6A3F-4502-A214-5BC0A9ECEC74}" type="presParOf" srcId="{AF2D835C-0D09-45CA-9829-1D6206C42117}" destId="{CD0E2884-C8D9-469D-AAF4-BF197162141D}" srcOrd="0" destOrd="0" presId="urn:microsoft.com/office/officeart/2016/7/layout/RepeatingBendingProcessNew"/>
    <dgm:cxn modelId="{034D85DA-4972-469E-B71F-56CC2F46EA63}" type="presParOf" srcId="{37F4F038-F891-4A8A-A733-8F4B24E6E197}" destId="{A500A9B0-A5F2-4BB4-AC5B-AA90A103DC6E}"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F73461-A039-4F2D-B072-A384C7FE4EF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FB4A2EA-CA34-4E5F-8FA7-3F83B19159F9}">
      <dgm:prSet/>
      <dgm:spPr/>
      <dgm:t>
        <a:bodyPr/>
        <a:lstStyle/>
        <a:p>
          <a:r>
            <a:rPr lang="vi-VN" b="1" i="0"/>
            <a:t>Tạo Câu Hỏi và Thi Online:</a:t>
          </a:r>
          <a:endParaRPr lang="en-US"/>
        </a:p>
      </dgm:t>
    </dgm:pt>
    <dgm:pt modelId="{DD8E893F-79A4-47AF-A161-1FF6A0DC3E45}" type="parTrans" cxnId="{01684628-D673-4F79-9F3E-6FD5A68FC88A}">
      <dgm:prSet/>
      <dgm:spPr/>
      <dgm:t>
        <a:bodyPr/>
        <a:lstStyle/>
        <a:p>
          <a:endParaRPr lang="en-US"/>
        </a:p>
      </dgm:t>
    </dgm:pt>
    <dgm:pt modelId="{07EAEB56-35F5-43C7-9E38-7D2DE0CD79A1}" type="sibTrans" cxnId="{01684628-D673-4F79-9F3E-6FD5A68FC88A}">
      <dgm:prSet/>
      <dgm:spPr/>
      <dgm:t>
        <a:bodyPr/>
        <a:lstStyle/>
        <a:p>
          <a:endParaRPr lang="en-US"/>
        </a:p>
      </dgm:t>
    </dgm:pt>
    <dgm:pt modelId="{6F36719F-BA47-4DF8-A87E-0343350BBA1F}">
      <dgm:prSet custT="1"/>
      <dgm:spPr/>
      <dgm:t>
        <a:bodyPr/>
        <a:lstStyle/>
        <a:p>
          <a:r>
            <a:rPr lang="vi-VN" sz="1600" b="0" i="0"/>
            <a:t>Người dùng có thể tạo câu hỏi trắc nghiệm đơn giản và thi online với các câu hỏi đó.</a:t>
          </a:r>
          <a:endParaRPr lang="en-US" sz="1600"/>
        </a:p>
      </dgm:t>
    </dgm:pt>
    <dgm:pt modelId="{ED1398A4-F9ED-4109-9254-2A19D928858D}" type="parTrans" cxnId="{D18FFEF0-3DCE-4829-A8E6-44DFF549320B}">
      <dgm:prSet/>
      <dgm:spPr/>
      <dgm:t>
        <a:bodyPr/>
        <a:lstStyle/>
        <a:p>
          <a:endParaRPr lang="en-US"/>
        </a:p>
      </dgm:t>
    </dgm:pt>
    <dgm:pt modelId="{CBFF2A2F-C9C4-4A79-AB49-C10BE78FF984}" type="sibTrans" cxnId="{D18FFEF0-3DCE-4829-A8E6-44DFF549320B}">
      <dgm:prSet/>
      <dgm:spPr/>
      <dgm:t>
        <a:bodyPr/>
        <a:lstStyle/>
        <a:p>
          <a:endParaRPr lang="en-US"/>
        </a:p>
      </dgm:t>
    </dgm:pt>
    <dgm:pt modelId="{7CA838C0-0EC7-4466-BC24-173864BA5397}">
      <dgm:prSet/>
      <dgm:spPr/>
      <dgm:t>
        <a:bodyPr/>
        <a:lstStyle/>
        <a:p>
          <a:r>
            <a:rPr lang="vi-VN" b="1" i="0"/>
            <a:t>Quản Lý Bộ Câu Hỏi:</a:t>
          </a:r>
          <a:endParaRPr lang="en-US"/>
        </a:p>
      </dgm:t>
    </dgm:pt>
    <dgm:pt modelId="{24994A72-E2DE-4EDB-93FE-1CD1098C7640}" type="parTrans" cxnId="{324790FC-1230-483F-97FC-8D25D3D13615}">
      <dgm:prSet/>
      <dgm:spPr/>
      <dgm:t>
        <a:bodyPr/>
        <a:lstStyle/>
        <a:p>
          <a:endParaRPr lang="en-US"/>
        </a:p>
      </dgm:t>
    </dgm:pt>
    <dgm:pt modelId="{53CFE781-EFD0-4141-AC11-6E6D79571414}" type="sibTrans" cxnId="{324790FC-1230-483F-97FC-8D25D3D13615}">
      <dgm:prSet/>
      <dgm:spPr/>
      <dgm:t>
        <a:bodyPr/>
        <a:lstStyle/>
        <a:p>
          <a:endParaRPr lang="en-US"/>
        </a:p>
      </dgm:t>
    </dgm:pt>
    <dgm:pt modelId="{DB671D74-FD5E-498E-ABC8-8F969BDEEAC6}">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A7060C12-4A3F-4B0C-8B2D-29DDA26D33E6}" type="parTrans" cxnId="{D2579E40-F8B1-4F0E-8B6D-E203A7B8FDA1}">
      <dgm:prSet/>
      <dgm:spPr/>
      <dgm:t>
        <a:bodyPr/>
        <a:lstStyle/>
        <a:p>
          <a:endParaRPr lang="en-US"/>
        </a:p>
      </dgm:t>
    </dgm:pt>
    <dgm:pt modelId="{441F2712-8679-4D0B-9764-30C9BF6124CD}" type="sibTrans" cxnId="{D2579E40-F8B1-4F0E-8B6D-E203A7B8FDA1}">
      <dgm:prSet/>
      <dgm:spPr/>
      <dgm:t>
        <a:bodyPr/>
        <a:lstStyle/>
        <a:p>
          <a:endParaRPr lang="en-US"/>
        </a:p>
      </dgm:t>
    </dgm:pt>
    <dgm:pt modelId="{A7E3D977-C990-43BD-91E7-2CB57872859F}">
      <dgm:prSet custT="1"/>
      <dgm:spPr/>
      <dgm:t>
        <a:bodyPr/>
        <a:lstStyle/>
        <a:p>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gm:t>
    </dgm:pt>
    <dgm:pt modelId="{9CAA3732-1215-40AB-B9A5-BB0C2AE6BB52}" type="parTrans" cxnId="{FF229E89-E0E5-4BC0-8A87-DBCE4EE76FAE}">
      <dgm:prSet/>
      <dgm:spPr/>
      <dgm:t>
        <a:bodyPr/>
        <a:lstStyle/>
        <a:p>
          <a:endParaRPr lang="en-US"/>
        </a:p>
      </dgm:t>
    </dgm:pt>
    <dgm:pt modelId="{9A489DC3-EF26-474A-B838-3625880DC59F}" type="sibTrans" cxnId="{FF229E89-E0E5-4BC0-8A87-DBCE4EE76FAE}">
      <dgm:prSet/>
      <dgm:spPr/>
      <dgm:t>
        <a:bodyPr/>
        <a:lstStyle/>
        <a:p>
          <a:endParaRPr lang="en-US"/>
        </a:p>
      </dgm:t>
    </dgm:pt>
    <dgm:pt modelId="{201DBEB1-1EEC-425A-BBB5-471E06A25B67}">
      <dgm:prSet/>
      <dgm:spPr/>
      <dgm:t>
        <a:bodyPr/>
        <a:lstStyle/>
        <a:p>
          <a:r>
            <a:rPr lang="vi-VN" b="1" i="0"/>
            <a:t>Tính Năng Mở Rộng:</a:t>
          </a:r>
          <a:endParaRPr lang="en-US"/>
        </a:p>
      </dgm:t>
    </dgm:pt>
    <dgm:pt modelId="{CF842D33-70C2-4AE2-978C-CD87BFA09A91}" type="parTrans" cxnId="{5F3470CE-6071-4DCF-8FC8-DA9137026A2B}">
      <dgm:prSet/>
      <dgm:spPr/>
      <dgm:t>
        <a:bodyPr/>
        <a:lstStyle/>
        <a:p>
          <a:endParaRPr lang="en-US"/>
        </a:p>
      </dgm:t>
    </dgm:pt>
    <dgm:pt modelId="{1F7214FB-8F04-4C2A-800D-CCDF14F391A6}" type="sibTrans" cxnId="{5F3470CE-6071-4DCF-8FC8-DA9137026A2B}">
      <dgm:prSet/>
      <dgm:spPr/>
      <dgm:t>
        <a:bodyPr/>
        <a:lstStyle/>
        <a:p>
          <a:endParaRPr lang="en-US"/>
        </a:p>
      </dgm:t>
    </dgm:pt>
    <dgm:pt modelId="{ABC1BBF8-C0A6-4E1F-B7C0-76F8376738B8}">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0C9B5B27-FAF7-4E00-ADC4-AC110011590F}" type="parTrans" cxnId="{0163A2BD-13F5-4AAF-BCAD-4A836C763178}">
      <dgm:prSet/>
      <dgm:spPr/>
      <dgm:t>
        <a:bodyPr/>
        <a:lstStyle/>
        <a:p>
          <a:endParaRPr lang="en-US"/>
        </a:p>
      </dgm:t>
    </dgm:pt>
    <dgm:pt modelId="{A119E131-7501-4208-B958-1F1A42BC9174}" type="sibTrans" cxnId="{0163A2BD-13F5-4AAF-BCAD-4A836C763178}">
      <dgm:prSet/>
      <dgm:spPr/>
      <dgm:t>
        <a:bodyPr/>
        <a:lstStyle/>
        <a:p>
          <a:endParaRPr lang="en-US"/>
        </a:p>
      </dgm:t>
    </dgm:pt>
    <dgm:pt modelId="{7BE23AA5-4AD9-41A4-A642-BD3FEE8E233E}">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9B8A7746-03B0-46AA-ADC4-266BCA80B298}" type="parTrans" cxnId="{CEA8C64F-165F-497E-A53B-309BE3532D21}">
      <dgm:prSet/>
      <dgm:spPr/>
      <dgm:t>
        <a:bodyPr/>
        <a:lstStyle/>
        <a:p>
          <a:endParaRPr lang="en-US"/>
        </a:p>
      </dgm:t>
    </dgm:pt>
    <dgm:pt modelId="{A1DA4801-CFDC-4A93-95CD-BD0DA67F4C35}" type="sibTrans" cxnId="{CEA8C64F-165F-497E-A53B-309BE3532D21}">
      <dgm:prSet/>
      <dgm:spPr/>
      <dgm:t>
        <a:bodyPr/>
        <a:lstStyle/>
        <a:p>
          <a:endParaRPr lang="en-US"/>
        </a:p>
      </dgm:t>
    </dgm:pt>
    <dgm:pt modelId="{019C78F4-C62F-4AD9-8F8D-874A4003F11C}">
      <dgm:prSet/>
      <dgm:spPr/>
      <dgm:t>
        <a:bodyPr/>
        <a:lstStyle/>
        <a:p>
          <a:r>
            <a:rPr lang="vi-VN" b="1" i="0"/>
            <a:t>Tính Năng Đánh Giá và Phản Hồi:</a:t>
          </a:r>
          <a:endParaRPr lang="en-US"/>
        </a:p>
      </dgm:t>
    </dgm:pt>
    <dgm:pt modelId="{8B463F62-E0D2-4645-AAC6-1BFC9EB777DF}" type="parTrans" cxnId="{6C7C0FD7-D70A-4911-81F8-E6DC2813F61A}">
      <dgm:prSet/>
      <dgm:spPr/>
      <dgm:t>
        <a:bodyPr/>
        <a:lstStyle/>
        <a:p>
          <a:endParaRPr lang="en-US"/>
        </a:p>
      </dgm:t>
    </dgm:pt>
    <dgm:pt modelId="{F8633456-43C0-434E-BDF2-26DA38DC461F}" type="sibTrans" cxnId="{6C7C0FD7-D70A-4911-81F8-E6DC2813F61A}">
      <dgm:prSet/>
      <dgm:spPr/>
      <dgm:t>
        <a:bodyPr/>
        <a:lstStyle/>
        <a:p>
          <a:endParaRPr lang="en-US"/>
        </a:p>
      </dgm:t>
    </dgm:pt>
    <dgm:pt modelId="{459A25A4-61C3-4F62-8AC8-AFECAC23C5B7}">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F50D691C-9460-45F3-BF3B-481573403257}" type="parTrans" cxnId="{316CC9E8-BB1B-42C8-9D5B-FA07E244FB1B}">
      <dgm:prSet/>
      <dgm:spPr/>
      <dgm:t>
        <a:bodyPr/>
        <a:lstStyle/>
        <a:p>
          <a:endParaRPr lang="en-US"/>
        </a:p>
      </dgm:t>
    </dgm:pt>
    <dgm:pt modelId="{B05F1FE1-1F5B-4B84-84D9-259A37093A15}" type="sibTrans" cxnId="{316CC9E8-BB1B-42C8-9D5B-FA07E244FB1B}">
      <dgm:prSet/>
      <dgm:spPr/>
      <dgm:t>
        <a:bodyPr/>
        <a:lstStyle/>
        <a:p>
          <a:endParaRPr lang="en-US"/>
        </a:p>
      </dgm:t>
    </dgm:pt>
    <dgm:pt modelId="{4055EB1B-2CD6-468A-9C86-F439E0826E06}">
      <dgm:prSet/>
      <dgm:spPr/>
      <dgm:t>
        <a:bodyPr/>
        <a:lstStyle/>
        <a:p>
          <a:r>
            <a:rPr lang="vi-VN" b="1" i="0"/>
            <a:t>Cải Thiện Giao Diện:</a:t>
          </a:r>
          <a:endParaRPr lang="en-US"/>
        </a:p>
      </dgm:t>
    </dgm:pt>
    <dgm:pt modelId="{525CD656-DC98-4154-AA46-AF16186AA437}" type="parTrans" cxnId="{75B66C68-68CD-45CC-9DB8-955586A9438C}">
      <dgm:prSet/>
      <dgm:spPr/>
      <dgm:t>
        <a:bodyPr/>
        <a:lstStyle/>
        <a:p>
          <a:endParaRPr lang="en-US"/>
        </a:p>
      </dgm:t>
    </dgm:pt>
    <dgm:pt modelId="{6D0C2392-3683-42E1-9C58-647098022CFE}" type="sibTrans" cxnId="{75B66C68-68CD-45CC-9DB8-955586A9438C}">
      <dgm:prSet/>
      <dgm:spPr/>
      <dgm:t>
        <a:bodyPr/>
        <a:lstStyle/>
        <a:p>
          <a:endParaRPr lang="en-US"/>
        </a:p>
      </dgm:t>
    </dgm:pt>
    <dgm:pt modelId="{5FD5D139-E237-44F8-9BB3-0522EE23EE97}">
      <dgm:prSet custT="1"/>
      <dgm:spPr/>
      <dgm:t>
        <a:bodyPr/>
        <a:lstStyle/>
        <a:p>
          <a:r>
            <a:rPr lang="vi-VN" sz="1600" b="0" i="0"/>
            <a:t>Tối ưu hóa giao diện người dùng để tăng trải nghiệm người dùng.</a:t>
          </a:r>
          <a:endParaRPr lang="en-US" sz="1600"/>
        </a:p>
      </dgm:t>
    </dgm:pt>
    <dgm:pt modelId="{F4BF0491-9644-421D-92DF-35D8E99ABC05}" type="parTrans" cxnId="{8072F1B7-A674-4011-98F9-0EC109B570AD}">
      <dgm:prSet/>
      <dgm:spPr/>
      <dgm:t>
        <a:bodyPr/>
        <a:lstStyle/>
        <a:p>
          <a:endParaRPr lang="en-US"/>
        </a:p>
      </dgm:t>
    </dgm:pt>
    <dgm:pt modelId="{4A4BB3AD-5821-4E0B-BACB-938AFC13291F}" type="sibTrans" cxnId="{8072F1B7-A674-4011-98F9-0EC109B570AD}">
      <dgm:prSet/>
      <dgm:spPr/>
      <dgm:t>
        <a:bodyPr/>
        <a:lstStyle/>
        <a:p>
          <a:endParaRPr lang="en-US"/>
        </a:p>
      </dgm:t>
    </dgm:pt>
    <dgm:pt modelId="{1A0B4815-EE23-4D1C-B2CC-27284844BE54}">
      <dgm:prSet/>
      <dgm:spPr/>
      <dgm:t>
        <a:bodyPr/>
        <a:lstStyle/>
        <a:p>
          <a:r>
            <a:rPr lang="vi-VN" b="1" i="0"/>
            <a:t>Phát Triển Ứng Dụng Đa Nền Tảng:</a:t>
          </a:r>
          <a:endParaRPr lang="en-US"/>
        </a:p>
      </dgm:t>
    </dgm:pt>
    <dgm:pt modelId="{565A798D-21DD-4A8F-80FF-4B7FF676ED8C}" type="parTrans" cxnId="{589EAD1C-CFA2-4B6F-9F27-596D95EA0157}">
      <dgm:prSet/>
      <dgm:spPr/>
      <dgm:t>
        <a:bodyPr/>
        <a:lstStyle/>
        <a:p>
          <a:endParaRPr lang="en-US"/>
        </a:p>
      </dgm:t>
    </dgm:pt>
    <dgm:pt modelId="{F942254A-7E3A-46CA-8ECE-BCB3EA69E77F}" type="sibTrans" cxnId="{589EAD1C-CFA2-4B6F-9F27-596D95EA0157}">
      <dgm:prSet/>
      <dgm:spPr/>
      <dgm:t>
        <a:bodyPr/>
        <a:lstStyle/>
        <a:p>
          <a:endParaRPr lang="en-US"/>
        </a:p>
      </dgm:t>
    </dgm:pt>
    <dgm:pt modelId="{39B8EF79-6CD7-4B17-AAE4-E83C23864C8B}">
      <dgm:prSet custT="1"/>
      <dgm:spPr/>
      <dgm:t>
        <a:bodyPr/>
        <a:lstStyle/>
        <a:p>
          <a:r>
            <a:rPr lang="vi-VN" sz="1600" b="0" i="0"/>
            <a:t>Phát triển ứng dụng trên nhiều nền tảng (web, di động) để mở rộng phạm vi sử dụng.</a:t>
          </a:r>
          <a:endParaRPr lang="en-US" sz="1600"/>
        </a:p>
      </dgm:t>
    </dgm:pt>
    <dgm:pt modelId="{FBAB1FB3-6822-4197-8CE3-7423BCDFFD5C}" type="parTrans" cxnId="{E14DB451-3094-4BBF-8DCE-8C4EE91F0B5E}">
      <dgm:prSet/>
      <dgm:spPr/>
      <dgm:t>
        <a:bodyPr/>
        <a:lstStyle/>
        <a:p>
          <a:endParaRPr lang="en-US"/>
        </a:p>
      </dgm:t>
    </dgm:pt>
    <dgm:pt modelId="{1FA6CFE2-4B98-4B05-9C00-04210FE598DD}" type="sibTrans" cxnId="{E14DB451-3094-4BBF-8DCE-8C4EE91F0B5E}">
      <dgm:prSet/>
      <dgm:spPr/>
      <dgm:t>
        <a:bodyPr/>
        <a:lstStyle/>
        <a:p>
          <a:endParaRPr lang="en-US"/>
        </a:p>
      </dgm:t>
    </dgm:pt>
    <dgm:pt modelId="{86F3DDE6-1293-4F59-8FC9-B6CBEA7D384F}" type="pres">
      <dgm:prSet presAssocID="{23F73461-A039-4F2D-B072-A384C7FE4EF6}" presName="Name0" presStyleCnt="0">
        <dgm:presLayoutVars>
          <dgm:dir/>
          <dgm:animLvl val="lvl"/>
          <dgm:resizeHandles val="exact"/>
        </dgm:presLayoutVars>
      </dgm:prSet>
      <dgm:spPr/>
    </dgm:pt>
    <dgm:pt modelId="{8880A5AD-C542-48B3-82BC-02C6D2B4FD17}" type="pres">
      <dgm:prSet presAssocID="{3FB4A2EA-CA34-4E5F-8FA7-3F83B19159F9}" presName="linNode" presStyleCnt="0"/>
      <dgm:spPr/>
    </dgm:pt>
    <dgm:pt modelId="{0BD30DC8-C5F5-46EC-A603-510E7F9D94BF}" type="pres">
      <dgm:prSet presAssocID="{3FB4A2EA-CA34-4E5F-8FA7-3F83B19159F9}" presName="parentText" presStyleLbl="node1" presStyleIdx="0" presStyleCnt="7">
        <dgm:presLayoutVars>
          <dgm:chMax val="1"/>
          <dgm:bulletEnabled val="1"/>
        </dgm:presLayoutVars>
      </dgm:prSet>
      <dgm:spPr/>
    </dgm:pt>
    <dgm:pt modelId="{E1758AF0-089D-4E09-A2EE-5CD0DBA0DF53}" type="pres">
      <dgm:prSet presAssocID="{3FB4A2EA-CA34-4E5F-8FA7-3F83B19159F9}" presName="descendantText" presStyleLbl="alignAccFollowNode1" presStyleIdx="0" presStyleCnt="6">
        <dgm:presLayoutVars>
          <dgm:bulletEnabled val="1"/>
        </dgm:presLayoutVars>
      </dgm:prSet>
      <dgm:spPr/>
    </dgm:pt>
    <dgm:pt modelId="{B86FDAA3-067D-41DC-82DC-5D74D59651AE}" type="pres">
      <dgm:prSet presAssocID="{07EAEB56-35F5-43C7-9E38-7D2DE0CD79A1}" presName="sp" presStyleCnt="0"/>
      <dgm:spPr/>
    </dgm:pt>
    <dgm:pt modelId="{57F6CCE3-F075-4305-8D0A-3D6C93E44B8A}" type="pres">
      <dgm:prSet presAssocID="{7CA838C0-0EC7-4466-BC24-173864BA5397}" presName="linNode" presStyleCnt="0"/>
      <dgm:spPr/>
    </dgm:pt>
    <dgm:pt modelId="{304A7132-9853-4DA5-ABE3-A291375322DD}" type="pres">
      <dgm:prSet presAssocID="{7CA838C0-0EC7-4466-BC24-173864BA5397}" presName="parentText" presStyleLbl="node1" presStyleIdx="1" presStyleCnt="7" custLinFactNeighborX="-9829" custLinFactNeighborY="6529">
        <dgm:presLayoutVars>
          <dgm:chMax val="1"/>
          <dgm:bulletEnabled val="1"/>
        </dgm:presLayoutVars>
      </dgm:prSet>
      <dgm:spPr/>
    </dgm:pt>
    <dgm:pt modelId="{070E0121-9972-4C89-9F76-EC312B87816C}" type="pres">
      <dgm:prSet presAssocID="{7CA838C0-0EC7-4466-BC24-173864BA5397}" presName="descendantText" presStyleLbl="alignAccFollowNode1" presStyleIdx="1" presStyleCnt="6">
        <dgm:presLayoutVars>
          <dgm:bulletEnabled val="1"/>
        </dgm:presLayoutVars>
      </dgm:prSet>
      <dgm:spPr/>
    </dgm:pt>
    <dgm:pt modelId="{6FF7B2F6-8404-415B-8F4A-2C920DDBFAED}" type="pres">
      <dgm:prSet presAssocID="{53CFE781-EFD0-4141-AC11-6E6D79571414}" presName="sp" presStyleCnt="0"/>
      <dgm:spPr/>
    </dgm:pt>
    <dgm:pt modelId="{0035E7AD-F0CC-4875-B907-9E032A58D7A7}" type="pres">
      <dgm:prSet presAssocID="{A7E3D977-C990-43BD-91E7-2CB57872859F}" presName="linNode" presStyleCnt="0"/>
      <dgm:spPr/>
    </dgm:pt>
    <dgm:pt modelId="{7145EAED-BDD9-44F7-8F99-62CCF193C26C}" type="pres">
      <dgm:prSet presAssocID="{A7E3D977-C990-43BD-91E7-2CB57872859F}" presName="parentText" presStyleLbl="node1" presStyleIdx="2" presStyleCnt="7">
        <dgm:presLayoutVars>
          <dgm:chMax val="1"/>
          <dgm:bulletEnabled val="1"/>
        </dgm:presLayoutVars>
      </dgm:prSet>
      <dgm:spPr/>
    </dgm:pt>
    <dgm:pt modelId="{0587F738-8B60-4394-A4F9-21715125AEDA}" type="pres">
      <dgm:prSet presAssocID="{9A489DC3-EF26-474A-B838-3625880DC59F}" presName="sp" presStyleCnt="0"/>
      <dgm:spPr/>
    </dgm:pt>
    <dgm:pt modelId="{EB4E0529-6D39-435D-B066-EE79AD8E62D4}" type="pres">
      <dgm:prSet presAssocID="{201DBEB1-1EEC-425A-BBB5-471E06A25B67}" presName="linNode" presStyleCnt="0"/>
      <dgm:spPr/>
    </dgm:pt>
    <dgm:pt modelId="{83AA3709-2476-418A-B08A-2966E3A3AF3A}" type="pres">
      <dgm:prSet presAssocID="{201DBEB1-1EEC-425A-BBB5-471E06A25B67}" presName="parentText" presStyleLbl="node1" presStyleIdx="3" presStyleCnt="7">
        <dgm:presLayoutVars>
          <dgm:chMax val="1"/>
          <dgm:bulletEnabled val="1"/>
        </dgm:presLayoutVars>
      </dgm:prSet>
      <dgm:spPr/>
    </dgm:pt>
    <dgm:pt modelId="{0E3F84FC-F40E-4F34-9EB4-9C9ACDCFE299}" type="pres">
      <dgm:prSet presAssocID="{201DBEB1-1EEC-425A-BBB5-471E06A25B67}" presName="descendantText" presStyleLbl="alignAccFollowNode1" presStyleIdx="2" presStyleCnt="6">
        <dgm:presLayoutVars>
          <dgm:bulletEnabled val="1"/>
        </dgm:presLayoutVars>
      </dgm:prSet>
      <dgm:spPr/>
    </dgm:pt>
    <dgm:pt modelId="{F0417E90-ED36-4A0A-ABC4-410090B22D06}" type="pres">
      <dgm:prSet presAssocID="{1F7214FB-8F04-4C2A-800D-CCDF14F391A6}" presName="sp" presStyleCnt="0"/>
      <dgm:spPr/>
    </dgm:pt>
    <dgm:pt modelId="{FD0523DD-5604-4379-9DA3-93FE3752D727}" type="pres">
      <dgm:prSet presAssocID="{019C78F4-C62F-4AD9-8F8D-874A4003F11C}" presName="linNode" presStyleCnt="0"/>
      <dgm:spPr/>
    </dgm:pt>
    <dgm:pt modelId="{91E53C79-F7F3-4B19-A4ED-E23A9B76BD20}" type="pres">
      <dgm:prSet presAssocID="{019C78F4-C62F-4AD9-8F8D-874A4003F11C}" presName="parentText" presStyleLbl="node1" presStyleIdx="4" presStyleCnt="7">
        <dgm:presLayoutVars>
          <dgm:chMax val="1"/>
          <dgm:bulletEnabled val="1"/>
        </dgm:presLayoutVars>
      </dgm:prSet>
      <dgm:spPr/>
    </dgm:pt>
    <dgm:pt modelId="{F8356ACC-F315-44AC-B103-F607E4A67570}" type="pres">
      <dgm:prSet presAssocID="{019C78F4-C62F-4AD9-8F8D-874A4003F11C}" presName="descendantText" presStyleLbl="alignAccFollowNode1" presStyleIdx="3" presStyleCnt="6">
        <dgm:presLayoutVars>
          <dgm:bulletEnabled val="1"/>
        </dgm:presLayoutVars>
      </dgm:prSet>
      <dgm:spPr/>
    </dgm:pt>
    <dgm:pt modelId="{AD705F67-1EEB-446F-A9C5-38415B8E7A19}" type="pres">
      <dgm:prSet presAssocID="{F8633456-43C0-434E-BDF2-26DA38DC461F}" presName="sp" presStyleCnt="0"/>
      <dgm:spPr/>
    </dgm:pt>
    <dgm:pt modelId="{423C37CE-A14B-4D81-982A-A58E8AE4C31D}" type="pres">
      <dgm:prSet presAssocID="{4055EB1B-2CD6-468A-9C86-F439E0826E06}" presName="linNode" presStyleCnt="0"/>
      <dgm:spPr/>
    </dgm:pt>
    <dgm:pt modelId="{D7D81A08-F98E-44C5-89AF-BE1A39BF8199}" type="pres">
      <dgm:prSet presAssocID="{4055EB1B-2CD6-468A-9C86-F439E0826E06}" presName="parentText" presStyleLbl="node1" presStyleIdx="5" presStyleCnt="7">
        <dgm:presLayoutVars>
          <dgm:chMax val="1"/>
          <dgm:bulletEnabled val="1"/>
        </dgm:presLayoutVars>
      </dgm:prSet>
      <dgm:spPr/>
    </dgm:pt>
    <dgm:pt modelId="{5A0E8BC6-B517-442C-B743-7CA3292BDDD5}" type="pres">
      <dgm:prSet presAssocID="{4055EB1B-2CD6-468A-9C86-F439E0826E06}" presName="descendantText" presStyleLbl="alignAccFollowNode1" presStyleIdx="4" presStyleCnt="6">
        <dgm:presLayoutVars>
          <dgm:bulletEnabled val="1"/>
        </dgm:presLayoutVars>
      </dgm:prSet>
      <dgm:spPr/>
    </dgm:pt>
    <dgm:pt modelId="{242578B9-CA09-412D-905B-A0561B70667C}" type="pres">
      <dgm:prSet presAssocID="{6D0C2392-3683-42E1-9C58-647098022CFE}" presName="sp" presStyleCnt="0"/>
      <dgm:spPr/>
    </dgm:pt>
    <dgm:pt modelId="{37E31A98-7710-4B60-B3EC-50C956AB692B}" type="pres">
      <dgm:prSet presAssocID="{1A0B4815-EE23-4D1C-B2CC-27284844BE54}" presName="linNode" presStyleCnt="0"/>
      <dgm:spPr/>
    </dgm:pt>
    <dgm:pt modelId="{053C026D-A689-4EBB-AE7D-672CFCBF2395}" type="pres">
      <dgm:prSet presAssocID="{1A0B4815-EE23-4D1C-B2CC-27284844BE54}" presName="parentText" presStyleLbl="node1" presStyleIdx="6" presStyleCnt="7">
        <dgm:presLayoutVars>
          <dgm:chMax val="1"/>
          <dgm:bulletEnabled val="1"/>
        </dgm:presLayoutVars>
      </dgm:prSet>
      <dgm:spPr/>
    </dgm:pt>
    <dgm:pt modelId="{D3F0E0CD-E10D-440D-BBC7-169F96F2323D}" type="pres">
      <dgm:prSet presAssocID="{1A0B4815-EE23-4D1C-B2CC-27284844BE54}" presName="descendantText" presStyleLbl="alignAccFollowNode1" presStyleIdx="5" presStyleCnt="6">
        <dgm:presLayoutVars>
          <dgm:bulletEnabled val="1"/>
        </dgm:presLayoutVars>
      </dgm:prSet>
      <dgm:spPr/>
    </dgm:pt>
  </dgm:ptLst>
  <dgm:cxnLst>
    <dgm:cxn modelId="{9117B108-C40D-4457-80D8-338E60323928}" type="presOf" srcId="{7BE23AA5-4AD9-41A4-A642-BD3FEE8E233E}" destId="{0E3F84FC-F40E-4F34-9EB4-9C9ACDCFE299}" srcOrd="0" destOrd="1" presId="urn:microsoft.com/office/officeart/2005/8/layout/vList5"/>
    <dgm:cxn modelId="{589EAD1C-CFA2-4B6F-9F27-596D95EA0157}" srcId="{23F73461-A039-4F2D-B072-A384C7FE4EF6}" destId="{1A0B4815-EE23-4D1C-B2CC-27284844BE54}" srcOrd="6" destOrd="0" parTransId="{565A798D-21DD-4A8F-80FF-4B7FF676ED8C}" sibTransId="{F942254A-7E3A-46CA-8ECE-BCB3EA69E77F}"/>
    <dgm:cxn modelId="{E5E79C1D-8DF9-4AEC-BAF6-EE895759ADC1}" type="presOf" srcId="{A7E3D977-C990-43BD-91E7-2CB57872859F}" destId="{7145EAED-BDD9-44F7-8F99-62CCF193C26C}" srcOrd="0" destOrd="0" presId="urn:microsoft.com/office/officeart/2005/8/layout/vList5"/>
    <dgm:cxn modelId="{4373DE20-1F60-4394-8B05-35303A59F04E}" type="presOf" srcId="{019C78F4-C62F-4AD9-8F8D-874A4003F11C}" destId="{91E53C79-F7F3-4B19-A4ED-E23A9B76BD20}" srcOrd="0" destOrd="0" presId="urn:microsoft.com/office/officeart/2005/8/layout/vList5"/>
    <dgm:cxn modelId="{01684628-D673-4F79-9F3E-6FD5A68FC88A}" srcId="{23F73461-A039-4F2D-B072-A384C7FE4EF6}" destId="{3FB4A2EA-CA34-4E5F-8FA7-3F83B19159F9}" srcOrd="0" destOrd="0" parTransId="{DD8E893F-79A4-47AF-A161-1FF6A0DC3E45}" sibTransId="{07EAEB56-35F5-43C7-9E38-7D2DE0CD79A1}"/>
    <dgm:cxn modelId="{74FEE934-30FF-4A94-A81A-EBCB440836AC}" type="presOf" srcId="{459A25A4-61C3-4F62-8AC8-AFECAC23C5B7}" destId="{F8356ACC-F315-44AC-B103-F607E4A67570}" srcOrd="0" destOrd="0" presId="urn:microsoft.com/office/officeart/2005/8/layout/vList5"/>
    <dgm:cxn modelId="{D2579E40-F8B1-4F0E-8B6D-E203A7B8FDA1}" srcId="{7CA838C0-0EC7-4466-BC24-173864BA5397}" destId="{DB671D74-FD5E-498E-ABC8-8F969BDEEAC6}" srcOrd="0" destOrd="0" parTransId="{A7060C12-4A3F-4B0C-8B2D-29DDA26D33E6}" sibTransId="{441F2712-8679-4D0B-9764-30C9BF6124CD}"/>
    <dgm:cxn modelId="{C1EF935C-E887-47FF-8DA6-3BFF49E864ED}" type="presOf" srcId="{ABC1BBF8-C0A6-4E1F-B7C0-76F8376738B8}" destId="{0E3F84FC-F40E-4F34-9EB4-9C9ACDCFE299}" srcOrd="0" destOrd="0" presId="urn:microsoft.com/office/officeart/2005/8/layout/vList5"/>
    <dgm:cxn modelId="{14915165-793E-4262-9009-D32B3078B699}" type="presOf" srcId="{23F73461-A039-4F2D-B072-A384C7FE4EF6}" destId="{86F3DDE6-1293-4F59-8FC9-B6CBEA7D384F}" srcOrd="0" destOrd="0" presId="urn:microsoft.com/office/officeart/2005/8/layout/vList5"/>
    <dgm:cxn modelId="{75B66C68-68CD-45CC-9DB8-955586A9438C}" srcId="{23F73461-A039-4F2D-B072-A384C7FE4EF6}" destId="{4055EB1B-2CD6-468A-9C86-F439E0826E06}" srcOrd="5" destOrd="0" parTransId="{525CD656-DC98-4154-AA46-AF16186AA437}" sibTransId="{6D0C2392-3683-42E1-9C58-647098022CFE}"/>
    <dgm:cxn modelId="{9DC2FA68-1124-4EBD-988C-60D2EC2481D9}" type="presOf" srcId="{7CA838C0-0EC7-4466-BC24-173864BA5397}" destId="{304A7132-9853-4DA5-ABE3-A291375322DD}" srcOrd="0" destOrd="0" presId="urn:microsoft.com/office/officeart/2005/8/layout/vList5"/>
    <dgm:cxn modelId="{320F4A6A-14E3-4F1C-94BD-75B8E5746DD8}" type="presOf" srcId="{6F36719F-BA47-4DF8-A87E-0343350BBA1F}" destId="{E1758AF0-089D-4E09-A2EE-5CD0DBA0DF53}" srcOrd="0" destOrd="0" presId="urn:microsoft.com/office/officeart/2005/8/layout/vList5"/>
    <dgm:cxn modelId="{B024A84A-A1DF-4F49-873F-871C2F517B2A}" type="presOf" srcId="{4055EB1B-2CD6-468A-9C86-F439E0826E06}" destId="{D7D81A08-F98E-44C5-89AF-BE1A39BF8199}" srcOrd="0" destOrd="0" presId="urn:microsoft.com/office/officeart/2005/8/layout/vList5"/>
    <dgm:cxn modelId="{97F0F54E-D936-46B5-8AC9-C668B1E7477F}" type="presOf" srcId="{201DBEB1-1EEC-425A-BBB5-471E06A25B67}" destId="{83AA3709-2476-418A-B08A-2966E3A3AF3A}" srcOrd="0" destOrd="0" presId="urn:microsoft.com/office/officeart/2005/8/layout/vList5"/>
    <dgm:cxn modelId="{CEA8C64F-165F-497E-A53B-309BE3532D21}" srcId="{201DBEB1-1EEC-425A-BBB5-471E06A25B67}" destId="{7BE23AA5-4AD9-41A4-A642-BD3FEE8E233E}" srcOrd="1" destOrd="0" parTransId="{9B8A7746-03B0-46AA-ADC4-266BCA80B298}" sibTransId="{A1DA4801-CFDC-4A93-95CD-BD0DA67F4C35}"/>
    <dgm:cxn modelId="{E14DB451-3094-4BBF-8DCE-8C4EE91F0B5E}" srcId="{1A0B4815-EE23-4D1C-B2CC-27284844BE54}" destId="{39B8EF79-6CD7-4B17-AAE4-E83C23864C8B}" srcOrd="0" destOrd="0" parTransId="{FBAB1FB3-6822-4197-8CE3-7423BCDFFD5C}" sibTransId="{1FA6CFE2-4B98-4B05-9C00-04210FE598DD}"/>
    <dgm:cxn modelId="{D01FD981-969E-4BE1-A7C8-C0873A824424}" type="presOf" srcId="{39B8EF79-6CD7-4B17-AAE4-E83C23864C8B}" destId="{D3F0E0CD-E10D-440D-BBC7-169F96F2323D}" srcOrd="0" destOrd="0" presId="urn:microsoft.com/office/officeart/2005/8/layout/vList5"/>
    <dgm:cxn modelId="{FF229E89-E0E5-4BC0-8A87-DBCE4EE76FAE}" srcId="{23F73461-A039-4F2D-B072-A384C7FE4EF6}" destId="{A7E3D977-C990-43BD-91E7-2CB57872859F}" srcOrd="2" destOrd="0" parTransId="{9CAA3732-1215-40AB-B9A5-BB0C2AE6BB52}" sibTransId="{9A489DC3-EF26-474A-B838-3625880DC59F}"/>
    <dgm:cxn modelId="{5554EB89-7130-4FFD-AB5F-C5439C0C85BB}" type="presOf" srcId="{5FD5D139-E237-44F8-9BB3-0522EE23EE97}" destId="{5A0E8BC6-B517-442C-B743-7CA3292BDDD5}" srcOrd="0" destOrd="0" presId="urn:microsoft.com/office/officeart/2005/8/layout/vList5"/>
    <dgm:cxn modelId="{A582B2AF-2A52-46EA-999D-A2783333E330}" type="presOf" srcId="{1A0B4815-EE23-4D1C-B2CC-27284844BE54}" destId="{053C026D-A689-4EBB-AE7D-672CFCBF2395}" srcOrd="0" destOrd="0" presId="urn:microsoft.com/office/officeart/2005/8/layout/vList5"/>
    <dgm:cxn modelId="{8072F1B7-A674-4011-98F9-0EC109B570AD}" srcId="{4055EB1B-2CD6-468A-9C86-F439E0826E06}" destId="{5FD5D139-E237-44F8-9BB3-0522EE23EE97}" srcOrd="0" destOrd="0" parTransId="{F4BF0491-9644-421D-92DF-35D8E99ABC05}" sibTransId="{4A4BB3AD-5821-4E0B-BACB-938AFC13291F}"/>
    <dgm:cxn modelId="{0E2E27BD-D096-4D08-9F0A-9720AF7A386B}" type="presOf" srcId="{3FB4A2EA-CA34-4E5F-8FA7-3F83B19159F9}" destId="{0BD30DC8-C5F5-46EC-A603-510E7F9D94BF}" srcOrd="0" destOrd="0" presId="urn:microsoft.com/office/officeart/2005/8/layout/vList5"/>
    <dgm:cxn modelId="{0163A2BD-13F5-4AAF-BCAD-4A836C763178}" srcId="{201DBEB1-1EEC-425A-BBB5-471E06A25B67}" destId="{ABC1BBF8-C0A6-4E1F-B7C0-76F8376738B8}" srcOrd="0" destOrd="0" parTransId="{0C9B5B27-FAF7-4E00-ADC4-AC110011590F}" sibTransId="{A119E131-7501-4208-B958-1F1A42BC9174}"/>
    <dgm:cxn modelId="{A48556C3-D253-4C66-8E6D-778A5ABCC43F}" type="presOf" srcId="{DB671D74-FD5E-498E-ABC8-8F969BDEEAC6}" destId="{070E0121-9972-4C89-9F76-EC312B87816C}" srcOrd="0" destOrd="0" presId="urn:microsoft.com/office/officeart/2005/8/layout/vList5"/>
    <dgm:cxn modelId="{5F3470CE-6071-4DCF-8FC8-DA9137026A2B}" srcId="{23F73461-A039-4F2D-B072-A384C7FE4EF6}" destId="{201DBEB1-1EEC-425A-BBB5-471E06A25B67}" srcOrd="3" destOrd="0" parTransId="{CF842D33-70C2-4AE2-978C-CD87BFA09A91}" sibTransId="{1F7214FB-8F04-4C2A-800D-CCDF14F391A6}"/>
    <dgm:cxn modelId="{6C7C0FD7-D70A-4911-81F8-E6DC2813F61A}" srcId="{23F73461-A039-4F2D-B072-A384C7FE4EF6}" destId="{019C78F4-C62F-4AD9-8F8D-874A4003F11C}" srcOrd="4" destOrd="0" parTransId="{8B463F62-E0D2-4645-AAC6-1BFC9EB777DF}" sibTransId="{F8633456-43C0-434E-BDF2-26DA38DC461F}"/>
    <dgm:cxn modelId="{316CC9E8-BB1B-42C8-9D5B-FA07E244FB1B}" srcId="{019C78F4-C62F-4AD9-8F8D-874A4003F11C}" destId="{459A25A4-61C3-4F62-8AC8-AFECAC23C5B7}" srcOrd="0" destOrd="0" parTransId="{F50D691C-9460-45F3-BF3B-481573403257}" sibTransId="{B05F1FE1-1F5B-4B84-84D9-259A37093A15}"/>
    <dgm:cxn modelId="{D18FFEF0-3DCE-4829-A8E6-44DFF549320B}" srcId="{3FB4A2EA-CA34-4E5F-8FA7-3F83B19159F9}" destId="{6F36719F-BA47-4DF8-A87E-0343350BBA1F}" srcOrd="0" destOrd="0" parTransId="{ED1398A4-F9ED-4109-9254-2A19D928858D}" sibTransId="{CBFF2A2F-C9C4-4A79-AB49-C10BE78FF984}"/>
    <dgm:cxn modelId="{324790FC-1230-483F-97FC-8D25D3D13615}" srcId="{23F73461-A039-4F2D-B072-A384C7FE4EF6}" destId="{7CA838C0-0EC7-4466-BC24-173864BA5397}" srcOrd="1" destOrd="0" parTransId="{24994A72-E2DE-4EDB-93FE-1CD1098C7640}" sibTransId="{53CFE781-EFD0-4141-AC11-6E6D79571414}"/>
    <dgm:cxn modelId="{3FCE7D04-B0C3-400F-B28B-1B024B3E5771}" type="presParOf" srcId="{86F3DDE6-1293-4F59-8FC9-B6CBEA7D384F}" destId="{8880A5AD-C542-48B3-82BC-02C6D2B4FD17}" srcOrd="0" destOrd="0" presId="urn:microsoft.com/office/officeart/2005/8/layout/vList5"/>
    <dgm:cxn modelId="{E3E4D7FC-B759-460D-9407-2B2810453765}" type="presParOf" srcId="{8880A5AD-C542-48B3-82BC-02C6D2B4FD17}" destId="{0BD30DC8-C5F5-46EC-A603-510E7F9D94BF}" srcOrd="0" destOrd="0" presId="urn:microsoft.com/office/officeart/2005/8/layout/vList5"/>
    <dgm:cxn modelId="{958C72B1-FB11-4738-AAA3-973B5FA9EC63}" type="presParOf" srcId="{8880A5AD-C542-48B3-82BC-02C6D2B4FD17}" destId="{E1758AF0-089D-4E09-A2EE-5CD0DBA0DF53}" srcOrd="1" destOrd="0" presId="urn:microsoft.com/office/officeart/2005/8/layout/vList5"/>
    <dgm:cxn modelId="{3B69902C-F1CE-48B1-8B28-3757C99A9AC8}" type="presParOf" srcId="{86F3DDE6-1293-4F59-8FC9-B6CBEA7D384F}" destId="{B86FDAA3-067D-41DC-82DC-5D74D59651AE}" srcOrd="1" destOrd="0" presId="urn:microsoft.com/office/officeart/2005/8/layout/vList5"/>
    <dgm:cxn modelId="{6A185F2F-6E04-44B9-A5E6-FC0F9110489D}" type="presParOf" srcId="{86F3DDE6-1293-4F59-8FC9-B6CBEA7D384F}" destId="{57F6CCE3-F075-4305-8D0A-3D6C93E44B8A}" srcOrd="2" destOrd="0" presId="urn:microsoft.com/office/officeart/2005/8/layout/vList5"/>
    <dgm:cxn modelId="{12EB6305-0122-4FFB-9622-5679F0DF037A}" type="presParOf" srcId="{57F6CCE3-F075-4305-8D0A-3D6C93E44B8A}" destId="{304A7132-9853-4DA5-ABE3-A291375322DD}" srcOrd="0" destOrd="0" presId="urn:microsoft.com/office/officeart/2005/8/layout/vList5"/>
    <dgm:cxn modelId="{D370928D-9C0A-4D29-BE3F-DA6EC6BD04C6}" type="presParOf" srcId="{57F6CCE3-F075-4305-8D0A-3D6C93E44B8A}" destId="{070E0121-9972-4C89-9F76-EC312B87816C}" srcOrd="1" destOrd="0" presId="urn:microsoft.com/office/officeart/2005/8/layout/vList5"/>
    <dgm:cxn modelId="{4DCB858A-D532-4024-9986-EA664CE27103}" type="presParOf" srcId="{86F3DDE6-1293-4F59-8FC9-B6CBEA7D384F}" destId="{6FF7B2F6-8404-415B-8F4A-2C920DDBFAED}" srcOrd="3" destOrd="0" presId="urn:microsoft.com/office/officeart/2005/8/layout/vList5"/>
    <dgm:cxn modelId="{A7555A41-348B-4A1C-8332-20467AFD11ED}" type="presParOf" srcId="{86F3DDE6-1293-4F59-8FC9-B6CBEA7D384F}" destId="{0035E7AD-F0CC-4875-B907-9E032A58D7A7}" srcOrd="4" destOrd="0" presId="urn:microsoft.com/office/officeart/2005/8/layout/vList5"/>
    <dgm:cxn modelId="{DCD5228E-DE93-4E22-BA5E-FEF0EECAE288}" type="presParOf" srcId="{0035E7AD-F0CC-4875-B907-9E032A58D7A7}" destId="{7145EAED-BDD9-44F7-8F99-62CCF193C26C}" srcOrd="0" destOrd="0" presId="urn:microsoft.com/office/officeart/2005/8/layout/vList5"/>
    <dgm:cxn modelId="{B9EADCC0-34F2-43A3-8DE9-AE6B3216608A}" type="presParOf" srcId="{86F3DDE6-1293-4F59-8FC9-B6CBEA7D384F}" destId="{0587F738-8B60-4394-A4F9-21715125AEDA}" srcOrd="5" destOrd="0" presId="urn:microsoft.com/office/officeart/2005/8/layout/vList5"/>
    <dgm:cxn modelId="{17935276-31EC-4A17-8944-EEE560E7AE33}" type="presParOf" srcId="{86F3DDE6-1293-4F59-8FC9-B6CBEA7D384F}" destId="{EB4E0529-6D39-435D-B066-EE79AD8E62D4}" srcOrd="6" destOrd="0" presId="urn:microsoft.com/office/officeart/2005/8/layout/vList5"/>
    <dgm:cxn modelId="{D3B44C61-B361-482C-AD64-4BC6EE1AC906}" type="presParOf" srcId="{EB4E0529-6D39-435D-B066-EE79AD8E62D4}" destId="{83AA3709-2476-418A-B08A-2966E3A3AF3A}" srcOrd="0" destOrd="0" presId="urn:microsoft.com/office/officeart/2005/8/layout/vList5"/>
    <dgm:cxn modelId="{2779CB76-8DFA-4E34-8731-D8726FCEFF76}" type="presParOf" srcId="{EB4E0529-6D39-435D-B066-EE79AD8E62D4}" destId="{0E3F84FC-F40E-4F34-9EB4-9C9ACDCFE299}" srcOrd="1" destOrd="0" presId="urn:microsoft.com/office/officeart/2005/8/layout/vList5"/>
    <dgm:cxn modelId="{10486D37-291D-468A-939A-BC0BDAD66FDA}" type="presParOf" srcId="{86F3DDE6-1293-4F59-8FC9-B6CBEA7D384F}" destId="{F0417E90-ED36-4A0A-ABC4-410090B22D06}" srcOrd="7" destOrd="0" presId="urn:microsoft.com/office/officeart/2005/8/layout/vList5"/>
    <dgm:cxn modelId="{0B627655-F11A-47B2-961D-31884387EB76}" type="presParOf" srcId="{86F3DDE6-1293-4F59-8FC9-B6CBEA7D384F}" destId="{FD0523DD-5604-4379-9DA3-93FE3752D727}" srcOrd="8" destOrd="0" presId="urn:microsoft.com/office/officeart/2005/8/layout/vList5"/>
    <dgm:cxn modelId="{63CE7199-EB26-4D82-8A3A-69C34BB2AB8E}" type="presParOf" srcId="{FD0523DD-5604-4379-9DA3-93FE3752D727}" destId="{91E53C79-F7F3-4B19-A4ED-E23A9B76BD20}" srcOrd="0" destOrd="0" presId="urn:microsoft.com/office/officeart/2005/8/layout/vList5"/>
    <dgm:cxn modelId="{F3AFA8BD-A115-4D91-A748-5773EFEC106A}" type="presParOf" srcId="{FD0523DD-5604-4379-9DA3-93FE3752D727}" destId="{F8356ACC-F315-44AC-B103-F607E4A67570}" srcOrd="1" destOrd="0" presId="urn:microsoft.com/office/officeart/2005/8/layout/vList5"/>
    <dgm:cxn modelId="{5F1E2B14-EA6E-458E-A082-F964E2E31611}" type="presParOf" srcId="{86F3DDE6-1293-4F59-8FC9-B6CBEA7D384F}" destId="{AD705F67-1EEB-446F-A9C5-38415B8E7A19}" srcOrd="9" destOrd="0" presId="urn:microsoft.com/office/officeart/2005/8/layout/vList5"/>
    <dgm:cxn modelId="{6775C820-FCA9-44C4-B11F-2C5B4E7E449D}" type="presParOf" srcId="{86F3DDE6-1293-4F59-8FC9-B6CBEA7D384F}" destId="{423C37CE-A14B-4D81-982A-A58E8AE4C31D}" srcOrd="10" destOrd="0" presId="urn:microsoft.com/office/officeart/2005/8/layout/vList5"/>
    <dgm:cxn modelId="{10DD6227-A262-4FFF-96BF-4D475ECEFF9E}" type="presParOf" srcId="{423C37CE-A14B-4D81-982A-A58E8AE4C31D}" destId="{D7D81A08-F98E-44C5-89AF-BE1A39BF8199}" srcOrd="0" destOrd="0" presId="urn:microsoft.com/office/officeart/2005/8/layout/vList5"/>
    <dgm:cxn modelId="{14431CAB-8F81-4F6E-9668-4E4FC3E5E2B3}" type="presParOf" srcId="{423C37CE-A14B-4D81-982A-A58E8AE4C31D}" destId="{5A0E8BC6-B517-442C-B743-7CA3292BDDD5}" srcOrd="1" destOrd="0" presId="urn:microsoft.com/office/officeart/2005/8/layout/vList5"/>
    <dgm:cxn modelId="{B8AD2460-60A0-4C4B-A2FA-FB8D09329428}" type="presParOf" srcId="{86F3DDE6-1293-4F59-8FC9-B6CBEA7D384F}" destId="{242578B9-CA09-412D-905B-A0561B70667C}" srcOrd="11" destOrd="0" presId="urn:microsoft.com/office/officeart/2005/8/layout/vList5"/>
    <dgm:cxn modelId="{7DFAD1D9-3F27-45A8-847A-B7548F1FE6EB}" type="presParOf" srcId="{86F3DDE6-1293-4F59-8FC9-B6CBEA7D384F}" destId="{37E31A98-7710-4B60-B3EC-50C956AB692B}" srcOrd="12" destOrd="0" presId="urn:microsoft.com/office/officeart/2005/8/layout/vList5"/>
    <dgm:cxn modelId="{4058F657-D81C-4757-A0F4-6073EEC97D13}" type="presParOf" srcId="{37E31A98-7710-4B60-B3EC-50C956AB692B}" destId="{053C026D-A689-4EBB-AE7D-672CFCBF2395}" srcOrd="0" destOrd="0" presId="urn:microsoft.com/office/officeart/2005/8/layout/vList5"/>
    <dgm:cxn modelId="{A18B5C46-668F-4D35-A923-AC108571EA2C}" type="presParOf" srcId="{37E31A98-7710-4B60-B3EC-50C956AB692B}" destId="{D3F0E0CD-E10D-440D-BBC7-169F96F2323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0A768-F606-4841-B2C5-F067C8045BC3}">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0BC95E-220E-480E-A96C-C727C4F039AE}">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Mô tả đề tài</a:t>
          </a:r>
        </a:p>
      </dsp:txBody>
      <dsp:txXfrm>
        <a:off x="0" y="531"/>
        <a:ext cx="10515600" cy="870055"/>
      </dsp:txXfrm>
    </dsp:sp>
    <dsp:sp modelId="{F4207CA2-7E6D-4D9E-9971-163C5F9103C7}">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4BBE9-3401-42DD-B503-579B813B2AB0}">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Các chức năng</a:t>
          </a:r>
        </a:p>
      </dsp:txBody>
      <dsp:txXfrm>
        <a:off x="0" y="870586"/>
        <a:ext cx="10515600" cy="870055"/>
      </dsp:txXfrm>
    </dsp:sp>
    <dsp:sp modelId="{50FC42E6-096E-4FD1-A00E-7435D0CA5F98}">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93624-E71B-43B8-A75F-EC362D7C3F66}">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Dữ liệu</a:t>
          </a:r>
        </a:p>
      </dsp:txBody>
      <dsp:txXfrm>
        <a:off x="0" y="1740641"/>
        <a:ext cx="10515600" cy="870055"/>
      </dsp:txXfrm>
    </dsp:sp>
    <dsp:sp modelId="{149AC4E0-89D4-4CDA-A4E1-53D0AC2050FA}">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DAE4E-FEA4-4B52-B4AA-AC15F74E698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Phác thảo giao diện (có thể vẽ nháp và chụp lại)</a:t>
          </a:r>
        </a:p>
      </dsp:txBody>
      <dsp:txXfrm>
        <a:off x="0" y="2610696"/>
        <a:ext cx="10515600" cy="870055"/>
      </dsp:txXfrm>
    </dsp:sp>
    <dsp:sp modelId="{3F4E8193-1FC0-4EE7-9FA8-C9C18BC61625}">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7B346-A202-4DF2-BBDD-527B764421BE}">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Kế hoạch (sản phẩm MVP + sản phẩm hoàn thiện)</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9BDD7-B34E-4EA6-8115-ED43B56FAE34}">
      <dsp:nvSpPr>
        <dsp:cNvPr id="0" name=""/>
        <dsp:cNvSpPr/>
      </dsp:nvSpPr>
      <dsp:spPr>
        <a:xfrm>
          <a:off x="2138238" y="2127"/>
          <a:ext cx="8552952" cy="93366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tạo câu hỏi trắc nghiệm với nhiều loại câu hỏi khác nhau (đa lựa chọn, điền từ, kéo và thả, v.v.).</a:t>
          </a:r>
          <a:endParaRPr lang="en-US" sz="1600" kern="1200"/>
        </a:p>
        <a:p>
          <a:pPr marL="0" lvl="0" indent="0" algn="l" defTabSz="711200">
            <a:lnSpc>
              <a:spcPct val="90000"/>
            </a:lnSpc>
            <a:spcBef>
              <a:spcPct val="0"/>
            </a:spcBef>
            <a:spcAft>
              <a:spcPct val="35000"/>
            </a:spcAft>
            <a:buNone/>
          </a:pPr>
          <a:r>
            <a:rPr lang="vi-VN" sz="1600" b="0" i="0" kern="1200"/>
            <a:t>Hỗ trợ nhập các đáp án và chọn câu trả lời đúng.</a:t>
          </a:r>
          <a:endParaRPr lang="en-US" sz="1600" kern="1200"/>
        </a:p>
      </dsp:txBody>
      <dsp:txXfrm>
        <a:off x="2138238" y="2127"/>
        <a:ext cx="8552952" cy="933660"/>
      </dsp:txXfrm>
    </dsp:sp>
    <dsp:sp modelId="{9DC2E5AC-B8F5-48DB-AC56-D85657230F8C}">
      <dsp:nvSpPr>
        <dsp:cNvPr id="0" name=""/>
        <dsp:cNvSpPr/>
      </dsp:nvSpPr>
      <dsp:spPr>
        <a:xfrm>
          <a:off x="0" y="2127"/>
          <a:ext cx="2138238" cy="9336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solidFill>
                <a:prstClr val="white"/>
              </a:solidFill>
              <a:latin typeface="Arial" panose="020B0604020202020204" pitchFamily="34" charset="0"/>
              <a:ea typeface="+mn-ea"/>
              <a:cs typeface="+mn-cs"/>
            </a:rPr>
            <a:t>Tạo Câu Hỏi:</a:t>
          </a:r>
          <a:endParaRPr lang="en-US" sz="2200" b="1" i="0" kern="1200">
            <a:solidFill>
              <a:prstClr val="white"/>
            </a:solidFill>
            <a:latin typeface="Arial" panose="020B0604020202020204" pitchFamily="34" charset="0"/>
            <a:ea typeface="+mn-ea"/>
            <a:cs typeface="+mn-cs"/>
          </a:endParaRPr>
        </a:p>
      </dsp:txBody>
      <dsp:txXfrm>
        <a:off x="0" y="2127"/>
        <a:ext cx="2138238" cy="933660"/>
      </dsp:txXfrm>
    </dsp:sp>
    <dsp:sp modelId="{69C68159-2C46-4EEC-8757-C75F67D5712A}">
      <dsp:nvSpPr>
        <dsp:cNvPr id="0" name=""/>
        <dsp:cNvSpPr/>
      </dsp:nvSpPr>
      <dsp:spPr>
        <a:xfrm>
          <a:off x="2138238" y="991808"/>
          <a:ext cx="8552952" cy="933660"/>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quản lý các bộ câu hỏi đã tạo, sửa đổi hoặc xóa chúng.</a:t>
          </a:r>
          <a:endParaRPr lang="en-US" sz="1600" kern="1200"/>
        </a:p>
      </dsp:txBody>
      <dsp:txXfrm>
        <a:off x="2138238" y="991808"/>
        <a:ext cx="8552952" cy="933660"/>
      </dsp:txXfrm>
    </dsp:sp>
    <dsp:sp modelId="{DBA8B4B0-8DF7-4DDF-A1D6-FB756147B3E5}">
      <dsp:nvSpPr>
        <dsp:cNvPr id="0" name=""/>
        <dsp:cNvSpPr/>
      </dsp:nvSpPr>
      <dsp:spPr>
        <a:xfrm>
          <a:off x="0" y="991808"/>
          <a:ext cx="2138238" cy="933660"/>
        </a:xfrm>
        <a:prstGeom prst="rect">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Quản Lý Bộ </a:t>
          </a:r>
          <a:endParaRPr lang="en-US" sz="2200" b="1" i="0" kern="1200"/>
        </a:p>
        <a:p>
          <a:pPr marL="0" lvl="0" indent="0" algn="ctr" defTabSz="977900">
            <a:lnSpc>
              <a:spcPct val="90000"/>
            </a:lnSpc>
            <a:spcBef>
              <a:spcPct val="0"/>
            </a:spcBef>
            <a:spcAft>
              <a:spcPct val="35000"/>
            </a:spcAft>
            <a:buNone/>
          </a:pPr>
          <a:r>
            <a:rPr lang="vi-VN" sz="2200" b="1" i="0" kern="1200"/>
            <a:t>Câu Hỏi:</a:t>
          </a:r>
          <a:endParaRPr lang="en-US" sz="2200" kern="1200"/>
        </a:p>
      </dsp:txBody>
      <dsp:txXfrm>
        <a:off x="0" y="991808"/>
        <a:ext cx="2138238" cy="933660"/>
      </dsp:txXfrm>
    </dsp:sp>
    <dsp:sp modelId="{08BA028B-C671-4394-B48E-FB11B2363700}">
      <dsp:nvSpPr>
        <dsp:cNvPr id="0" name=""/>
        <dsp:cNvSpPr/>
      </dsp:nvSpPr>
      <dsp:spPr>
        <a:xfrm>
          <a:off x="2138238" y="1981489"/>
          <a:ext cx="8552952" cy="933660"/>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Cung cấp chức năng tìm kiếm và khám phá các bộ câu hỏi được chia sẻ bởi cộng đồng người dùng.</a:t>
          </a:r>
          <a:endParaRPr lang="en-US" sz="1600" kern="1200"/>
        </a:p>
      </dsp:txBody>
      <dsp:txXfrm>
        <a:off x="2138238" y="1981489"/>
        <a:ext cx="8552952" cy="933660"/>
      </dsp:txXfrm>
    </dsp:sp>
    <dsp:sp modelId="{9873EA7E-2D3D-4F71-9CD9-20C470A4DAEA}">
      <dsp:nvSpPr>
        <dsp:cNvPr id="0" name=""/>
        <dsp:cNvSpPr/>
      </dsp:nvSpPr>
      <dsp:spPr>
        <a:xfrm>
          <a:off x="0" y="1981489"/>
          <a:ext cx="2138238" cy="933660"/>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Tìm Kiếm và </a:t>
          </a:r>
          <a:endParaRPr lang="en-US" sz="2200" b="1" i="0" kern="1200"/>
        </a:p>
        <a:p>
          <a:pPr marL="0" lvl="0" indent="0" algn="ctr" defTabSz="977900">
            <a:lnSpc>
              <a:spcPct val="90000"/>
            </a:lnSpc>
            <a:spcBef>
              <a:spcPct val="0"/>
            </a:spcBef>
            <a:spcAft>
              <a:spcPct val="35000"/>
            </a:spcAft>
            <a:buNone/>
          </a:pPr>
          <a:r>
            <a:rPr lang="vi-VN" sz="2200" b="1" i="0" kern="1200"/>
            <a:t>Khám Phá:</a:t>
          </a:r>
          <a:endParaRPr lang="en-US" sz="2200" kern="1200"/>
        </a:p>
      </dsp:txBody>
      <dsp:txXfrm>
        <a:off x="0" y="1981489"/>
        <a:ext cx="2138238" cy="933660"/>
      </dsp:txXfrm>
    </dsp:sp>
    <dsp:sp modelId="{8FDE6626-9F72-4045-AA10-39EA4CD0FA90}">
      <dsp:nvSpPr>
        <dsp:cNvPr id="0" name=""/>
        <dsp:cNvSpPr/>
      </dsp:nvSpPr>
      <dsp:spPr>
        <a:xfrm>
          <a:off x="2138238" y="2971169"/>
          <a:ext cx="8552952" cy="933660"/>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chia sẻ bộ câu hỏi của mình với người khác thông qua liên kết hoặc mạng xã hội.</a:t>
          </a:r>
          <a:endParaRPr lang="en-US" sz="1600" kern="1200"/>
        </a:p>
        <a:p>
          <a:pPr marL="0" lvl="0" indent="0" algn="l" defTabSz="711200">
            <a:lnSpc>
              <a:spcPct val="90000"/>
            </a:lnSpc>
            <a:spcBef>
              <a:spcPct val="0"/>
            </a:spcBef>
            <a:spcAft>
              <a:spcPct val="35000"/>
            </a:spcAft>
            <a:buNone/>
          </a:pPr>
          <a:r>
            <a:rPr lang="vi-VN" sz="1600" b="0" i="0" kern="1200"/>
            <a:t>Hỗ trợ việc đánh giá và phản hồi từ người dùng khác.</a:t>
          </a:r>
          <a:endParaRPr lang="en-US" sz="1600" kern="1200"/>
        </a:p>
      </dsp:txBody>
      <dsp:txXfrm>
        <a:off x="2138238" y="2971169"/>
        <a:ext cx="8552952" cy="933660"/>
      </dsp:txXfrm>
    </dsp:sp>
    <dsp:sp modelId="{60727E21-3A1C-40F6-B453-09F748BD647B}">
      <dsp:nvSpPr>
        <dsp:cNvPr id="0" name=""/>
        <dsp:cNvSpPr/>
      </dsp:nvSpPr>
      <dsp:spPr>
        <a:xfrm>
          <a:off x="0" y="2971169"/>
          <a:ext cx="2138238" cy="933660"/>
        </a:xfrm>
        <a:prstGeom prst="rect">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Chia Sẻ và </a:t>
          </a:r>
          <a:endParaRPr lang="en-US" sz="2200" b="1" i="0" kern="1200"/>
        </a:p>
        <a:p>
          <a:pPr marL="0" lvl="0" indent="0" algn="ctr" defTabSz="977900">
            <a:lnSpc>
              <a:spcPct val="90000"/>
            </a:lnSpc>
            <a:spcBef>
              <a:spcPct val="0"/>
            </a:spcBef>
            <a:spcAft>
              <a:spcPct val="35000"/>
            </a:spcAft>
            <a:buNone/>
          </a:pPr>
          <a:r>
            <a:rPr lang="vi-VN" sz="2200" b="1" i="0" kern="1200"/>
            <a:t>Tương Tác:</a:t>
          </a:r>
          <a:endParaRPr lang="en-US" sz="2200" kern="1200"/>
        </a:p>
      </dsp:txBody>
      <dsp:txXfrm>
        <a:off x="0" y="2971169"/>
        <a:ext cx="2138238" cy="933660"/>
      </dsp:txXfrm>
    </dsp:sp>
    <dsp:sp modelId="{CE9799AB-FFA1-42E8-8348-3E199A442176}">
      <dsp:nvSpPr>
        <dsp:cNvPr id="0" name=""/>
        <dsp:cNvSpPr/>
      </dsp:nvSpPr>
      <dsp:spPr>
        <a:xfrm>
          <a:off x="2138238" y="3960850"/>
          <a:ext cx="8552952" cy="93366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Cung cấp tính năng thi online với các bộ câu hỏi được chọn.</a:t>
          </a:r>
          <a:endParaRPr lang="en-US" sz="1600" kern="1200"/>
        </a:p>
        <a:p>
          <a:pPr marL="0" lvl="0" indent="0" algn="l" defTabSz="711200">
            <a:lnSpc>
              <a:spcPct val="90000"/>
            </a:lnSpc>
            <a:spcBef>
              <a:spcPct val="0"/>
            </a:spcBef>
            <a:spcAft>
              <a:spcPct val="35000"/>
            </a:spcAft>
            <a:buNone/>
          </a:pPr>
          <a:r>
            <a:rPr lang="vi-VN" sz="1600" b="0" i="0" kern="1200"/>
            <a:t>Tính điểm tự động và hiển thị kết quả sau khi kết thúc bài kiểm tra.</a:t>
          </a:r>
          <a:endParaRPr lang="en-US" sz="1600" kern="1200"/>
        </a:p>
      </dsp:txBody>
      <dsp:txXfrm>
        <a:off x="2138238" y="3960850"/>
        <a:ext cx="8552952" cy="933660"/>
      </dsp:txXfrm>
    </dsp:sp>
    <dsp:sp modelId="{1BD52300-E5AD-41D4-A93F-BCDC85AAF559}">
      <dsp:nvSpPr>
        <dsp:cNvPr id="0" name=""/>
        <dsp:cNvSpPr/>
      </dsp:nvSpPr>
      <dsp:spPr>
        <a:xfrm>
          <a:off x="0" y="3960850"/>
          <a:ext cx="2138238" cy="93366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Thi Online:</a:t>
          </a:r>
          <a:endParaRPr lang="en-US" sz="2200" kern="1200"/>
        </a:p>
      </dsp:txBody>
      <dsp:txXfrm>
        <a:off x="0" y="3960850"/>
        <a:ext cx="2138238" cy="933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67D76-E979-465B-AA8F-2FB8A13EFEDF}">
      <dsp:nvSpPr>
        <dsp:cNvPr id="0" name=""/>
        <dsp:cNvSpPr/>
      </dsp:nvSpPr>
      <dsp:spPr>
        <a:xfrm>
          <a:off x="2241532"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041745"/>
        <a:ext cx="25774" cy="5154"/>
      </dsp:txXfrm>
    </dsp:sp>
    <dsp:sp modelId="{C608A8CA-A2E2-430E-B408-509AF8105712}">
      <dsp:nvSpPr>
        <dsp:cNvPr id="0" name=""/>
        <dsp:cNvSpPr/>
      </dsp:nvSpPr>
      <dsp:spPr>
        <a:xfrm>
          <a:off x="2092" y="371951"/>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lumMod val="95000"/>
                </a:schemeClr>
              </a:solidFill>
            </a:rPr>
            <a:t>user_id</a:t>
          </a:r>
          <a:endParaRPr lang="en-US" sz="1800" b="1" i="0" kern="1200">
            <a:solidFill>
              <a:schemeClr val="bg1">
                <a:lumMod val="95000"/>
              </a:schemeClr>
            </a:solidFill>
          </a:endParaRPr>
        </a:p>
        <a:p>
          <a:pPr marL="0" lvl="0" indent="0" algn="ctr" defTabSz="800100">
            <a:lnSpc>
              <a:spcPct val="90000"/>
            </a:lnSpc>
            <a:spcBef>
              <a:spcPct val="0"/>
            </a:spcBef>
            <a:spcAft>
              <a:spcPct val="35000"/>
            </a:spcAft>
            <a:buNone/>
          </a:pPr>
          <a:r>
            <a:rPr lang="vi-VN" sz="1800" b="0" i="0" kern="1200">
              <a:solidFill>
                <a:schemeClr val="tx1"/>
              </a:solidFill>
            </a:rPr>
            <a:t>Khóa chính, định danh duy nhất cho mỗi người dùng.</a:t>
          </a:r>
          <a:endParaRPr lang="en-US" sz="1800" kern="1200">
            <a:solidFill>
              <a:schemeClr val="tx1"/>
            </a:solidFill>
          </a:endParaRPr>
        </a:p>
      </dsp:txBody>
      <dsp:txXfrm>
        <a:off x="2092" y="371951"/>
        <a:ext cx="2241239" cy="1344743"/>
      </dsp:txXfrm>
    </dsp:sp>
    <dsp:sp modelId="{B8A851CF-1DE0-47CC-8921-D8564D57E0E6}">
      <dsp:nvSpPr>
        <dsp:cNvPr id="0" name=""/>
        <dsp:cNvSpPr/>
      </dsp:nvSpPr>
      <dsp:spPr>
        <a:xfrm>
          <a:off x="4998257" y="998603"/>
          <a:ext cx="484885" cy="91440"/>
        </a:xfrm>
        <a:custGeom>
          <a:avLst/>
          <a:gdLst/>
          <a:ahLst/>
          <a:cxnLst/>
          <a:rect l="0" t="0" r="0" b="0"/>
          <a:pathLst>
            <a:path>
              <a:moveTo>
                <a:pt x="0" y="45720"/>
              </a:moveTo>
              <a:lnTo>
                <a:pt x="484885"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041745"/>
        <a:ext cx="25774" cy="5154"/>
      </dsp:txXfrm>
    </dsp:sp>
    <dsp:sp modelId="{F78579D9-333A-403A-93E1-4B8880E7D685}">
      <dsp:nvSpPr>
        <dsp:cNvPr id="0" name=""/>
        <dsp:cNvSpPr/>
      </dsp:nvSpPr>
      <dsp:spPr>
        <a:xfrm>
          <a:off x="2758817" y="371951"/>
          <a:ext cx="2241239" cy="1344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username</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Tên đăng nhập của người dùng.</a:t>
          </a:r>
          <a:endParaRPr lang="en-US" sz="1800" kern="1200">
            <a:solidFill>
              <a:schemeClr val="tx1"/>
            </a:solidFill>
          </a:endParaRPr>
        </a:p>
      </dsp:txBody>
      <dsp:txXfrm>
        <a:off x="2758817" y="371951"/>
        <a:ext cx="2241239" cy="1344743"/>
      </dsp:txXfrm>
    </dsp:sp>
    <dsp:sp modelId="{A18F0A66-CE57-4B72-B859-2ED3817F9792}">
      <dsp:nvSpPr>
        <dsp:cNvPr id="0" name=""/>
        <dsp:cNvSpPr/>
      </dsp:nvSpPr>
      <dsp:spPr>
        <a:xfrm>
          <a:off x="7754982" y="998603"/>
          <a:ext cx="484885" cy="91440"/>
        </a:xfrm>
        <a:custGeom>
          <a:avLst/>
          <a:gdLst/>
          <a:ahLst/>
          <a:cxnLst/>
          <a:rect l="0" t="0" r="0" b="0"/>
          <a:pathLst>
            <a:path>
              <a:moveTo>
                <a:pt x="0" y="45720"/>
              </a:moveTo>
              <a:lnTo>
                <a:pt x="484885"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041745"/>
        <a:ext cx="25774" cy="5154"/>
      </dsp:txXfrm>
    </dsp:sp>
    <dsp:sp modelId="{9AD82BB0-F205-4175-9802-B9FD447A1ADE}">
      <dsp:nvSpPr>
        <dsp:cNvPr id="0" name=""/>
        <dsp:cNvSpPr/>
      </dsp:nvSpPr>
      <dsp:spPr>
        <a:xfrm>
          <a:off x="5515542" y="371951"/>
          <a:ext cx="2241239" cy="134474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email</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Địa chỉ email của người dùng.</a:t>
          </a:r>
          <a:endParaRPr lang="en-US" sz="1800" kern="1200">
            <a:solidFill>
              <a:schemeClr val="tx1"/>
            </a:solidFill>
          </a:endParaRPr>
        </a:p>
      </dsp:txBody>
      <dsp:txXfrm>
        <a:off x="5515542" y="371951"/>
        <a:ext cx="2241239" cy="1344743"/>
      </dsp:txXfrm>
    </dsp:sp>
    <dsp:sp modelId="{1DC7BFD4-3600-4F9F-9738-BA41D37C45C9}">
      <dsp:nvSpPr>
        <dsp:cNvPr id="0" name=""/>
        <dsp:cNvSpPr/>
      </dsp:nvSpPr>
      <dsp:spPr>
        <a:xfrm>
          <a:off x="1122712" y="1714895"/>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1954760"/>
        <a:ext cx="414311" cy="5154"/>
      </dsp:txXfrm>
    </dsp:sp>
    <dsp:sp modelId="{F51C20C9-5CA8-4E0E-B529-B3B01367E8F7}">
      <dsp:nvSpPr>
        <dsp:cNvPr id="0" name=""/>
        <dsp:cNvSpPr/>
      </dsp:nvSpPr>
      <dsp:spPr>
        <a:xfrm>
          <a:off x="8272267" y="371951"/>
          <a:ext cx="2241239" cy="134474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password</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Mật khẩu đã được mã hóa của người dùng.</a:t>
          </a:r>
          <a:endParaRPr lang="en-US" sz="1800" kern="1200">
            <a:solidFill>
              <a:schemeClr val="tx1"/>
            </a:solidFill>
          </a:endParaRPr>
        </a:p>
      </dsp:txBody>
      <dsp:txXfrm>
        <a:off x="8272267" y="371951"/>
        <a:ext cx="2241239" cy="1344743"/>
      </dsp:txXfrm>
    </dsp:sp>
    <dsp:sp modelId="{3913068A-3BA1-4829-BDA6-30F85465416F}">
      <dsp:nvSpPr>
        <dsp:cNvPr id="0" name=""/>
        <dsp:cNvSpPr/>
      </dsp:nvSpPr>
      <dsp:spPr>
        <a:xfrm>
          <a:off x="2241532" y="2858832"/>
          <a:ext cx="484885" cy="91440"/>
        </a:xfrm>
        <a:custGeom>
          <a:avLst/>
          <a:gdLst/>
          <a:ahLst/>
          <a:cxnLst/>
          <a:rect l="0" t="0" r="0" b="0"/>
          <a:pathLst>
            <a:path>
              <a:moveTo>
                <a:pt x="0" y="45720"/>
              </a:moveTo>
              <a:lnTo>
                <a:pt x="484885"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2901975"/>
        <a:ext cx="25774" cy="5154"/>
      </dsp:txXfrm>
    </dsp:sp>
    <dsp:sp modelId="{6533D65F-411C-4C37-B170-9CA85C2DF9DF}">
      <dsp:nvSpPr>
        <dsp:cNvPr id="0" name=""/>
        <dsp:cNvSpPr/>
      </dsp:nvSpPr>
      <dsp:spPr>
        <a:xfrm>
          <a:off x="2092" y="2232180"/>
          <a:ext cx="2241239" cy="134474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full_name</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t> </a:t>
          </a:r>
          <a:r>
            <a:rPr lang="vi-VN" sz="1800" b="0" i="0" kern="1200">
              <a:solidFill>
                <a:schemeClr val="tx1"/>
              </a:solidFill>
            </a:rPr>
            <a:t>Tên đầy đủ của người dùng.</a:t>
          </a:r>
          <a:endParaRPr lang="en-US" sz="1800" kern="1200">
            <a:solidFill>
              <a:schemeClr val="tx1"/>
            </a:solidFill>
          </a:endParaRPr>
        </a:p>
      </dsp:txBody>
      <dsp:txXfrm>
        <a:off x="2092" y="2232180"/>
        <a:ext cx="2241239" cy="1344743"/>
      </dsp:txXfrm>
    </dsp:sp>
    <dsp:sp modelId="{46336C89-2251-4098-AE66-B3DE4A8A0290}">
      <dsp:nvSpPr>
        <dsp:cNvPr id="0" name=""/>
        <dsp:cNvSpPr/>
      </dsp:nvSpPr>
      <dsp:spPr>
        <a:xfrm>
          <a:off x="4998257" y="2858832"/>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2901975"/>
        <a:ext cx="25774" cy="5154"/>
      </dsp:txXfrm>
    </dsp:sp>
    <dsp:sp modelId="{161AC946-0454-4CBA-AD96-A41361D16E1D}">
      <dsp:nvSpPr>
        <dsp:cNvPr id="0" name=""/>
        <dsp:cNvSpPr/>
      </dsp:nvSpPr>
      <dsp:spPr>
        <a:xfrm>
          <a:off x="2758817" y="2232180"/>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created_at</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Thời gian tạo tài khoản.</a:t>
          </a:r>
          <a:endParaRPr lang="en-US" sz="1800" kern="1200">
            <a:solidFill>
              <a:schemeClr val="tx1"/>
            </a:solidFill>
          </a:endParaRPr>
        </a:p>
      </dsp:txBody>
      <dsp:txXfrm>
        <a:off x="2758817" y="2232180"/>
        <a:ext cx="2241239" cy="1344743"/>
      </dsp:txXfrm>
    </dsp:sp>
    <dsp:sp modelId="{8B45B410-CE96-4415-AEB5-3017BC7AABFE}">
      <dsp:nvSpPr>
        <dsp:cNvPr id="0" name=""/>
        <dsp:cNvSpPr/>
      </dsp:nvSpPr>
      <dsp:spPr>
        <a:xfrm>
          <a:off x="5515542" y="2232180"/>
          <a:ext cx="2241239" cy="1344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0" i="1" kern="1200">
              <a:solidFill>
                <a:schemeClr val="tx1"/>
              </a:solidFill>
            </a:rPr>
            <a:t>Các trường khác có thể bao gồm thông tin như địa chỉ, số điện thoại, v.v.</a:t>
          </a:r>
          <a:endParaRPr lang="en-US" sz="1800" kern="1200">
            <a:solidFill>
              <a:schemeClr val="tx1"/>
            </a:solidFill>
          </a:endParaRPr>
        </a:p>
      </dsp:txBody>
      <dsp:txXfrm>
        <a:off x="5515542" y="2232180"/>
        <a:ext cx="2241239" cy="1344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705FF-4918-49B2-954F-48CFD9E3DED1}">
      <dsp:nvSpPr>
        <dsp:cNvPr id="0" name=""/>
        <dsp:cNvSpPr/>
      </dsp:nvSpPr>
      <dsp:spPr>
        <a:xfrm>
          <a:off x="3174792"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766871"/>
        <a:ext cx="29478" cy="5895"/>
      </dsp:txXfrm>
    </dsp:sp>
    <dsp:sp modelId="{CA7CED99-5A21-4C3E-9BC7-9B2DF0BF49A5}">
      <dsp:nvSpPr>
        <dsp:cNvPr id="0" name=""/>
        <dsp:cNvSpPr/>
      </dsp:nvSpPr>
      <dsp:spPr>
        <a:xfrm>
          <a:off x="613234" y="812"/>
          <a:ext cx="2563358" cy="15380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question_id</a:t>
          </a:r>
          <a:r>
            <a:rPr lang="vi-VN" sz="2000" b="0" i="0" kern="1200"/>
            <a:t> </a:t>
          </a:r>
          <a:endParaRPr lang="en-US" sz="2000" b="0" i="0" kern="1200"/>
        </a:p>
        <a:p>
          <a:pPr marL="0" lvl="0" indent="0" algn="ctr" defTabSz="889000">
            <a:lnSpc>
              <a:spcPct val="90000"/>
            </a:lnSpc>
            <a:spcBef>
              <a:spcPct val="0"/>
            </a:spcBef>
            <a:spcAft>
              <a:spcPct val="35000"/>
            </a:spcAft>
            <a:buNone/>
          </a:pPr>
          <a:r>
            <a:rPr lang="vi-VN" sz="2000" b="0" i="0" kern="1200">
              <a:solidFill>
                <a:schemeClr val="tx1"/>
              </a:solidFill>
            </a:rPr>
            <a:t>Khóa chính, định danh duy nhất cho mỗi câu hỏi.</a:t>
          </a:r>
          <a:endParaRPr lang="en-US" sz="2000" kern="1200">
            <a:solidFill>
              <a:schemeClr val="tx1"/>
            </a:solidFill>
          </a:endParaRPr>
        </a:p>
      </dsp:txBody>
      <dsp:txXfrm>
        <a:off x="613234" y="812"/>
        <a:ext cx="2563358" cy="1538015"/>
      </dsp:txXfrm>
    </dsp:sp>
    <dsp:sp modelId="{0EB86B65-E4E0-4002-9A35-8D2ED673741C}">
      <dsp:nvSpPr>
        <dsp:cNvPr id="0" name=""/>
        <dsp:cNvSpPr/>
      </dsp:nvSpPr>
      <dsp:spPr>
        <a:xfrm>
          <a:off x="6327723"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92470" y="766871"/>
        <a:ext cx="29478" cy="5895"/>
      </dsp:txXfrm>
    </dsp:sp>
    <dsp:sp modelId="{A59BF41D-8293-4778-B10C-5CBDAFEB26AA}">
      <dsp:nvSpPr>
        <dsp:cNvPr id="0" name=""/>
        <dsp:cNvSpPr/>
      </dsp:nvSpPr>
      <dsp:spPr>
        <a:xfrm>
          <a:off x="3766165" y="812"/>
          <a:ext cx="2563358" cy="1538015"/>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user_id</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Khóa ngoại tham chiếu đến người dùng đã tạo câu hỏi.</a:t>
          </a:r>
          <a:endParaRPr lang="en-US" sz="2000" kern="1200">
            <a:solidFill>
              <a:schemeClr val="tx1"/>
            </a:solidFill>
          </a:endParaRPr>
        </a:p>
      </dsp:txBody>
      <dsp:txXfrm>
        <a:off x="3766165" y="812"/>
        <a:ext cx="2563358" cy="1538015"/>
      </dsp:txXfrm>
    </dsp:sp>
    <dsp:sp modelId="{A53593DF-5F19-444C-9BA0-A799FBA76F92}">
      <dsp:nvSpPr>
        <dsp:cNvPr id="0" name=""/>
        <dsp:cNvSpPr/>
      </dsp:nvSpPr>
      <dsp:spPr>
        <a:xfrm>
          <a:off x="1894913" y="1537027"/>
          <a:ext cx="6305861" cy="558972"/>
        </a:xfrm>
        <a:custGeom>
          <a:avLst/>
          <a:gdLst/>
          <a:ahLst/>
          <a:cxnLst/>
          <a:rect l="0" t="0" r="0" b="0"/>
          <a:pathLst>
            <a:path>
              <a:moveTo>
                <a:pt x="6305861" y="0"/>
              </a:moveTo>
              <a:lnTo>
                <a:pt x="6305861" y="296586"/>
              </a:lnTo>
              <a:lnTo>
                <a:pt x="0" y="296586"/>
              </a:lnTo>
              <a:lnTo>
                <a:pt x="0" y="558972"/>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89510" y="1813565"/>
        <a:ext cx="316668" cy="5895"/>
      </dsp:txXfrm>
    </dsp:sp>
    <dsp:sp modelId="{5CE3ED02-DCA0-4CB8-B1D5-1C7678FEC312}">
      <dsp:nvSpPr>
        <dsp:cNvPr id="0" name=""/>
        <dsp:cNvSpPr/>
      </dsp:nvSpPr>
      <dsp:spPr>
        <a:xfrm>
          <a:off x="6919096" y="812"/>
          <a:ext cx="2563358" cy="1538015"/>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content</a:t>
          </a:r>
          <a:endParaRPr lang="en-US" sz="2000" b="0"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Nội dung của câu hỏi.</a:t>
          </a:r>
          <a:endParaRPr lang="en-US" sz="2000" kern="1200">
            <a:solidFill>
              <a:schemeClr val="tx1"/>
            </a:solidFill>
          </a:endParaRPr>
        </a:p>
      </dsp:txBody>
      <dsp:txXfrm>
        <a:off x="6919096" y="812"/>
        <a:ext cx="2563358" cy="1538015"/>
      </dsp:txXfrm>
    </dsp:sp>
    <dsp:sp modelId="{4C4E8552-95FD-4C5E-9230-FF83CBDD2EA7}">
      <dsp:nvSpPr>
        <dsp:cNvPr id="0" name=""/>
        <dsp:cNvSpPr/>
      </dsp:nvSpPr>
      <dsp:spPr>
        <a:xfrm>
          <a:off x="3174792" y="2851687"/>
          <a:ext cx="558972" cy="91440"/>
        </a:xfrm>
        <a:custGeom>
          <a:avLst/>
          <a:gdLst/>
          <a:ahLst/>
          <a:cxnLst/>
          <a:rect l="0" t="0" r="0" b="0"/>
          <a:pathLst>
            <a:path>
              <a:moveTo>
                <a:pt x="0" y="45720"/>
              </a:moveTo>
              <a:lnTo>
                <a:pt x="55897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2894459"/>
        <a:ext cx="29478" cy="5895"/>
      </dsp:txXfrm>
    </dsp:sp>
    <dsp:sp modelId="{FD78B828-BEE3-47DF-B242-3E0DA02D9AE7}">
      <dsp:nvSpPr>
        <dsp:cNvPr id="0" name=""/>
        <dsp:cNvSpPr/>
      </dsp:nvSpPr>
      <dsp:spPr>
        <a:xfrm>
          <a:off x="613234" y="2128399"/>
          <a:ext cx="2563358" cy="1538015"/>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correct_answer</a:t>
          </a:r>
          <a:r>
            <a:rPr lang="vi-VN" sz="2000" b="0" i="0" kern="1200"/>
            <a:t> </a:t>
          </a:r>
          <a:r>
            <a:rPr lang="vi-VN" sz="2000" b="0" i="0" kern="1200">
              <a:solidFill>
                <a:schemeClr val="tx1"/>
              </a:solidFill>
            </a:rPr>
            <a:t>Câu trả lời đúng của câu hỏi.</a:t>
          </a:r>
          <a:endParaRPr lang="en-US" sz="2000" kern="1200">
            <a:solidFill>
              <a:schemeClr val="tx1"/>
            </a:solidFill>
          </a:endParaRPr>
        </a:p>
      </dsp:txBody>
      <dsp:txXfrm>
        <a:off x="613234" y="2128399"/>
        <a:ext cx="2563358" cy="1538015"/>
      </dsp:txXfrm>
    </dsp:sp>
    <dsp:sp modelId="{B53C3D3C-E92D-4912-BA08-2284AB351404}">
      <dsp:nvSpPr>
        <dsp:cNvPr id="0" name=""/>
        <dsp:cNvSpPr/>
      </dsp:nvSpPr>
      <dsp:spPr>
        <a:xfrm>
          <a:off x="3766165" y="2128399"/>
          <a:ext cx="2563358" cy="1538015"/>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created_at</a:t>
          </a:r>
          <a:r>
            <a:rPr lang="vi-VN" sz="2000" b="0" i="0" kern="1200"/>
            <a:t> </a:t>
          </a:r>
          <a:endParaRPr lang="en-US" sz="2000" b="0" i="0" kern="1200"/>
        </a:p>
        <a:p>
          <a:pPr marL="0" lvl="0" indent="0" algn="ctr" defTabSz="889000">
            <a:lnSpc>
              <a:spcPct val="90000"/>
            </a:lnSpc>
            <a:spcBef>
              <a:spcPct val="0"/>
            </a:spcBef>
            <a:spcAft>
              <a:spcPct val="35000"/>
            </a:spcAft>
            <a:buNone/>
          </a:pPr>
          <a:r>
            <a:rPr lang="vi-VN" sz="2000" b="0" i="0" kern="1200">
              <a:solidFill>
                <a:schemeClr val="tx1"/>
              </a:solidFill>
            </a:rPr>
            <a:t>Thời gian tạo câu hỏi.</a:t>
          </a:r>
          <a:endParaRPr lang="en-US" sz="2000" kern="1200">
            <a:solidFill>
              <a:schemeClr val="tx1"/>
            </a:solidFill>
          </a:endParaRPr>
        </a:p>
      </dsp:txBody>
      <dsp:txXfrm>
        <a:off x="3766165" y="2128399"/>
        <a:ext cx="2563358" cy="15380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D1AA7-8F0A-42C5-9E38-B0E09986C53B}">
      <dsp:nvSpPr>
        <dsp:cNvPr id="0" name=""/>
        <dsp:cNvSpPr/>
      </dsp:nvSpPr>
      <dsp:spPr>
        <a:xfrm>
          <a:off x="3067210" y="823590"/>
          <a:ext cx="633222" cy="91440"/>
        </a:xfrm>
        <a:custGeom>
          <a:avLst/>
          <a:gdLst/>
          <a:ahLst/>
          <a:cxnLst/>
          <a:rect l="0" t="0" r="0" b="0"/>
          <a:pathLst>
            <a:path>
              <a:moveTo>
                <a:pt x="0" y="45720"/>
              </a:moveTo>
              <a:lnTo>
                <a:pt x="63322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7226" y="865991"/>
        <a:ext cx="33191" cy="6638"/>
      </dsp:txXfrm>
    </dsp:sp>
    <dsp:sp modelId="{EF44DAF1-5165-45A1-8392-F0E22D7BBCA9}">
      <dsp:nvSpPr>
        <dsp:cNvPr id="0" name=""/>
        <dsp:cNvSpPr/>
      </dsp:nvSpPr>
      <dsp:spPr>
        <a:xfrm>
          <a:off x="182825" y="3454"/>
          <a:ext cx="2886185" cy="17317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set_id</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Khóa chính, định danh duy nhất cho mỗi bộ câu hỏi.</a:t>
          </a:r>
          <a:endParaRPr lang="en-US" sz="2000" b="0" kern="1200">
            <a:solidFill>
              <a:schemeClr val="tx1"/>
            </a:solidFill>
          </a:endParaRPr>
        </a:p>
      </dsp:txBody>
      <dsp:txXfrm>
        <a:off x="182825" y="3454"/>
        <a:ext cx="2886185" cy="1731711"/>
      </dsp:txXfrm>
    </dsp:sp>
    <dsp:sp modelId="{C37AEFF6-FF76-4581-84BC-B5BC5B6CC1CA}">
      <dsp:nvSpPr>
        <dsp:cNvPr id="0" name=""/>
        <dsp:cNvSpPr/>
      </dsp:nvSpPr>
      <dsp:spPr>
        <a:xfrm>
          <a:off x="6617218" y="823590"/>
          <a:ext cx="633222" cy="91440"/>
        </a:xfrm>
        <a:custGeom>
          <a:avLst/>
          <a:gdLst/>
          <a:ahLst/>
          <a:cxnLst/>
          <a:rect l="0" t="0" r="0" b="0"/>
          <a:pathLst>
            <a:path>
              <a:moveTo>
                <a:pt x="0" y="45720"/>
              </a:moveTo>
              <a:lnTo>
                <a:pt x="63322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17233" y="865991"/>
        <a:ext cx="33191" cy="6638"/>
      </dsp:txXfrm>
    </dsp:sp>
    <dsp:sp modelId="{8F398C0B-83CC-42C9-9AE3-99A7EA37E111}">
      <dsp:nvSpPr>
        <dsp:cNvPr id="0" name=""/>
        <dsp:cNvSpPr/>
      </dsp:nvSpPr>
      <dsp:spPr>
        <a:xfrm>
          <a:off x="3732832" y="3454"/>
          <a:ext cx="2886185" cy="1731711"/>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user_id</a:t>
          </a:r>
          <a:endParaRPr lang="en-US" sz="2000" b="1" i="0" kern="1200"/>
        </a:p>
        <a:p>
          <a:pPr marL="0" lvl="0" indent="0" algn="ctr" defTabSz="889000">
            <a:lnSpc>
              <a:spcPct val="90000"/>
            </a:lnSpc>
            <a:spcBef>
              <a:spcPct val="0"/>
            </a:spcBef>
            <a:spcAft>
              <a:spcPct val="35000"/>
            </a:spcAft>
            <a:buNone/>
          </a:pPr>
          <a:r>
            <a:rPr lang="vi-VN" sz="2000" b="0" i="0" kern="1200">
              <a:solidFill>
                <a:schemeClr val="tx1"/>
              </a:solidFill>
            </a:rPr>
            <a:t> Khóa ngoại tham chiếu đến người dùng đã tạo bộ câu hỏi.</a:t>
          </a:r>
          <a:endParaRPr lang="en-US" sz="2000" kern="1200">
            <a:solidFill>
              <a:schemeClr val="tx1"/>
            </a:solidFill>
          </a:endParaRPr>
        </a:p>
      </dsp:txBody>
      <dsp:txXfrm>
        <a:off x="3732832" y="3454"/>
        <a:ext cx="2886185" cy="1731711"/>
      </dsp:txXfrm>
    </dsp:sp>
    <dsp:sp modelId="{3D4FA813-F7E3-4D6A-9235-4555194A66BD}">
      <dsp:nvSpPr>
        <dsp:cNvPr id="0" name=""/>
        <dsp:cNvSpPr/>
      </dsp:nvSpPr>
      <dsp:spPr>
        <a:xfrm>
          <a:off x="1655097" y="1733365"/>
          <a:ext cx="7070835" cy="636677"/>
        </a:xfrm>
        <a:custGeom>
          <a:avLst/>
          <a:gdLst/>
          <a:ahLst/>
          <a:cxnLst/>
          <a:rect l="0" t="0" r="0" b="0"/>
          <a:pathLst>
            <a:path>
              <a:moveTo>
                <a:pt x="7070835" y="0"/>
              </a:moveTo>
              <a:lnTo>
                <a:pt x="7070835" y="335438"/>
              </a:lnTo>
              <a:lnTo>
                <a:pt x="0" y="335438"/>
              </a:lnTo>
              <a:lnTo>
                <a:pt x="0" y="636677"/>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2958" y="2048385"/>
        <a:ext cx="355112" cy="6638"/>
      </dsp:txXfrm>
    </dsp:sp>
    <dsp:sp modelId="{3C333620-F92A-4D8E-A790-F289FAED774B}">
      <dsp:nvSpPr>
        <dsp:cNvPr id="0" name=""/>
        <dsp:cNvSpPr/>
      </dsp:nvSpPr>
      <dsp:spPr>
        <a:xfrm>
          <a:off x="7282840" y="3454"/>
          <a:ext cx="2886185" cy="1731711"/>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Title</a:t>
          </a:r>
          <a:endParaRPr lang="en-US" sz="2000" b="1" i="0" kern="1200"/>
        </a:p>
        <a:p>
          <a:pPr marL="0" lvl="0" indent="0" algn="ctr" defTabSz="889000">
            <a:lnSpc>
              <a:spcPct val="90000"/>
            </a:lnSpc>
            <a:spcBef>
              <a:spcPct val="0"/>
            </a:spcBef>
            <a:spcAft>
              <a:spcPct val="35000"/>
            </a:spcAft>
            <a:buNone/>
          </a:pPr>
          <a:r>
            <a:rPr lang="vi-VN" sz="2000" b="0" i="0" kern="1200">
              <a:solidFill>
                <a:schemeClr val="tx1"/>
              </a:solidFill>
            </a:rPr>
            <a:t>Tiêu đề hoặc mô tả của bộ câu hỏi.</a:t>
          </a:r>
          <a:endParaRPr lang="en-US" sz="2000" kern="1200">
            <a:solidFill>
              <a:schemeClr val="tx1"/>
            </a:solidFill>
          </a:endParaRPr>
        </a:p>
      </dsp:txBody>
      <dsp:txXfrm>
        <a:off x="7282840" y="3454"/>
        <a:ext cx="2886185" cy="1731711"/>
      </dsp:txXfrm>
    </dsp:sp>
    <dsp:sp modelId="{AF2D835C-0D09-45CA-9829-1D6206C42117}">
      <dsp:nvSpPr>
        <dsp:cNvPr id="0" name=""/>
        <dsp:cNvSpPr/>
      </dsp:nvSpPr>
      <dsp:spPr>
        <a:xfrm>
          <a:off x="3096389" y="3219123"/>
          <a:ext cx="604043" cy="91440"/>
        </a:xfrm>
        <a:custGeom>
          <a:avLst/>
          <a:gdLst/>
          <a:ahLst/>
          <a:cxnLst/>
          <a:rect l="0" t="0" r="0" b="0"/>
          <a:pathLst>
            <a:path>
              <a:moveTo>
                <a:pt x="0" y="49174"/>
              </a:moveTo>
              <a:lnTo>
                <a:pt x="319121" y="49174"/>
              </a:lnTo>
              <a:lnTo>
                <a:pt x="319121" y="45720"/>
              </a:lnTo>
              <a:lnTo>
                <a:pt x="604043"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2545" y="3261524"/>
        <a:ext cx="31732" cy="6638"/>
      </dsp:txXfrm>
    </dsp:sp>
    <dsp:sp modelId="{BF933D12-90DB-43C8-8772-D6217C315356}">
      <dsp:nvSpPr>
        <dsp:cNvPr id="0" name=""/>
        <dsp:cNvSpPr/>
      </dsp:nvSpPr>
      <dsp:spPr>
        <a:xfrm>
          <a:off x="212004" y="2402442"/>
          <a:ext cx="2886185" cy="1731711"/>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created_at</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Thời gian tạo bộ câu hỏi.</a:t>
          </a:r>
          <a:endParaRPr lang="en-US" sz="2000" kern="1200">
            <a:solidFill>
              <a:schemeClr val="tx1"/>
            </a:solidFill>
          </a:endParaRPr>
        </a:p>
      </dsp:txBody>
      <dsp:txXfrm>
        <a:off x="212004" y="2402442"/>
        <a:ext cx="2886185" cy="1731711"/>
      </dsp:txXfrm>
    </dsp:sp>
    <dsp:sp modelId="{A500A9B0-A5F2-4BB4-AC5B-AA90A103DC6E}">
      <dsp:nvSpPr>
        <dsp:cNvPr id="0" name=""/>
        <dsp:cNvSpPr/>
      </dsp:nvSpPr>
      <dsp:spPr>
        <a:xfrm>
          <a:off x="3732832" y="2398988"/>
          <a:ext cx="2886185" cy="1731711"/>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en-US" sz="2000" b="1" kern="1200"/>
            <a:t>Total_ques</a:t>
          </a:r>
        </a:p>
        <a:p>
          <a:pPr marL="0" lvl="0" indent="0" algn="ctr" defTabSz="889000">
            <a:lnSpc>
              <a:spcPct val="90000"/>
            </a:lnSpc>
            <a:spcBef>
              <a:spcPct val="0"/>
            </a:spcBef>
            <a:spcAft>
              <a:spcPct val="35000"/>
            </a:spcAft>
            <a:buNone/>
          </a:pPr>
          <a:r>
            <a:rPr lang="en-US" sz="2000" b="1" kern="1200">
              <a:solidFill>
                <a:schemeClr val="tx1"/>
              </a:solidFill>
            </a:rPr>
            <a:t> </a:t>
          </a:r>
          <a:r>
            <a:rPr lang="en-US" sz="2000" b="0" kern="1200">
              <a:solidFill>
                <a:schemeClr val="tx1"/>
              </a:solidFill>
            </a:rPr>
            <a:t>S</a:t>
          </a:r>
          <a:r>
            <a:rPr lang="en-US" sz="2000" kern="1200">
              <a:solidFill>
                <a:schemeClr val="tx1"/>
              </a:solidFill>
            </a:rPr>
            <a:t>ố lượng câu hỏi trong bộ câu hỏi</a:t>
          </a:r>
        </a:p>
      </dsp:txBody>
      <dsp:txXfrm>
        <a:off x="3732832" y="2398988"/>
        <a:ext cx="2886185" cy="17317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58AF0-089D-4E09-A2EE-5CD0DBA0DF53}">
      <dsp:nvSpPr>
        <dsp:cNvPr id="0" name=""/>
        <dsp:cNvSpPr/>
      </dsp:nvSpPr>
      <dsp:spPr>
        <a:xfrm rot="5400000">
          <a:off x="6912219" y="-3066634"/>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Người dùng có thể tạo câu hỏi trắc nghiệm đơn giản và thi online với các câu hỏi đó.</a:t>
          </a:r>
          <a:endParaRPr lang="en-US" sz="1600" kern="1200"/>
        </a:p>
      </dsp:txBody>
      <dsp:txXfrm rot="-5400000">
        <a:off x="3785616" y="83243"/>
        <a:ext cx="6706710" cy="430229"/>
      </dsp:txXfrm>
    </dsp:sp>
    <dsp:sp modelId="{0BD30DC8-C5F5-46EC-A603-510E7F9D94BF}">
      <dsp:nvSpPr>
        <dsp:cNvPr id="0" name=""/>
        <dsp:cNvSpPr/>
      </dsp:nvSpPr>
      <dsp:spPr>
        <a:xfrm>
          <a:off x="0" y="371"/>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Tạo Câu Hỏi và Thi Online:</a:t>
          </a:r>
          <a:endParaRPr lang="en-US" sz="1700" kern="1200"/>
        </a:p>
      </dsp:txBody>
      <dsp:txXfrm>
        <a:off x="29093" y="29464"/>
        <a:ext cx="3727430" cy="537785"/>
      </dsp:txXfrm>
    </dsp:sp>
    <dsp:sp modelId="{070E0121-9972-4C89-9F76-EC312B87816C}">
      <dsp:nvSpPr>
        <dsp:cNvPr id="0" name=""/>
        <dsp:cNvSpPr/>
      </dsp:nvSpPr>
      <dsp:spPr>
        <a:xfrm rot="5400000">
          <a:off x="6912219" y="-244086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709014"/>
        <a:ext cx="6706710" cy="430229"/>
      </dsp:txXfrm>
    </dsp:sp>
    <dsp:sp modelId="{304A7132-9853-4DA5-ABE3-A291375322DD}">
      <dsp:nvSpPr>
        <dsp:cNvPr id="0" name=""/>
        <dsp:cNvSpPr/>
      </dsp:nvSpPr>
      <dsp:spPr>
        <a:xfrm>
          <a:off x="0" y="6650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Quản Lý Bộ Câu Hỏi:</a:t>
          </a:r>
          <a:endParaRPr lang="en-US" sz="1700" kern="1200"/>
        </a:p>
      </dsp:txBody>
      <dsp:txXfrm>
        <a:off x="29093" y="694146"/>
        <a:ext cx="3727430" cy="537785"/>
      </dsp:txXfrm>
    </dsp:sp>
    <dsp:sp modelId="{7145EAED-BDD9-44F7-8F99-62CCF193C26C}">
      <dsp:nvSpPr>
        <dsp:cNvPr id="0" name=""/>
        <dsp:cNvSpPr/>
      </dsp:nvSpPr>
      <dsp:spPr>
        <a:xfrm>
          <a:off x="0" y="1251912"/>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sp:txBody>
      <dsp:txXfrm>
        <a:off x="29093" y="1281005"/>
        <a:ext cx="3727430" cy="537785"/>
      </dsp:txXfrm>
    </dsp:sp>
    <dsp:sp modelId="{0E3F84FC-F40E-4F34-9EB4-9C9ACDCFE299}">
      <dsp:nvSpPr>
        <dsp:cNvPr id="0" name=""/>
        <dsp:cNvSpPr/>
      </dsp:nvSpPr>
      <dsp:spPr>
        <a:xfrm rot="5400000">
          <a:off x="6912219" y="-118932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1960554"/>
        <a:ext cx="6706710" cy="430229"/>
      </dsp:txXfrm>
    </dsp:sp>
    <dsp:sp modelId="{83AA3709-2476-418A-B08A-2966E3A3AF3A}">
      <dsp:nvSpPr>
        <dsp:cNvPr id="0" name=""/>
        <dsp:cNvSpPr/>
      </dsp:nvSpPr>
      <dsp:spPr>
        <a:xfrm>
          <a:off x="0" y="187768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Mở Rộng:</a:t>
          </a:r>
          <a:endParaRPr lang="en-US" sz="1700" kern="1200"/>
        </a:p>
      </dsp:txBody>
      <dsp:txXfrm>
        <a:off x="29093" y="1906776"/>
        <a:ext cx="3727430" cy="537785"/>
      </dsp:txXfrm>
    </dsp:sp>
    <dsp:sp modelId="{F8356ACC-F315-44AC-B103-F607E4A67570}">
      <dsp:nvSpPr>
        <dsp:cNvPr id="0" name=""/>
        <dsp:cNvSpPr/>
      </dsp:nvSpPr>
      <dsp:spPr>
        <a:xfrm rot="5400000">
          <a:off x="6912219" y="-563552"/>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2586325"/>
        <a:ext cx="6706710" cy="430229"/>
      </dsp:txXfrm>
    </dsp:sp>
    <dsp:sp modelId="{91E53C79-F7F3-4B19-A4ED-E23A9B76BD20}">
      <dsp:nvSpPr>
        <dsp:cNvPr id="0" name=""/>
        <dsp:cNvSpPr/>
      </dsp:nvSpPr>
      <dsp:spPr>
        <a:xfrm>
          <a:off x="0" y="25034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Đánh Giá và Phản Hồi:</a:t>
          </a:r>
          <a:endParaRPr lang="en-US" sz="1700" kern="1200"/>
        </a:p>
      </dsp:txBody>
      <dsp:txXfrm>
        <a:off x="29093" y="2532546"/>
        <a:ext cx="3727430" cy="537785"/>
      </dsp:txXfrm>
    </dsp:sp>
    <dsp:sp modelId="{5A0E8BC6-B517-442C-B743-7CA3292BDDD5}">
      <dsp:nvSpPr>
        <dsp:cNvPr id="0" name=""/>
        <dsp:cNvSpPr/>
      </dsp:nvSpPr>
      <dsp:spPr>
        <a:xfrm rot="5400000">
          <a:off x="6912219" y="62217"/>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Tối ưu hóa giao diện người dùng để tăng trải nghiệm người dùng.</a:t>
          </a:r>
          <a:endParaRPr lang="en-US" sz="1600" kern="1200"/>
        </a:p>
      </dsp:txBody>
      <dsp:txXfrm rot="-5400000">
        <a:off x="3785616" y="3212094"/>
        <a:ext cx="6706710" cy="430229"/>
      </dsp:txXfrm>
    </dsp:sp>
    <dsp:sp modelId="{D7D81A08-F98E-44C5-89AF-BE1A39BF8199}">
      <dsp:nvSpPr>
        <dsp:cNvPr id="0" name=""/>
        <dsp:cNvSpPr/>
      </dsp:nvSpPr>
      <dsp:spPr>
        <a:xfrm>
          <a:off x="0" y="312922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Cải Thiện Giao Diện:</a:t>
          </a:r>
          <a:endParaRPr lang="en-US" sz="1700" kern="1200"/>
        </a:p>
      </dsp:txBody>
      <dsp:txXfrm>
        <a:off x="29093" y="3158316"/>
        <a:ext cx="3727430" cy="537785"/>
      </dsp:txXfrm>
    </dsp:sp>
    <dsp:sp modelId="{D3F0E0CD-E10D-440D-BBC7-169F96F2323D}">
      <dsp:nvSpPr>
        <dsp:cNvPr id="0" name=""/>
        <dsp:cNvSpPr/>
      </dsp:nvSpPr>
      <dsp:spPr>
        <a:xfrm rot="5400000">
          <a:off x="6912219" y="687988"/>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Phát triển ứng dụng trên nhiều nền tảng (web, di động) để mở rộng phạm vi sử dụng.</a:t>
          </a:r>
          <a:endParaRPr lang="en-US" sz="1600" kern="1200"/>
        </a:p>
      </dsp:txBody>
      <dsp:txXfrm rot="-5400000">
        <a:off x="3785616" y="3837865"/>
        <a:ext cx="6706710" cy="430229"/>
      </dsp:txXfrm>
    </dsp:sp>
    <dsp:sp modelId="{053C026D-A689-4EBB-AE7D-672CFCBF2395}">
      <dsp:nvSpPr>
        <dsp:cNvPr id="0" name=""/>
        <dsp:cNvSpPr/>
      </dsp:nvSpPr>
      <dsp:spPr>
        <a:xfrm>
          <a:off x="0" y="3754994"/>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Phát Triển Ứng Dụng Đa Nền Tảng:</a:t>
          </a:r>
          <a:endParaRPr lang="en-US" sz="1700" kern="1200"/>
        </a:p>
      </dsp:txBody>
      <dsp:txXfrm>
        <a:off x="29093" y="3784087"/>
        <a:ext cx="3727430" cy="5377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4E5ED-7F4B-4CCA-A8CE-D331EABB9F08}"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A0677-61AB-49B5-A36A-FCB4B4BDE24C}" type="slidenum">
              <a:rPr lang="en-US" smtClean="0"/>
              <a:t>‹#›</a:t>
            </a:fld>
            <a:endParaRPr lang="en-US"/>
          </a:p>
        </p:txBody>
      </p:sp>
    </p:spTree>
    <p:extLst>
      <p:ext uri="{BB962C8B-B14F-4D97-AF65-F5344CB8AC3E}">
        <p14:creationId xmlns:p14="http://schemas.microsoft.com/office/powerpoint/2010/main" val="369010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FA0677-61AB-49B5-A36A-FCB4B4BDE24C}" type="slidenum">
              <a:rPr lang="en-US" smtClean="0"/>
              <a:t>11</a:t>
            </a:fld>
            <a:endParaRPr lang="en-US"/>
          </a:p>
        </p:txBody>
      </p:sp>
    </p:spTree>
    <p:extLst>
      <p:ext uri="{BB962C8B-B14F-4D97-AF65-F5344CB8AC3E}">
        <p14:creationId xmlns:p14="http://schemas.microsoft.com/office/powerpoint/2010/main" val="206250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C693-3773-0AF2-C8A7-06FE16F27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2D9A1F-95A4-8FFF-B236-10CEEFA25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3E49A8-6341-059B-76E1-B18BE3FF9F82}"/>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7B169C76-CF11-6BDB-25AC-ACEE27851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5F0C8-74D6-EE9B-6093-8E4BB7EF3B2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0836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AFE4-E713-BBE2-D82C-16E72B0DE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A23858-0A5A-D6A5-EE71-44C2CF310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3AF04-1CC8-9BD7-84CE-E606455DCF78}"/>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75BB021C-66D5-8D17-24BB-7D7BB63FF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98473-3B2C-4DA6-281E-2F662F6EA69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13541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0185A-BF5B-61FB-6159-3725214532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EF2CE-EC8A-BE2D-402D-818003DFB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B5B83-7602-C3E2-05CD-96B651F260D3}"/>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514CE0D1-4FC7-2CF0-BD1A-5EF8FF9C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64339-2C7B-89EA-75DA-94D969CAEA82}"/>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21558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A6FB-9E21-9813-9AF6-7F92995E0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D7DD2-A84D-1C56-20DD-CC9AC8F0B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AE43E-8D51-E6FF-3F9C-6BF405726499}"/>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B7B3F50E-F590-ABD9-5FF0-80A07F993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602B1-7211-07DA-0F27-BBB19CA72E27}"/>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19737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97EB-E671-EC65-B264-0B4A16304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323926-FDA3-CA22-AFE5-0C60C088AB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12D53-90D6-7597-A85B-16DBDB017EAE}"/>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D434CDC9-457E-9253-674A-AF6CB9516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C8801-13FA-CF75-FE41-3D0D49DEF76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02928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89CE-2635-598F-D187-4EC5692C4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29D99-A4D2-E9A6-3ED3-36ECDFD44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46682-A36B-09AD-6BEE-B33339109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65CCC-D22C-0B18-5E0E-03BCCF7B8B0B}"/>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6" name="Footer Placeholder 5">
            <a:extLst>
              <a:ext uri="{FF2B5EF4-FFF2-40B4-BE49-F238E27FC236}">
                <a16:creationId xmlns:a16="http://schemas.microsoft.com/office/drawing/2014/main" id="{B009CE4B-6F1B-3F1E-B86F-A7CB70FC0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4DE86-4D98-A93F-4C78-C4ECFF7D0E86}"/>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943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EA3-B0BA-2846-EA42-F2F0357EE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651584-25F9-2BB8-CA8B-9BA0818CB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CCA51-1F4E-7AA2-B9EE-01E7D390E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4B292-CEC7-4E65-A368-FA3C1AF69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A39A4-FAD5-B078-9AE5-CA16A67AF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343DF-4FD9-A7E3-B2E8-047B1E409FE8}"/>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8" name="Footer Placeholder 7">
            <a:extLst>
              <a:ext uri="{FF2B5EF4-FFF2-40B4-BE49-F238E27FC236}">
                <a16:creationId xmlns:a16="http://schemas.microsoft.com/office/drawing/2014/main" id="{4D3D4311-AE4C-E336-A42A-9206F94D82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D70F9A-354E-1C4C-0C45-B38569AB2D3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93435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1069-3F2C-A0AB-2CB2-A219DE12F7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5801C-7B97-0E19-86D4-D369136238A2}"/>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4" name="Footer Placeholder 3">
            <a:extLst>
              <a:ext uri="{FF2B5EF4-FFF2-40B4-BE49-F238E27FC236}">
                <a16:creationId xmlns:a16="http://schemas.microsoft.com/office/drawing/2014/main" id="{8BFCCB18-7A6C-B50C-F035-F27B9C0C5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D35F79-D785-AC59-B7C3-2C58CF0E5EC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691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C5961-1D60-ABC2-500A-07F6C7F7C1FE}"/>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3" name="Footer Placeholder 2">
            <a:extLst>
              <a:ext uri="{FF2B5EF4-FFF2-40B4-BE49-F238E27FC236}">
                <a16:creationId xmlns:a16="http://schemas.microsoft.com/office/drawing/2014/main" id="{20A2DA52-7972-26CB-113A-DDBBE18C7B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A8D6C-02DA-FD86-5245-E9791E67BFCE}"/>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29782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7C7B-06D6-45FD-563B-04FFB94F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1C3E-4E79-8EB5-3123-D2028DAFB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0D5FAA-B24A-A529-3106-1DBEDDC45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FC4-4BEF-846A-25DA-3ECFBF6564EC}"/>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6" name="Footer Placeholder 5">
            <a:extLst>
              <a:ext uri="{FF2B5EF4-FFF2-40B4-BE49-F238E27FC236}">
                <a16:creationId xmlns:a16="http://schemas.microsoft.com/office/drawing/2014/main" id="{6E87A9B1-6778-957A-46D5-F1D9BAEFF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7AC12-B23D-8386-FA6B-E222993F1EDF}"/>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77137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2293-1B62-68AF-89A1-01FBDC82A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B20643-F463-3E3F-23F3-15E88DEA3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75C1E0-1F5C-AB44-8941-5005086F6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EF49F-0277-E58F-EB99-18AEB04A5E36}"/>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6" name="Footer Placeholder 5">
            <a:extLst>
              <a:ext uri="{FF2B5EF4-FFF2-40B4-BE49-F238E27FC236}">
                <a16:creationId xmlns:a16="http://schemas.microsoft.com/office/drawing/2014/main" id="{F3B7E553-E173-01F8-E7D3-B61A3939E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05F98-4454-8F83-6DD0-9959BBCB3DEB}"/>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64565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E52AD-E5C7-533E-5C7E-F8F2154C6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207DD-FDA0-3409-8EA4-2FF1C0514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85DE0-CED0-19D5-B6B5-8EC8C2605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1ACB902B-13E3-49F2-2873-251A2ACA1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19AB61-4D41-D9A5-C636-B08129A81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F054A5-5803-47DB-80D3-F63789731055}" type="slidenum">
              <a:rPr lang="en-US" smtClean="0"/>
              <a:t>‹#›</a:t>
            </a:fld>
            <a:endParaRPr lang="en-US"/>
          </a:p>
        </p:txBody>
      </p:sp>
    </p:spTree>
    <p:extLst>
      <p:ext uri="{BB962C8B-B14F-4D97-AF65-F5344CB8AC3E}">
        <p14:creationId xmlns:p14="http://schemas.microsoft.com/office/powerpoint/2010/main" val="126624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806365-1E84-4A4C-B27D-A73080FDCB8E}"/>
              </a:ext>
            </a:extLst>
          </p:cNvPr>
          <p:cNvSpPr>
            <a:spLocks noGrp="1"/>
          </p:cNvSpPr>
          <p:nvPr>
            <p:ph type="ctrTitle"/>
          </p:nvPr>
        </p:nvSpPr>
        <p:spPr>
          <a:xfrm>
            <a:off x="992216" y="1760704"/>
            <a:ext cx="10044023" cy="1032041"/>
          </a:xfrm>
        </p:spPr>
        <p:txBody>
          <a:bodyPr vert="horz" lIns="91440" tIns="45720" rIns="91440" bIns="45720" rtlCol="0" anchor="ctr">
            <a:noAutofit/>
          </a:bodyPr>
          <a:lstStyle/>
          <a:p>
            <a:br>
              <a:rPr lang="en-US" sz="4400" b="0" i="0" kern="1200">
                <a:solidFill>
                  <a:schemeClr val="tx1">
                    <a:lumMod val="95000"/>
                    <a:lumOff val="5000"/>
                  </a:schemeClr>
                </a:solidFill>
                <a:effectLst/>
                <a:latin typeface="+mj-lt"/>
                <a:ea typeface="+mj-ea"/>
                <a:cs typeface="+mj-cs"/>
              </a:rPr>
            </a:br>
            <a:r>
              <a:rPr lang="en-US" sz="4400" b="0" i="0" kern="1200">
                <a:solidFill>
                  <a:srgbClr val="002060"/>
                </a:solidFill>
                <a:effectLst/>
                <a:latin typeface="+mj-lt"/>
                <a:ea typeface="+mj-ea"/>
                <a:cs typeface="+mj-cs"/>
              </a:rPr>
              <a:t>Xây dựng ứng dụng tạo câu hỏi trắc nghiệm (Quizlet-liked)</a:t>
            </a:r>
            <a:endParaRPr lang="en-US" sz="4400" kern="1200">
              <a:solidFill>
                <a:srgbClr val="002060"/>
              </a:solidFill>
              <a:latin typeface="+mj-lt"/>
              <a:ea typeface="+mj-ea"/>
              <a:cs typeface="+mj-cs"/>
            </a:endParaRPr>
          </a:p>
        </p:txBody>
      </p:sp>
      <p:sp>
        <p:nvSpPr>
          <p:cNvPr id="3" name="Subtitle 2">
            <a:extLst>
              <a:ext uri="{FF2B5EF4-FFF2-40B4-BE49-F238E27FC236}">
                <a16:creationId xmlns:a16="http://schemas.microsoft.com/office/drawing/2014/main" id="{20034866-AE1D-895A-1D5F-02D412C2A94A}"/>
              </a:ext>
            </a:extLst>
          </p:cNvPr>
          <p:cNvSpPr>
            <a:spLocks/>
          </p:cNvSpPr>
          <p:nvPr/>
        </p:nvSpPr>
        <p:spPr>
          <a:xfrm>
            <a:off x="2436168" y="3698188"/>
            <a:ext cx="3526527" cy="860763"/>
          </a:xfrm>
          <a:prstGeom prst="rect">
            <a:avLst/>
          </a:prstGeom>
        </p:spPr>
        <p:txBody>
          <a:bodyPr>
            <a:normAutofit/>
          </a:bodyPr>
          <a:lstStyle/>
          <a:p>
            <a:pPr defTabSz="1563624">
              <a:spcAft>
                <a:spcPts val="600"/>
              </a:spcAft>
            </a:pPr>
            <a:r>
              <a:rPr lang="en-US" sz="4104"/>
              <a:t>    </a:t>
            </a:r>
            <a:r>
              <a:rPr lang="en-US" sz="3200">
                <a:solidFill>
                  <a:srgbClr val="0070C0"/>
                </a:solidFill>
              </a:rPr>
              <a:t>Họ </a:t>
            </a:r>
            <a:r>
              <a:rPr lang="en-US" sz="3200" err="1">
                <a:solidFill>
                  <a:srgbClr val="0070C0"/>
                </a:solidFill>
              </a:rPr>
              <a:t>và</a:t>
            </a:r>
            <a:r>
              <a:rPr lang="en-US" sz="3200">
                <a:solidFill>
                  <a:srgbClr val="0070C0"/>
                </a:solidFill>
              </a:rPr>
              <a:t> </a:t>
            </a:r>
            <a:r>
              <a:rPr lang="en-US" sz="3200" err="1">
                <a:solidFill>
                  <a:srgbClr val="0070C0"/>
                </a:solidFill>
              </a:rPr>
              <a:t>tên</a:t>
            </a:r>
            <a:endParaRPr lang="en-US" sz="3200">
              <a:solidFill>
                <a:srgbClr val="0070C0"/>
              </a:solidFill>
            </a:endParaRPr>
          </a:p>
        </p:txBody>
      </p:sp>
      <p:sp>
        <p:nvSpPr>
          <p:cNvPr id="7" name="Subtitle 2">
            <a:extLst>
              <a:ext uri="{FF2B5EF4-FFF2-40B4-BE49-F238E27FC236}">
                <a16:creationId xmlns:a16="http://schemas.microsoft.com/office/drawing/2014/main" id="{3913488D-F111-A3AB-D975-F4F3589CB382}"/>
              </a:ext>
            </a:extLst>
          </p:cNvPr>
          <p:cNvSpPr txBox="1">
            <a:spLocks/>
          </p:cNvSpPr>
          <p:nvPr/>
        </p:nvSpPr>
        <p:spPr>
          <a:xfrm>
            <a:off x="6846632" y="4544813"/>
            <a:ext cx="2853566" cy="31613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dirty="0">
                <a:solidFill>
                  <a:schemeClr val="tx1"/>
                </a:solidFill>
                <a:latin typeface="+mn-lt"/>
                <a:ea typeface="+mn-ea"/>
                <a:cs typeface="+mn-cs"/>
              </a:rPr>
              <a:t>21093521</a:t>
            </a:r>
          </a:p>
          <a:p>
            <a:pPr algn="l" defTabSz="1563624">
              <a:spcBef>
                <a:spcPts val="1710"/>
              </a:spcBef>
            </a:pPr>
            <a:r>
              <a:rPr lang="en-US" b="0" i="0" dirty="0">
                <a:solidFill>
                  <a:srgbClr val="000000"/>
                </a:solidFill>
                <a:effectLst/>
                <a:latin typeface="Calibri" panose="020F0502020204030204" pitchFamily="34" charset="0"/>
              </a:rPr>
              <a:t>21105251</a:t>
            </a:r>
          </a:p>
          <a:p>
            <a:pPr algn="l" defTabSz="1563624">
              <a:spcBef>
                <a:spcPts val="1710"/>
              </a:spcBef>
            </a:pPr>
            <a:r>
              <a:rPr lang="en-US" b="0" i="0" dirty="0">
                <a:solidFill>
                  <a:srgbClr val="000000"/>
                </a:solidFill>
                <a:effectLst/>
                <a:latin typeface="Calibri" panose="020F0502020204030204" pitchFamily="34" charset="0"/>
              </a:rPr>
              <a:t>21099741</a:t>
            </a:r>
          </a:p>
          <a:p>
            <a:pPr algn="l" defTabSz="1563624">
              <a:spcBef>
                <a:spcPts val="1710"/>
              </a:spcBef>
            </a:pPr>
            <a:r>
              <a:rPr lang="en-US" b="0" i="0" dirty="0">
                <a:solidFill>
                  <a:srgbClr val="000000"/>
                </a:solidFill>
                <a:effectLst/>
                <a:latin typeface="Calibri" panose="020F0502020204030204" pitchFamily="34" charset="0"/>
              </a:rPr>
              <a:t>21021471</a:t>
            </a:r>
            <a:endParaRPr lang="en-US" dirty="0"/>
          </a:p>
        </p:txBody>
      </p:sp>
      <p:sp>
        <p:nvSpPr>
          <p:cNvPr id="8" name="Subtitle 2">
            <a:extLst>
              <a:ext uri="{FF2B5EF4-FFF2-40B4-BE49-F238E27FC236}">
                <a16:creationId xmlns:a16="http://schemas.microsoft.com/office/drawing/2014/main" id="{D5B3C5B2-B011-5C6D-DBA7-031330C210B7}"/>
              </a:ext>
            </a:extLst>
          </p:cNvPr>
          <p:cNvSpPr txBox="1">
            <a:spLocks/>
          </p:cNvSpPr>
          <p:nvPr/>
        </p:nvSpPr>
        <p:spPr>
          <a:xfrm>
            <a:off x="2766908" y="4564268"/>
            <a:ext cx="4663780" cy="24007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a:solidFill>
                  <a:schemeClr val="tx1"/>
                </a:solidFill>
                <a:latin typeface="+mn-lt"/>
                <a:ea typeface="+mn-ea"/>
                <a:cs typeface="+mn-cs"/>
              </a:rPr>
              <a:t>Huỳnh Tấn Tỷ</a:t>
            </a:r>
          </a:p>
          <a:p>
            <a:pPr algn="l" defTabSz="1563624">
              <a:spcBef>
                <a:spcPts val="1710"/>
              </a:spcBef>
            </a:pPr>
            <a:r>
              <a:rPr lang="en-US" kern="1200">
                <a:solidFill>
                  <a:schemeClr val="tx1"/>
                </a:solidFill>
                <a:latin typeface="+mn-lt"/>
                <a:ea typeface="+mn-ea"/>
                <a:cs typeface="+mn-cs"/>
              </a:rPr>
              <a:t>Hoàng Thành Tú</a:t>
            </a:r>
          </a:p>
          <a:p>
            <a:pPr algn="l" defTabSz="1563624">
              <a:spcBef>
                <a:spcPts val="1710"/>
              </a:spcBef>
            </a:pPr>
            <a:r>
              <a:rPr lang="en-US" kern="1200" err="1">
                <a:solidFill>
                  <a:schemeClr val="tx1"/>
                </a:solidFill>
                <a:latin typeface="+mn-lt"/>
                <a:ea typeface="+mn-ea"/>
                <a:cs typeface="+mn-cs"/>
              </a:rPr>
              <a:t>Nguyễn</a:t>
            </a:r>
            <a:r>
              <a:rPr lang="en-US" kern="1200">
                <a:solidFill>
                  <a:schemeClr val="tx1"/>
                </a:solidFill>
                <a:latin typeface="+mn-lt"/>
                <a:ea typeface="+mn-ea"/>
                <a:cs typeface="+mn-cs"/>
              </a:rPr>
              <a:t> </a:t>
            </a:r>
            <a:r>
              <a:rPr lang="en-US" kern="1200" err="1">
                <a:solidFill>
                  <a:schemeClr val="tx1"/>
                </a:solidFill>
                <a:latin typeface="+mn-lt"/>
                <a:ea typeface="+mn-ea"/>
                <a:cs typeface="+mn-cs"/>
              </a:rPr>
              <a:t>Khắc</a:t>
            </a:r>
            <a:r>
              <a:rPr lang="en-US" kern="1200">
                <a:solidFill>
                  <a:schemeClr val="tx1"/>
                </a:solidFill>
                <a:latin typeface="+mn-lt"/>
                <a:ea typeface="+mn-ea"/>
                <a:cs typeface="+mn-cs"/>
              </a:rPr>
              <a:t> </a:t>
            </a:r>
            <a:r>
              <a:rPr lang="en-US" kern="1200" err="1">
                <a:solidFill>
                  <a:schemeClr val="tx1"/>
                </a:solidFill>
                <a:latin typeface="+mn-lt"/>
                <a:ea typeface="+mn-ea"/>
                <a:cs typeface="+mn-cs"/>
              </a:rPr>
              <a:t>Luật</a:t>
            </a:r>
            <a:endParaRPr lang="en-US" kern="1200">
              <a:solidFill>
                <a:schemeClr val="tx1"/>
              </a:solidFill>
              <a:latin typeface="+mn-lt"/>
              <a:ea typeface="+mn-ea"/>
              <a:cs typeface="+mn-cs"/>
            </a:endParaRPr>
          </a:p>
          <a:p>
            <a:pPr algn="l" defTabSz="1563624">
              <a:spcBef>
                <a:spcPts val="1710"/>
              </a:spcBef>
            </a:pPr>
            <a:r>
              <a:rPr lang="en-US" kern="1200" err="1">
                <a:solidFill>
                  <a:schemeClr val="tx1"/>
                </a:solidFill>
                <a:latin typeface="+mn-lt"/>
                <a:ea typeface="+mn-ea"/>
                <a:cs typeface="+mn-cs"/>
              </a:rPr>
              <a:t>Phạm</a:t>
            </a:r>
            <a:r>
              <a:rPr lang="en-US" kern="1200">
                <a:solidFill>
                  <a:schemeClr val="tx1"/>
                </a:solidFill>
                <a:latin typeface="+mn-lt"/>
                <a:ea typeface="+mn-ea"/>
                <a:cs typeface="+mn-cs"/>
              </a:rPr>
              <a:t> </a:t>
            </a:r>
            <a:r>
              <a:rPr lang="en-US" kern="1200" err="1">
                <a:solidFill>
                  <a:schemeClr val="tx1"/>
                </a:solidFill>
                <a:latin typeface="+mn-lt"/>
                <a:ea typeface="+mn-ea"/>
                <a:cs typeface="+mn-cs"/>
              </a:rPr>
              <a:t>Nhựt</a:t>
            </a:r>
            <a:r>
              <a:rPr lang="en-US" kern="1200">
                <a:solidFill>
                  <a:schemeClr val="tx1"/>
                </a:solidFill>
                <a:latin typeface="+mn-lt"/>
                <a:ea typeface="+mn-ea"/>
                <a:cs typeface="+mn-cs"/>
              </a:rPr>
              <a:t> Minh</a:t>
            </a:r>
            <a:endParaRPr lang="en-US"/>
          </a:p>
        </p:txBody>
      </p:sp>
      <p:sp>
        <p:nvSpPr>
          <p:cNvPr id="9" name="Subtitle 2">
            <a:extLst>
              <a:ext uri="{FF2B5EF4-FFF2-40B4-BE49-F238E27FC236}">
                <a16:creationId xmlns:a16="http://schemas.microsoft.com/office/drawing/2014/main" id="{BA82A095-3DF1-E4CD-3AC2-C3C85B58B421}"/>
              </a:ext>
            </a:extLst>
          </p:cNvPr>
          <p:cNvSpPr txBox="1">
            <a:spLocks/>
          </p:cNvSpPr>
          <p:nvPr/>
        </p:nvSpPr>
        <p:spPr>
          <a:xfrm>
            <a:off x="6934181" y="3853832"/>
            <a:ext cx="3526527" cy="860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sz="3200" kern="1200">
                <a:solidFill>
                  <a:srgbClr val="0070C0"/>
                </a:solidFill>
                <a:latin typeface="+mn-lt"/>
                <a:ea typeface="+mn-ea"/>
                <a:cs typeface="+mn-cs"/>
              </a:rPr>
              <a:t>MSSV</a:t>
            </a:r>
            <a:endParaRPr lang="en-US" sz="3200">
              <a:solidFill>
                <a:srgbClr val="0070C0"/>
              </a:solidFill>
            </a:endParaRPr>
          </a:p>
        </p:txBody>
      </p:sp>
      <p:sp>
        <p:nvSpPr>
          <p:cNvPr id="4" name="TextBox 3">
            <a:extLst>
              <a:ext uri="{FF2B5EF4-FFF2-40B4-BE49-F238E27FC236}">
                <a16:creationId xmlns:a16="http://schemas.microsoft.com/office/drawing/2014/main" id="{BE0490EC-64AE-95CD-5F97-1C5AD4ADDCB5}"/>
              </a:ext>
            </a:extLst>
          </p:cNvPr>
          <p:cNvSpPr txBox="1"/>
          <p:nvPr/>
        </p:nvSpPr>
        <p:spPr>
          <a:xfrm>
            <a:off x="1245141" y="311285"/>
            <a:ext cx="9455285" cy="923330"/>
          </a:xfrm>
          <a:prstGeom prst="rect">
            <a:avLst/>
          </a:prstGeom>
          <a:noFill/>
        </p:spPr>
        <p:txBody>
          <a:bodyPr wrap="square" rtlCol="0">
            <a:spAutoFit/>
          </a:bodyPr>
          <a:lstStyle/>
          <a:p>
            <a:pPr algn="ctr"/>
            <a:r>
              <a:rPr lang="en-US" sz="5400">
                <a:solidFill>
                  <a:schemeClr val="bg1">
                    <a:lumMod val="95000"/>
                  </a:schemeClr>
                </a:solidFill>
              </a:rPr>
              <a:t>PHÁT TRIỂN ỨNG DỤNG</a:t>
            </a:r>
          </a:p>
        </p:txBody>
      </p:sp>
    </p:spTree>
    <p:extLst>
      <p:ext uri="{BB962C8B-B14F-4D97-AF65-F5344CB8AC3E}">
        <p14:creationId xmlns:p14="http://schemas.microsoft.com/office/powerpoint/2010/main" val="415668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09017" y="0"/>
            <a:ext cx="10515600" cy="1325563"/>
          </a:xfrm>
        </p:spPr>
        <p:txBody>
          <a:bodyPr>
            <a:normAutofit fontScale="90000"/>
          </a:bodyPr>
          <a:lstStyle/>
          <a:p>
            <a:br>
              <a:rPr lang="en-US"/>
            </a:br>
            <a:r>
              <a:rPr lang="en-US" b="1">
                <a:solidFill>
                  <a:srgbClr val="0070C0"/>
                </a:solidFill>
              </a:rPr>
              <a:t>Phác thảo giao diện (có thể vẽ nháp và chụp lại)</a:t>
            </a:r>
            <a:br>
              <a:rPr lang="en-US" b="1">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77111" y="1066867"/>
            <a:ext cx="10515600" cy="479831"/>
          </a:xfrm>
        </p:spPr>
        <p:txBody>
          <a:bodyPr/>
          <a:lstStyle/>
          <a:p>
            <a:r>
              <a:rPr lang="en-US" b="1"/>
              <a:t>Câu hỏi trắc nghiệm</a:t>
            </a:r>
          </a:p>
          <a:p>
            <a:endParaRPr lang="en-US" dirty="0"/>
          </a:p>
        </p:txBody>
      </p:sp>
      <p:pic>
        <p:nvPicPr>
          <p:cNvPr id="5" name="Picture 4">
            <a:extLst>
              <a:ext uri="{FF2B5EF4-FFF2-40B4-BE49-F238E27FC236}">
                <a16:creationId xmlns:a16="http://schemas.microsoft.com/office/drawing/2014/main" id="{91E407AD-5E73-51A6-03DE-4E4863B0D203}"/>
              </a:ext>
            </a:extLst>
          </p:cNvPr>
          <p:cNvPicPr>
            <a:picLocks noChangeAspect="1"/>
          </p:cNvPicPr>
          <p:nvPr/>
        </p:nvPicPr>
        <p:blipFill>
          <a:blip r:embed="rId2"/>
          <a:stretch>
            <a:fillRect/>
          </a:stretch>
        </p:blipFill>
        <p:spPr>
          <a:xfrm>
            <a:off x="1741251" y="1877437"/>
            <a:ext cx="8297694" cy="3774331"/>
          </a:xfrm>
          <a:prstGeom prst="rect">
            <a:avLst/>
          </a:prstGeom>
        </p:spPr>
      </p:pic>
      <p:pic>
        <p:nvPicPr>
          <p:cNvPr id="4" name="Picture 3">
            <a:extLst>
              <a:ext uri="{FF2B5EF4-FFF2-40B4-BE49-F238E27FC236}">
                <a16:creationId xmlns:a16="http://schemas.microsoft.com/office/drawing/2014/main" id="{431FF838-7BBE-9837-7A60-3470D668A829}"/>
              </a:ext>
            </a:extLst>
          </p:cNvPr>
          <p:cNvPicPr>
            <a:picLocks noChangeAspect="1"/>
          </p:cNvPicPr>
          <p:nvPr/>
        </p:nvPicPr>
        <p:blipFill>
          <a:blip r:embed="rId3"/>
          <a:stretch>
            <a:fillRect/>
          </a:stretch>
        </p:blipFill>
        <p:spPr>
          <a:xfrm>
            <a:off x="1653702" y="1293779"/>
            <a:ext cx="8443609" cy="5787958"/>
          </a:xfrm>
          <a:prstGeom prst="rect">
            <a:avLst/>
          </a:prstGeom>
        </p:spPr>
      </p:pic>
    </p:spTree>
    <p:extLst>
      <p:ext uri="{BB962C8B-B14F-4D97-AF65-F5344CB8AC3E}">
        <p14:creationId xmlns:p14="http://schemas.microsoft.com/office/powerpoint/2010/main" val="365879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99288" y="608317"/>
            <a:ext cx="10796081" cy="1325563"/>
          </a:xfrm>
        </p:spPr>
        <p:txBody>
          <a:bodyPr>
            <a:normAutofit fontScale="90000"/>
          </a:bodyPr>
          <a:lstStyle/>
          <a:p>
            <a:br>
              <a:rPr lang="en-US"/>
            </a:br>
            <a:r>
              <a:rPr lang="en-US" b="1">
                <a:solidFill>
                  <a:srgbClr val="0070C0"/>
                </a:solidFill>
              </a:rPr>
              <a:t>Kế hoạch (sản phẩm MVP + sản phẩm hoàn thiện)</a:t>
            </a:r>
            <a:br>
              <a:rPr lang="en-US" b="1">
                <a:solidFill>
                  <a:srgbClr val="0070C0"/>
                </a:solidFill>
              </a:rPr>
            </a:br>
            <a:br>
              <a:rPr lang="en-US" b="1">
                <a:solidFill>
                  <a:srgbClr val="0070C0"/>
                </a:solidFill>
              </a:rPr>
            </a:br>
            <a:endParaRPr lang="en-US" b="1" dirty="0">
              <a:solidFill>
                <a:srgbClr val="0070C0"/>
              </a:solidFill>
            </a:endParaRPr>
          </a:p>
        </p:txBody>
      </p:sp>
      <p:graphicFrame>
        <p:nvGraphicFramePr>
          <p:cNvPr id="7" name="Content Placeholder 2">
            <a:extLst>
              <a:ext uri="{FF2B5EF4-FFF2-40B4-BE49-F238E27FC236}">
                <a16:creationId xmlns:a16="http://schemas.microsoft.com/office/drawing/2014/main" id="{AB492E21-686F-E836-695E-C17338EB30D1}"/>
              </a:ext>
            </a:extLst>
          </p:cNvPr>
          <p:cNvGraphicFramePr>
            <a:graphicFrameLocks noGrp="1"/>
          </p:cNvGraphicFramePr>
          <p:nvPr>
            <p:ph idx="1"/>
            <p:extLst>
              <p:ext uri="{D42A27DB-BD31-4B8C-83A1-F6EECF244321}">
                <p14:modId xmlns:p14="http://schemas.microsoft.com/office/powerpoint/2010/main" val="1655794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58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lstStyle/>
          <a:p>
            <a:r>
              <a:rPr lang="en-US" dirty="0">
                <a:solidFill>
                  <a:srgbClr val="00B050"/>
                </a:solidFill>
              </a:rPr>
              <a:t>Outline</a:t>
            </a:r>
          </a:p>
        </p:txBody>
      </p:sp>
      <p:graphicFrame>
        <p:nvGraphicFramePr>
          <p:cNvPr id="5" name="Content Placeholder 2">
            <a:extLst>
              <a:ext uri="{FF2B5EF4-FFF2-40B4-BE49-F238E27FC236}">
                <a16:creationId xmlns:a16="http://schemas.microsoft.com/office/drawing/2014/main" id="{6F95E1D0-FD20-231B-6C69-C00A525D8B3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07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5558489" cy="1325563"/>
          </a:xfrm>
        </p:spPr>
        <p:txBody>
          <a:bodyPr>
            <a:normAutofit/>
          </a:bodyPr>
          <a:lstStyle/>
          <a:p>
            <a:r>
              <a:rPr lang="en-US" b="1" dirty="0" err="1">
                <a:solidFill>
                  <a:srgbClr val="0070C0"/>
                </a:solidFill>
              </a:rPr>
              <a:t>Mô</a:t>
            </a:r>
            <a:r>
              <a:rPr lang="en-US" b="1" dirty="0">
                <a:solidFill>
                  <a:srgbClr val="0070C0"/>
                </a:solidFill>
              </a:rPr>
              <a:t> </a:t>
            </a:r>
            <a:r>
              <a:rPr lang="en-US" b="1" dirty="0" err="1">
                <a:solidFill>
                  <a:srgbClr val="0070C0"/>
                </a:solidFill>
              </a:rPr>
              <a:t>tả</a:t>
            </a:r>
            <a:r>
              <a:rPr lang="en-US" b="1" dirty="0">
                <a:solidFill>
                  <a:srgbClr val="0070C0"/>
                </a:solidFill>
              </a:rPr>
              <a:t> </a:t>
            </a:r>
            <a:r>
              <a:rPr lang="en-US" b="1" dirty="0" err="1">
                <a:solidFill>
                  <a:srgbClr val="0070C0"/>
                </a:solidFill>
              </a:rPr>
              <a:t>đề</a:t>
            </a:r>
            <a:r>
              <a:rPr lang="en-US" b="1" dirty="0">
                <a:solidFill>
                  <a:srgbClr val="0070C0"/>
                </a:solidFill>
              </a:rPr>
              <a:t> </a:t>
            </a:r>
            <a:r>
              <a:rPr lang="en-US" b="1" dirty="0" err="1">
                <a:solidFill>
                  <a:srgbClr val="0070C0"/>
                </a:solidFill>
              </a:rPr>
              <a:t>tài</a:t>
            </a:r>
            <a:r>
              <a:rPr lang="en-US" b="1" dirty="0">
                <a:solidFill>
                  <a:srgbClr val="0070C0"/>
                </a:solidFill>
              </a:rPr>
              <a:t> </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09017" y="1864637"/>
            <a:ext cx="5558489" cy="4351338"/>
          </a:xfrm>
        </p:spPr>
        <p:txBody>
          <a:bodyPr>
            <a:normAutofit/>
          </a:bodyPr>
          <a:lstStyle/>
          <a:p>
            <a:pPr algn="just"/>
            <a:r>
              <a:rPr lang="vi-VN" b="0" i="0">
                <a:effectLst/>
                <a:latin typeface="Söhne"/>
              </a:rPr>
              <a:t>Xây dựng một ứng dụng tạo câu hỏi trắc nghiệm, được lấy cảm hứng từ dịch vụ Quizlet, nhằm mục đích giúp người dùng tạo và chia sẻ bài kiểm tra, bài tập hoặc câu hỏi trắc nghiệm cho mục đích học tập, kiểm tra kiến thức và chia sẻ với cộng đồng.</a:t>
            </a: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8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41557" y="574271"/>
            <a:ext cx="10515600" cy="837510"/>
          </a:xfrm>
        </p:spPr>
        <p:txBody>
          <a:bodyPr>
            <a:normAutofit fontScale="90000"/>
          </a:bodyPr>
          <a:lstStyle/>
          <a:p>
            <a:br>
              <a:rPr lang="en-US" sz="1600"/>
            </a:br>
            <a:br>
              <a:rPr lang="en-US" sz="1600"/>
            </a:br>
            <a:r>
              <a:rPr lang="en-US" sz="4900" b="1">
                <a:solidFill>
                  <a:srgbClr val="0070C0"/>
                </a:solidFill>
              </a:rPr>
              <a:t>Các chức năng</a:t>
            </a:r>
            <a:br>
              <a:rPr lang="en-US" sz="4900"/>
            </a:br>
            <a:br>
              <a:rPr lang="en-US" sz="4900"/>
            </a:br>
            <a:endParaRPr lang="en-US" sz="4900"/>
          </a:p>
        </p:txBody>
      </p:sp>
      <p:graphicFrame>
        <p:nvGraphicFramePr>
          <p:cNvPr id="7" name="Content Placeholder 2">
            <a:extLst>
              <a:ext uri="{FF2B5EF4-FFF2-40B4-BE49-F238E27FC236}">
                <a16:creationId xmlns:a16="http://schemas.microsoft.com/office/drawing/2014/main" id="{08D9AE73-CD77-0454-B0BD-66C26910C877}"/>
              </a:ext>
            </a:extLst>
          </p:cNvPr>
          <p:cNvGraphicFramePr>
            <a:graphicFrameLocks noGrp="1"/>
          </p:cNvGraphicFramePr>
          <p:nvPr>
            <p:ph idx="1"/>
            <p:extLst>
              <p:ext uri="{D42A27DB-BD31-4B8C-83A1-F6EECF244321}">
                <p14:modId xmlns:p14="http://schemas.microsoft.com/office/powerpoint/2010/main" val="114813599"/>
              </p:ext>
            </p:extLst>
          </p:nvPr>
        </p:nvGraphicFramePr>
        <p:xfrm>
          <a:off x="838199" y="1232451"/>
          <a:ext cx="10691191" cy="4896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85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50651" y="890419"/>
            <a:ext cx="10515600" cy="1016203"/>
          </a:xfrm>
        </p:spPr>
        <p:txBody>
          <a:bodyPr>
            <a:normAutofit fontScale="90000"/>
          </a:bodyPr>
          <a:lstStyle/>
          <a:p>
            <a:r>
              <a:rPr lang="en-US" sz="4900" b="1">
                <a:solidFill>
                  <a:srgbClr val="0070C0"/>
                </a:solidFill>
              </a:rPr>
              <a:t>Dữ liệu</a:t>
            </a:r>
            <a:br>
              <a:rPr lang="en-US" sz="4900">
                <a:solidFill>
                  <a:srgbClr val="0070C0"/>
                </a:solidFill>
              </a:rPr>
            </a:br>
            <a:br>
              <a:rPr lang="vi-VN" sz="4900" b="1" i="0">
                <a:solidFill>
                  <a:srgbClr val="0D0D0D"/>
                </a:solidFill>
                <a:effectLst/>
                <a:latin typeface="Söhne"/>
              </a:rPr>
            </a:br>
            <a:r>
              <a:rPr lang="vi-VN" sz="3600" b="1" i="0">
                <a:solidFill>
                  <a:srgbClr val="0D0D0D"/>
                </a:solidFill>
                <a:effectLst/>
                <a:latin typeface="Söhne"/>
              </a:rPr>
              <a:t>1. Bảng Người Dùng (User):</a:t>
            </a:r>
            <a:br>
              <a:rPr lang="vi-VN" sz="3600" b="1" i="0">
                <a:solidFill>
                  <a:srgbClr val="0D0D0D"/>
                </a:solidFill>
                <a:effectLst/>
                <a:latin typeface="Söhne"/>
              </a:rPr>
            </a:br>
            <a:endParaRPr lang="en-US" sz="5400">
              <a:solidFill>
                <a:srgbClr val="0070C0"/>
              </a:solidFill>
            </a:endParaRPr>
          </a:p>
        </p:txBody>
      </p:sp>
      <p:graphicFrame>
        <p:nvGraphicFramePr>
          <p:cNvPr id="5" name="Content Placeholder 2">
            <a:extLst>
              <a:ext uri="{FF2B5EF4-FFF2-40B4-BE49-F238E27FC236}">
                <a16:creationId xmlns:a16="http://schemas.microsoft.com/office/drawing/2014/main" id="{B0EBADD9-9245-A829-F41B-A383D3D8A856}"/>
              </a:ext>
            </a:extLst>
          </p:cNvPr>
          <p:cNvGraphicFramePr>
            <a:graphicFrameLocks noGrp="1"/>
          </p:cNvGraphicFramePr>
          <p:nvPr>
            <p:ph idx="1"/>
            <p:extLst>
              <p:ext uri="{D42A27DB-BD31-4B8C-83A1-F6EECF244321}">
                <p14:modId xmlns:p14="http://schemas.microsoft.com/office/powerpoint/2010/main" val="350390822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8043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10515600" cy="1325563"/>
          </a:xfrm>
        </p:spPr>
        <p:txBody>
          <a:bodyPr>
            <a:normAutofit fontScale="90000"/>
          </a:bodyPr>
          <a:lstStyle/>
          <a:p>
            <a:r>
              <a:rPr lang="en-US" sz="4900" b="1">
                <a:solidFill>
                  <a:srgbClr val="0070C0"/>
                </a:solidFill>
              </a:rPr>
              <a:t>Dữ liệu</a:t>
            </a:r>
            <a:br>
              <a:rPr lang="en-US" sz="4000" b="1">
                <a:solidFill>
                  <a:srgbClr val="0070C0"/>
                </a:solidFill>
              </a:rPr>
            </a:br>
            <a:br>
              <a:rPr lang="en-US" sz="3400"/>
            </a:br>
            <a:r>
              <a:rPr lang="fr-FR" sz="3600" b="1">
                <a:latin typeface="Söhne"/>
              </a:rPr>
              <a:t>2. Bảng Câu Hỏi (Question)</a:t>
            </a:r>
            <a:endParaRPr lang="en-US" sz="3600" b="1">
              <a:latin typeface="Söhne"/>
            </a:endParaRPr>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AA425C5-2BBA-4EE3-D095-E4023F7803A0}"/>
              </a:ext>
            </a:extLst>
          </p:cNvPr>
          <p:cNvGraphicFramePr>
            <a:graphicFrameLocks noGrp="1"/>
          </p:cNvGraphicFramePr>
          <p:nvPr>
            <p:ph idx="1"/>
            <p:extLst>
              <p:ext uri="{D42A27DB-BD31-4B8C-83A1-F6EECF244321}">
                <p14:modId xmlns:p14="http://schemas.microsoft.com/office/powerpoint/2010/main" val="38215671"/>
              </p:ext>
            </p:extLst>
          </p:nvPr>
        </p:nvGraphicFramePr>
        <p:xfrm>
          <a:off x="838200" y="2509735"/>
          <a:ext cx="10095689" cy="3667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12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02012" y="252920"/>
            <a:ext cx="10515600" cy="1486406"/>
          </a:xfrm>
        </p:spPr>
        <p:txBody>
          <a:bodyPr>
            <a:normAutofit fontScale="90000"/>
          </a:bodyPr>
          <a:lstStyle/>
          <a:p>
            <a:pPr>
              <a:lnSpc>
                <a:spcPct val="150000"/>
              </a:lnSpc>
            </a:pPr>
            <a:r>
              <a:rPr lang="en-US" b="1">
                <a:solidFill>
                  <a:srgbClr val="0070C0"/>
                </a:solidFill>
              </a:rPr>
              <a:t>Dữ liệu</a:t>
            </a:r>
            <a:br>
              <a:rPr lang="en-US" sz="4800" b="1">
                <a:solidFill>
                  <a:srgbClr val="0070C0"/>
                </a:solidFill>
              </a:rPr>
            </a:br>
            <a:r>
              <a:rPr lang="en-US" sz="3200" b="1" i="0" u="none" strike="noStrike">
                <a:solidFill>
                  <a:srgbClr val="0D0D0D"/>
                </a:solidFill>
                <a:effectLst/>
                <a:latin typeface="Arial" panose="020B0604020202020204" pitchFamily="34" charset="0"/>
              </a:rPr>
              <a:t>3. Bảng Bộ Câu Hỏi (QuestionSet)</a:t>
            </a:r>
            <a:endParaRPr lang="en-US" sz="3200" b="1">
              <a:solidFill>
                <a:srgbClr val="0070C0"/>
              </a:solidFill>
            </a:endParaRPr>
          </a:p>
        </p:txBody>
      </p:sp>
      <p:graphicFrame>
        <p:nvGraphicFramePr>
          <p:cNvPr id="5" name="Content Placeholder 2">
            <a:extLst>
              <a:ext uri="{FF2B5EF4-FFF2-40B4-BE49-F238E27FC236}">
                <a16:creationId xmlns:a16="http://schemas.microsoft.com/office/drawing/2014/main" id="{428640B2-1BE2-CEA7-1163-B0520E80A599}"/>
              </a:ext>
            </a:extLst>
          </p:cNvPr>
          <p:cNvGraphicFramePr>
            <a:graphicFrameLocks noGrp="1"/>
          </p:cNvGraphicFramePr>
          <p:nvPr>
            <p:ph idx="1"/>
            <p:extLst>
              <p:ext uri="{D42A27DB-BD31-4B8C-83A1-F6EECF244321}">
                <p14:modId xmlns:p14="http://schemas.microsoft.com/office/powerpoint/2010/main" val="1385237027"/>
              </p:ext>
            </p:extLst>
          </p:nvPr>
        </p:nvGraphicFramePr>
        <p:xfrm>
          <a:off x="1001948" y="2042809"/>
          <a:ext cx="10351851" cy="4134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1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r>
              <a:rPr lang="en-US" b="1" dirty="0">
                <a:solidFill>
                  <a:srgbClr val="0070C0"/>
                </a:solidFill>
              </a:rPr>
              <a:t> (</a:t>
            </a:r>
            <a:r>
              <a:rPr lang="en-US" b="1" dirty="0" err="1">
                <a:solidFill>
                  <a:srgbClr val="0070C0"/>
                </a:solidFill>
              </a:rPr>
              <a:t>có</a:t>
            </a:r>
            <a:r>
              <a:rPr lang="en-US" b="1" dirty="0">
                <a:solidFill>
                  <a:srgbClr val="0070C0"/>
                </a:solidFill>
              </a:rPr>
              <a:t> </a:t>
            </a:r>
            <a:r>
              <a:rPr lang="en-US" b="1" dirty="0" err="1">
                <a:solidFill>
                  <a:srgbClr val="0070C0"/>
                </a:solidFill>
              </a:rPr>
              <a:t>thể</a:t>
            </a:r>
            <a:r>
              <a:rPr lang="en-US" b="1" dirty="0">
                <a:solidFill>
                  <a:srgbClr val="0070C0"/>
                </a:solidFill>
              </a:rPr>
              <a:t> </a:t>
            </a:r>
            <a:r>
              <a:rPr lang="en-US" b="1" dirty="0" err="1">
                <a:solidFill>
                  <a:srgbClr val="0070C0"/>
                </a:solidFill>
              </a:rPr>
              <a:t>vẽ</a:t>
            </a:r>
            <a:r>
              <a:rPr lang="en-US" b="1" dirty="0">
                <a:solidFill>
                  <a:srgbClr val="0070C0"/>
                </a:solidFill>
              </a:rPr>
              <a:t> </a:t>
            </a:r>
            <a:r>
              <a:rPr lang="en-US" b="1" dirty="0" err="1">
                <a:solidFill>
                  <a:srgbClr val="0070C0"/>
                </a:solidFill>
              </a:rPr>
              <a:t>nháp</a:t>
            </a:r>
            <a:r>
              <a:rPr lang="en-US" b="1" dirty="0">
                <a:solidFill>
                  <a:srgbClr val="0070C0"/>
                </a:solidFill>
              </a:rPr>
              <a:t> </a:t>
            </a:r>
            <a:r>
              <a:rPr lang="en-US" b="1" dirty="0" err="1">
                <a:solidFill>
                  <a:srgbClr val="0070C0"/>
                </a:solidFill>
              </a:rPr>
              <a:t>và</a:t>
            </a:r>
            <a:r>
              <a:rPr lang="en-US" b="1" dirty="0">
                <a:solidFill>
                  <a:srgbClr val="0070C0"/>
                </a:solidFill>
              </a:rPr>
              <a:t> </a:t>
            </a:r>
            <a:r>
              <a:rPr lang="en-US" b="1" dirty="0" err="1">
                <a:solidFill>
                  <a:srgbClr val="0070C0"/>
                </a:solidFill>
              </a:rPr>
              <a:t>chụp</a:t>
            </a:r>
            <a:r>
              <a:rPr lang="en-US" b="1" dirty="0">
                <a:solidFill>
                  <a:srgbClr val="0070C0"/>
                </a:solidFill>
              </a:rPr>
              <a:t> </a:t>
            </a:r>
            <a:r>
              <a:rPr lang="en-US" b="1" dirty="0" err="1">
                <a:solidFill>
                  <a:srgbClr val="0070C0"/>
                </a:solidFill>
              </a:rPr>
              <a:t>lại</a:t>
            </a:r>
            <a:r>
              <a:rPr lang="en-US" b="1" dirty="0">
                <a:solidFill>
                  <a:srgbClr val="0070C0"/>
                </a:solidFill>
              </a:rPr>
              <a:t>)</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872050"/>
            <a:ext cx="10515600" cy="4348163"/>
          </a:xfrm>
        </p:spPr>
        <p:txBody>
          <a:bodyPr/>
          <a:lstStyle/>
          <a:p>
            <a:r>
              <a:rPr lang="en-US" b="1" dirty="0"/>
              <a:t>Home</a:t>
            </a:r>
          </a:p>
          <a:p>
            <a:endParaRPr lang="en-US" dirty="0"/>
          </a:p>
        </p:txBody>
      </p:sp>
      <p:pic>
        <p:nvPicPr>
          <p:cNvPr id="8" name="Picture 7">
            <a:extLst>
              <a:ext uri="{FF2B5EF4-FFF2-40B4-BE49-F238E27FC236}">
                <a16:creationId xmlns:a16="http://schemas.microsoft.com/office/drawing/2014/main" id="{8608C285-B340-70F8-8856-0D3CE528FF6F}"/>
              </a:ext>
            </a:extLst>
          </p:cNvPr>
          <p:cNvPicPr>
            <a:picLocks noChangeAspect="1"/>
          </p:cNvPicPr>
          <p:nvPr/>
        </p:nvPicPr>
        <p:blipFill rotWithShape="1">
          <a:blip r:embed="rId2"/>
          <a:srcRect t="12340"/>
          <a:stretch/>
        </p:blipFill>
        <p:spPr>
          <a:xfrm>
            <a:off x="2476073" y="2188466"/>
            <a:ext cx="8640566" cy="4031747"/>
          </a:xfrm>
          <a:prstGeom prst="rect">
            <a:avLst/>
          </a:prstGeom>
        </p:spPr>
      </p:pic>
    </p:spTree>
    <p:extLst>
      <p:ext uri="{BB962C8B-B14F-4D97-AF65-F5344CB8AC3E}">
        <p14:creationId xmlns:p14="http://schemas.microsoft.com/office/powerpoint/2010/main" val="126564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r>
              <a:rPr lang="en-US" b="1" dirty="0">
                <a:solidFill>
                  <a:srgbClr val="0070C0"/>
                </a:solidFill>
              </a:rPr>
              <a:t> (</a:t>
            </a:r>
            <a:r>
              <a:rPr lang="en-US" b="1" dirty="0" err="1">
                <a:solidFill>
                  <a:srgbClr val="0070C0"/>
                </a:solidFill>
              </a:rPr>
              <a:t>có</a:t>
            </a:r>
            <a:r>
              <a:rPr lang="en-US" b="1" dirty="0">
                <a:solidFill>
                  <a:srgbClr val="0070C0"/>
                </a:solidFill>
              </a:rPr>
              <a:t> </a:t>
            </a:r>
            <a:r>
              <a:rPr lang="en-US" b="1" dirty="0" err="1">
                <a:solidFill>
                  <a:srgbClr val="0070C0"/>
                </a:solidFill>
              </a:rPr>
              <a:t>thể</a:t>
            </a:r>
            <a:r>
              <a:rPr lang="en-US" b="1" dirty="0">
                <a:solidFill>
                  <a:srgbClr val="0070C0"/>
                </a:solidFill>
              </a:rPr>
              <a:t> </a:t>
            </a:r>
            <a:r>
              <a:rPr lang="en-US" b="1" dirty="0" err="1">
                <a:solidFill>
                  <a:srgbClr val="0070C0"/>
                </a:solidFill>
              </a:rPr>
              <a:t>vẽ</a:t>
            </a:r>
            <a:r>
              <a:rPr lang="en-US" b="1" dirty="0">
                <a:solidFill>
                  <a:srgbClr val="0070C0"/>
                </a:solidFill>
              </a:rPr>
              <a:t> </a:t>
            </a:r>
            <a:r>
              <a:rPr lang="en-US" b="1" dirty="0" err="1">
                <a:solidFill>
                  <a:srgbClr val="0070C0"/>
                </a:solidFill>
              </a:rPr>
              <a:t>nháp</a:t>
            </a:r>
            <a:r>
              <a:rPr lang="en-US" b="1" dirty="0">
                <a:solidFill>
                  <a:srgbClr val="0070C0"/>
                </a:solidFill>
              </a:rPr>
              <a:t> </a:t>
            </a:r>
            <a:r>
              <a:rPr lang="en-US" b="1" dirty="0" err="1">
                <a:solidFill>
                  <a:srgbClr val="0070C0"/>
                </a:solidFill>
              </a:rPr>
              <a:t>và</a:t>
            </a:r>
            <a:r>
              <a:rPr lang="en-US" b="1" dirty="0">
                <a:solidFill>
                  <a:srgbClr val="0070C0"/>
                </a:solidFill>
              </a:rPr>
              <a:t> </a:t>
            </a:r>
            <a:r>
              <a:rPr lang="en-US" b="1" dirty="0" err="1">
                <a:solidFill>
                  <a:srgbClr val="0070C0"/>
                </a:solidFill>
              </a:rPr>
              <a:t>chụp</a:t>
            </a:r>
            <a:r>
              <a:rPr lang="en-US" b="1" dirty="0">
                <a:solidFill>
                  <a:srgbClr val="0070C0"/>
                </a:solidFill>
              </a:rPr>
              <a:t> </a:t>
            </a:r>
            <a:r>
              <a:rPr lang="en-US" b="1" dirty="0" err="1">
                <a:solidFill>
                  <a:srgbClr val="0070C0"/>
                </a:solidFill>
              </a:rPr>
              <a:t>lại</a:t>
            </a:r>
            <a:r>
              <a:rPr lang="en-US" b="1" dirty="0">
                <a:solidFill>
                  <a:srgbClr val="0070C0"/>
                </a:solidFill>
              </a:rPr>
              <a:t>)</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p:txBody>
          <a:bodyPr/>
          <a:lstStyle/>
          <a:p>
            <a:r>
              <a:rPr lang="en-US" b="1" dirty="0" err="1"/>
              <a:t>Đăng</a:t>
            </a:r>
            <a:r>
              <a:rPr lang="en-US" b="1" dirty="0"/>
              <a:t> </a:t>
            </a:r>
            <a:r>
              <a:rPr lang="en-US" b="1" dirty="0" err="1"/>
              <a:t>ký</a:t>
            </a:r>
            <a:r>
              <a:rPr lang="en-US" b="1" dirty="0"/>
              <a:t> </a:t>
            </a:r>
            <a:r>
              <a:rPr lang="en-US" b="1" dirty="0" err="1"/>
              <a:t>và</a:t>
            </a:r>
            <a:r>
              <a:rPr lang="en-US" b="1" dirty="0"/>
              <a:t> </a:t>
            </a:r>
            <a:r>
              <a:rPr lang="en-US" b="1" dirty="0" err="1"/>
              <a:t>đăng</a:t>
            </a:r>
            <a:r>
              <a:rPr lang="en-US" b="1" dirty="0"/>
              <a:t> </a:t>
            </a:r>
            <a:r>
              <a:rPr lang="en-US" b="1" dirty="0" err="1"/>
              <a:t>nhập</a:t>
            </a:r>
            <a:endParaRPr lang="en-US" b="1" dirty="0"/>
          </a:p>
        </p:txBody>
      </p:sp>
      <p:pic>
        <p:nvPicPr>
          <p:cNvPr id="9" name="Picture 8">
            <a:extLst>
              <a:ext uri="{FF2B5EF4-FFF2-40B4-BE49-F238E27FC236}">
                <a16:creationId xmlns:a16="http://schemas.microsoft.com/office/drawing/2014/main" id="{E7F2672A-14CF-6AE8-6635-2B3F9A4B6855}"/>
              </a:ext>
            </a:extLst>
          </p:cNvPr>
          <p:cNvPicPr>
            <a:picLocks noChangeAspect="1"/>
          </p:cNvPicPr>
          <p:nvPr/>
        </p:nvPicPr>
        <p:blipFill rotWithShape="1">
          <a:blip r:embed="rId2"/>
          <a:srcRect t="11559"/>
          <a:stretch/>
        </p:blipFill>
        <p:spPr>
          <a:xfrm>
            <a:off x="688368" y="2938408"/>
            <a:ext cx="5272929" cy="2486346"/>
          </a:xfrm>
          <a:prstGeom prst="rect">
            <a:avLst/>
          </a:prstGeom>
        </p:spPr>
      </p:pic>
      <p:pic>
        <p:nvPicPr>
          <p:cNvPr id="11" name="Picture 10">
            <a:extLst>
              <a:ext uri="{FF2B5EF4-FFF2-40B4-BE49-F238E27FC236}">
                <a16:creationId xmlns:a16="http://schemas.microsoft.com/office/drawing/2014/main" id="{65CEFF66-460A-3253-C1AD-01D1614CF138}"/>
              </a:ext>
            </a:extLst>
          </p:cNvPr>
          <p:cNvPicPr>
            <a:picLocks noChangeAspect="1"/>
          </p:cNvPicPr>
          <p:nvPr/>
        </p:nvPicPr>
        <p:blipFill rotWithShape="1">
          <a:blip r:embed="rId3"/>
          <a:srcRect t="11559"/>
          <a:stretch/>
        </p:blipFill>
        <p:spPr>
          <a:xfrm>
            <a:off x="6411074" y="2938408"/>
            <a:ext cx="5276359" cy="2486347"/>
          </a:xfrm>
          <a:prstGeom prst="rect">
            <a:avLst/>
          </a:prstGeom>
        </p:spPr>
      </p:pic>
    </p:spTree>
    <p:extLst>
      <p:ext uri="{BB962C8B-B14F-4D97-AF65-F5344CB8AC3E}">
        <p14:creationId xmlns:p14="http://schemas.microsoft.com/office/powerpoint/2010/main" val="2320570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179</TotalTime>
  <Words>800</Words>
  <Application>Microsoft Office PowerPoint</Application>
  <PresentationFormat>Widescreen</PresentationFormat>
  <Paragraphs>94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Söhne</vt:lpstr>
      <vt:lpstr>Office Theme</vt:lpstr>
      <vt:lpstr> Xây dựng ứng dụng tạo câu hỏi trắc nghiệm (Quizlet-liked)</vt:lpstr>
      <vt:lpstr>Outline</vt:lpstr>
      <vt:lpstr>Mô tả đề tài </vt:lpstr>
      <vt:lpstr>  Các chức năng  </vt:lpstr>
      <vt:lpstr>Dữ liệu  1. Bảng Người Dùng (User): </vt:lpstr>
      <vt:lpstr>Dữ liệu  2. Bảng Câu Hỏi (Question)</vt:lpstr>
      <vt:lpstr>Dữ liệu 3. Bảng Bộ Câu Hỏi (QuestionSet)</vt:lpstr>
      <vt:lpstr> Phác thảo giao diện (có thể vẽ nháp và chụp lại) </vt:lpstr>
      <vt:lpstr> Phác thảo giao diện (có thể vẽ nháp và chụp lại) </vt:lpstr>
      <vt:lpstr> Phác thảo giao diện (có thể vẽ nháp và chụp lại) </vt:lpstr>
      <vt:lpstr> Kế hoạch (sản phẩm MVP + sản phẩm hoàn thiện)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project</dc:title>
  <dc:creator>Trương Vĩnh Linh</dc:creator>
  <cp:lastModifiedBy>Phạm Nhựt Minh</cp:lastModifiedBy>
  <cp:revision>15</cp:revision>
  <dcterms:created xsi:type="dcterms:W3CDTF">2024-03-13T06:22:59Z</dcterms:created>
  <dcterms:modified xsi:type="dcterms:W3CDTF">2024-03-13T14:59:16Z</dcterms:modified>
</cp:coreProperties>
</file>