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23E-44B0-40FA-BE94-67760404704D}" type="datetimeFigureOut">
              <a:rPr lang="en-US" smtClean="0"/>
              <a:t>19-12-19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F7C4-5CD2-456D-A498-B9E8E304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8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1C794C-33DC-4064-8B01-6C614B380B52}" type="datetime1">
              <a:rPr lang="en-US" smtClean="0"/>
              <a:t>19-12-19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254353-C1DC-4B46-8B2B-07B839F28486}" type="datetime1">
              <a:rPr lang="en-US" smtClean="0"/>
              <a:t>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AAB4-3861-41AA-8603-5B2A746ADFE0}" type="datetime1">
              <a:rPr lang="en-US" smtClean="0"/>
              <a:t>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B563AF-1060-4484-8C1F-1DADA7EA83F3}" type="datetime1">
              <a:rPr lang="en-US" smtClean="0"/>
              <a:t>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7FB0C4-D969-4ED2-8A6A-5965AF837CD9}" type="datetime1">
              <a:rPr lang="en-US" smtClean="0"/>
              <a:t>19-12-19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27B840-7232-4E0A-94D7-CBFD45D6CD49}" type="datetime1">
              <a:rPr lang="en-US" smtClean="0"/>
              <a:t>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22601-5931-4982-81BD-DE13EFB312C1}" type="datetime1">
              <a:rPr lang="en-US" smtClean="0"/>
              <a:t>19-12-19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A92FAD-628A-4EF6-8037-3888C507912D}" type="datetime1">
              <a:rPr lang="en-US" smtClean="0"/>
              <a:t>19-12-19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FB96E1-39B7-49C7-B8D6-81BE727314CD}" type="datetime1">
              <a:rPr lang="en-US" smtClean="0"/>
              <a:t>19-12-19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9940D4-2B86-4BA1-859E-3309F827244B}" type="datetime1">
              <a:rPr lang="en-US" smtClean="0"/>
              <a:t>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E6CA37-8894-4019-BC8D-DC9FEB1DED75}" type="datetime1">
              <a:rPr lang="en-US" smtClean="0"/>
              <a:t>19-12-19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A11AE26-506D-458F-90AA-1374DF000B7F}" type="datetime1">
              <a:rPr lang="en-US" smtClean="0"/>
              <a:t>19-12-19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AA2B78C-30F8-43E9-A029-790CDDC267B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smtClean="0">
                <a:solidFill>
                  <a:schemeClr val="bg2">
                    <a:lumMod val="25000"/>
                  </a:schemeClr>
                </a:solidFill>
              </a:rPr>
              <a:t>BAKERY E-COMMERCE WEBSITE</a:t>
            </a:r>
            <a:endParaRPr lang="en-US" sz="4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PRN292 PROJECT 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About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399"/>
            <a:ext cx="5791200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Menu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3" y="1225952"/>
            <a:ext cx="6720337" cy="54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Contact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95050"/>
            <a:ext cx="7239000" cy="551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Login and Register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852"/>
          <a:stretch/>
        </p:blipFill>
        <p:spPr>
          <a:xfrm>
            <a:off x="533400" y="1503680"/>
            <a:ext cx="4170680" cy="499364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2080"/>
            <a:ext cx="4170680" cy="636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Account Profile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8915400" cy="46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9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Admin dashboard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938"/>
            <a:ext cx="9144000" cy="49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 smtClean="0"/>
              <a:t>. Demo website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7. Q&amp;A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3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362200"/>
            <a:ext cx="7498080" cy="1143000"/>
          </a:xfrm>
        </p:spPr>
        <p:txBody>
          <a:bodyPr/>
          <a:lstStyle/>
          <a:p>
            <a:pPr algn="ctr"/>
            <a:r>
              <a:rPr lang="en-US" b="1" smtClean="0"/>
              <a:t>THANKS FOR LISTENING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Members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Vu Do Phuong Thanh</a:t>
            </a:r>
          </a:p>
          <a:p>
            <a:r>
              <a:rPr lang="en-US" smtClean="0"/>
              <a:t>Do Hoang Truc Giang</a:t>
            </a:r>
          </a:p>
          <a:p>
            <a:r>
              <a:rPr lang="en-US"/>
              <a:t>Tran </a:t>
            </a:r>
            <a:r>
              <a:rPr lang="en-US"/>
              <a:t>Phu </a:t>
            </a:r>
            <a:r>
              <a:rPr lang="en-US" smtClean="0"/>
              <a:t>Tai</a:t>
            </a:r>
          </a:p>
          <a:p>
            <a:r>
              <a:rPr lang="en-US" smtClean="0"/>
              <a:t>Bui Hai Nam</a:t>
            </a:r>
          </a:p>
          <a:p>
            <a:r>
              <a:rPr lang="en-US" smtClean="0"/>
              <a:t>Nguyen Anh Tai</a:t>
            </a:r>
          </a:p>
          <a:p>
            <a:r>
              <a:rPr lang="en-US" smtClean="0"/>
              <a:t>Huynh Phu Ty</a:t>
            </a:r>
            <a:endParaRPr lang="en-US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smtClean="0"/>
              <a:t>Introduction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Planning sheet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Features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Database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Pages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Demo website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Q&amp;A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Providing an effective way for shopping.</a:t>
            </a:r>
          </a:p>
          <a:p>
            <a:r>
              <a:rPr lang="en-US" smtClean="0"/>
              <a:t>Easier to manage products.</a:t>
            </a:r>
          </a:p>
          <a:p>
            <a:pPr marL="82296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Planning sheets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805887"/>
              </p:ext>
            </p:extLst>
          </p:nvPr>
        </p:nvGraphicFramePr>
        <p:xfrm>
          <a:off x="1219199" y="1447800"/>
          <a:ext cx="76962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Members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Side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Features</a:t>
                      </a:r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Vu Do Phuong Thanh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Admin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Manage orders</a:t>
                      </a:r>
                      <a:endParaRPr lang="en-US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 Hoang</a:t>
                      </a:r>
                      <a:r>
                        <a:rPr lang="en-US" baseline="0" smtClean="0"/>
                        <a:t> Truc Giang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Admin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Manage product</a:t>
                      </a:r>
                      <a:endParaRPr lang="en-US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Tran Phu Tai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Admin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Manage accounts</a:t>
                      </a:r>
                      <a:endParaRPr lang="en-US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 Hai Nam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Shopping cart</a:t>
                      </a:r>
                      <a:endParaRPr lang="en-US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Nguyen Anh Tai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Products</a:t>
                      </a:r>
                      <a:endParaRPr lang="en-US"/>
                    </a:p>
                  </a:txBody>
                  <a:tcPr anchor="ctr"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Huynh Phu 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User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UI</a:t>
                      </a:r>
                      <a:r>
                        <a:rPr lang="en-US" baseline="0" smtClean="0"/>
                        <a:t> and</a:t>
                      </a:r>
                      <a:r>
                        <a:rPr lang="en-US" smtClean="0"/>
                        <a:t> Account</a:t>
                      </a:r>
                      <a:r>
                        <a:rPr lang="en-US" baseline="0" smtClean="0"/>
                        <a:t> profile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Admin role</a:t>
            </a:r>
          </a:p>
          <a:p>
            <a:pPr lvl="1"/>
            <a:r>
              <a:rPr lang="en-US" smtClean="0"/>
              <a:t>Accounts management </a:t>
            </a:r>
          </a:p>
          <a:p>
            <a:pPr lvl="2"/>
            <a:r>
              <a:rPr lang="en-US" smtClean="0"/>
              <a:t>View, Create, Update.</a:t>
            </a:r>
          </a:p>
          <a:p>
            <a:pPr lvl="1"/>
            <a:r>
              <a:rPr lang="en-US" smtClean="0"/>
              <a:t>Products management</a:t>
            </a:r>
          </a:p>
          <a:p>
            <a:pPr lvl="2"/>
            <a:r>
              <a:rPr lang="en-US" smtClean="0"/>
              <a:t>View, Insert, Update, Delete.</a:t>
            </a:r>
          </a:p>
          <a:p>
            <a:pPr lvl="1"/>
            <a:r>
              <a:rPr lang="en-US" smtClean="0"/>
              <a:t>Orders management</a:t>
            </a:r>
          </a:p>
          <a:p>
            <a:pPr lvl="2"/>
            <a:r>
              <a:rPr lang="en-US" smtClean="0"/>
              <a:t>View, Update.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role</a:t>
            </a:r>
          </a:p>
          <a:p>
            <a:pPr lvl="1"/>
            <a:r>
              <a:rPr lang="en-US" smtClean="0"/>
              <a:t>Account features</a:t>
            </a:r>
          </a:p>
          <a:p>
            <a:pPr lvl="2"/>
            <a:r>
              <a:rPr lang="en-US" smtClean="0"/>
              <a:t>Sign up, sign out.</a:t>
            </a:r>
          </a:p>
          <a:p>
            <a:pPr lvl="2"/>
            <a:r>
              <a:rPr lang="en-US" smtClean="0"/>
              <a:t>Register.</a:t>
            </a:r>
          </a:p>
          <a:p>
            <a:pPr lvl="2"/>
            <a:r>
              <a:rPr lang="en-US" smtClean="0"/>
              <a:t>Update.</a:t>
            </a:r>
          </a:p>
          <a:p>
            <a:pPr lvl="1"/>
            <a:r>
              <a:rPr lang="en-US" smtClean="0"/>
              <a:t>Shopping Cart</a:t>
            </a:r>
          </a:p>
          <a:p>
            <a:pPr lvl="2"/>
            <a:r>
              <a:rPr lang="en-US" smtClean="0"/>
              <a:t>Add product to cart.</a:t>
            </a:r>
          </a:p>
          <a:p>
            <a:pPr lvl="2"/>
            <a:r>
              <a:rPr lang="en-US" smtClean="0"/>
              <a:t>View, Update, Delete.</a:t>
            </a:r>
          </a:p>
          <a:p>
            <a:pPr lvl="2"/>
            <a:r>
              <a:rPr lang="en-US" smtClean="0"/>
              <a:t>Check out, Place order.</a:t>
            </a:r>
          </a:p>
          <a:p>
            <a:pPr lvl="2"/>
            <a:r>
              <a:rPr lang="en-US" smtClean="0"/>
              <a:t>Tracking orders.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sz="2400" smtClean="0"/>
              <a:t>Entity Relational Diagram (ERD)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76400"/>
            <a:ext cx="5111262" cy="49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9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762000"/>
          </a:xfrm>
        </p:spPr>
        <p:txBody>
          <a:bodyPr/>
          <a:lstStyle/>
          <a:p>
            <a:r>
              <a:rPr lang="en-US"/>
              <a:t>5</a:t>
            </a:r>
            <a:r>
              <a:rPr lang="en-US" smtClean="0"/>
              <a:t>. Page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38200"/>
            <a:ext cx="7498080" cy="5410200"/>
          </a:xfrm>
        </p:spPr>
        <p:txBody>
          <a:bodyPr>
            <a:normAutofit/>
          </a:bodyPr>
          <a:lstStyle/>
          <a:p>
            <a:r>
              <a:rPr lang="en-US" sz="2000" smtClean="0"/>
              <a:t>Index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B78C-30F8-43E9-A029-790CDDC267B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199"/>
            <a:ext cx="7368801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</TotalTime>
  <Words>235</Words>
  <Application>Microsoft Office PowerPoint</Application>
  <PresentationFormat>On-screen Show (4:3)</PresentationFormat>
  <Paragraphs>98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BAKERY E-COMMERCE WEBSITE</vt:lpstr>
      <vt:lpstr>Members</vt:lpstr>
      <vt:lpstr>Table of contents</vt:lpstr>
      <vt:lpstr>1. Introduction</vt:lpstr>
      <vt:lpstr>2. Planning sheets</vt:lpstr>
      <vt:lpstr>3. Feature</vt:lpstr>
      <vt:lpstr>3. Feature</vt:lpstr>
      <vt:lpstr>4. Database</vt:lpstr>
      <vt:lpstr>5. Page</vt:lpstr>
      <vt:lpstr>5.Page</vt:lpstr>
      <vt:lpstr>5. Page</vt:lpstr>
      <vt:lpstr>5. Page</vt:lpstr>
      <vt:lpstr>5. Page</vt:lpstr>
      <vt:lpstr>5. Page</vt:lpstr>
      <vt:lpstr>5. Page</vt:lpstr>
      <vt:lpstr>6. Demo website</vt:lpstr>
      <vt:lpstr>7. Q&amp;A</vt:lpstr>
      <vt:lpstr>THANKS FOR LISTENING</vt:lpstr>
    </vt:vector>
  </TitlesOfParts>
  <Company>CKK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E-COMMERCE WEBSITE</dc:title>
  <dc:creator>Windows User</dc:creator>
  <cp:lastModifiedBy>Windows User</cp:lastModifiedBy>
  <cp:revision>48</cp:revision>
  <dcterms:created xsi:type="dcterms:W3CDTF">2019-12-19T12:40:13Z</dcterms:created>
  <dcterms:modified xsi:type="dcterms:W3CDTF">2019-12-19T13:50:48Z</dcterms:modified>
</cp:coreProperties>
</file>