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handoutMasters/handoutMaster1.xml" ContentType="application/vnd.openxmlformats-officedocument.presentationml.handoutMaster+xml"/>
  <Override PartName="/ppt/media/image10.svg" ContentType="image/svg+xml"/>
  <Override PartName="/ppt/media/image12.svg" ContentType="image/svg+xml"/>
  <Override PartName="/ppt/media/image14.svg" ContentType="image/svg+xml"/>
  <Override PartName="/ppt/media/image16.svg" ContentType="image/svg+xml"/>
  <Override PartName="/ppt/media/image18.svg" ContentType="image/svg+xml"/>
  <Override PartName="/ppt/media/image2.svg" ContentType="image/svg+xml"/>
  <Override PartName="/ppt/media/image20.svg" ContentType="image/svg+xml"/>
  <Override PartName="/ppt/media/image22.svg" ContentType="image/svg+xml"/>
  <Override PartName="/ppt/media/image24.svg" ContentType="image/svg+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4"/>
  </p:notesMasterIdLst>
  <p:handoutMasterIdLst>
    <p:handoutMasterId r:id="rId10"/>
  </p:handoutMasterIdLst>
  <p:sldIdLst>
    <p:sldId id="256" r:id="rId3"/>
    <p:sldId id="257" r:id="rId5"/>
    <p:sldId id="258" r:id="rId6"/>
    <p:sldId id="259" r:id="rId7"/>
    <p:sldId id="260" r:id="rId8"/>
    <p:sldId id="272" r:id="rId9"/>
  </p:sldIdLst>
  <p:sldSz cx="12192000" cy="6858000"/>
  <p:notesSz cx="6858000" cy="9144000"/>
  <p:embeddedFontLst>
    <p:embeddedFont>
      <p:font typeface="SimSun" panose="02010600030101010101" pitchFamily="2" charset="-122"/>
      <p:regular r:id="rId14"/>
    </p:embeddedFont>
    <p:embeddedFont>
      <p:font typeface="Manrope SemiBold" charset="0"/>
      <p:bold r:id="rId15"/>
    </p:embeddedFont>
    <p:embeddedFont>
      <p:font typeface="G8321 Black" panose="00000A05000000000000" pitchFamily="2" charset="0"/>
      <p:bold r:id="rId16"/>
    </p:embeddedFont>
    <p:embeddedFont>
      <p:font typeface="Calibri" panose="020F0502020204030204"/>
      <p:regular r:id="rId17"/>
      <p:bold r:id="rId18"/>
      <p:italic r:id="rId19"/>
      <p:boldItalic r:id="rId20"/>
    </p:embeddedFont>
  </p:embeddedFontLst>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911" userDrawn="1">
          <p15:clr>
            <a:srgbClr val="A4A3A4"/>
          </p15:clr>
        </p15:guide>
        <p15:guide id="3" pos="700" userDrawn="1">
          <p15:clr>
            <a:srgbClr val="A4A3A4"/>
          </p15:clr>
        </p15:guide>
        <p15:guide id="4" pos="36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58C6F"/>
    <a:srgbClr val="BE6E96"/>
    <a:srgbClr val="FDB291"/>
    <a:srgbClr val="B9658F"/>
    <a:srgbClr val="F37857"/>
    <a:srgbClr val="FD9B6F"/>
    <a:srgbClr val="FC80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4" d="100"/>
          <a:sy n="104" d="100"/>
        </p:scale>
        <p:origin x="756" y="114"/>
      </p:cViewPr>
      <p:guideLst>
        <p:guide orient="horz" pos="2160"/>
        <p:guide pos="2911"/>
        <p:guide pos="700"/>
        <p:guide pos="36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gs" Target="tags/tag48.xml"/><Relationship Id="rId20" Type="http://schemas.openxmlformats.org/officeDocument/2006/relationships/font" Target="fonts/font7.fntdata"/><Relationship Id="rId2" Type="http://schemas.openxmlformats.org/officeDocument/2006/relationships/theme" Target="theme/theme1.xml"/><Relationship Id="rId19" Type="http://schemas.openxmlformats.org/officeDocument/2006/relationships/font" Target="fonts/font6.fntdata"/><Relationship Id="rId18" Type="http://schemas.openxmlformats.org/officeDocument/2006/relationships/font" Target="fonts/font5.fntdata"/><Relationship Id="rId17" Type="http://schemas.openxmlformats.org/officeDocument/2006/relationships/font" Target="fonts/font4.fntdata"/><Relationship Id="rId16" Type="http://schemas.openxmlformats.org/officeDocument/2006/relationships/font" Target="fonts/font3.fntdata"/><Relationship Id="rId15" Type="http://schemas.openxmlformats.org/officeDocument/2006/relationships/font" Target="fonts/font2.fntdata"/><Relationship Id="rId14" Type="http://schemas.openxmlformats.org/officeDocument/2006/relationships/font" Target="fonts/font1.fntdata"/><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anrope SemiBold" charset="0"/>
              <a:ea typeface="Manrope SemiBold" charset="0"/>
              <a:cs typeface="G8321 Black" panose="00000A05000000000000" pitchFamily="2"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Manrope SemiBold" charset="0"/>
                <a:ea typeface="Manrope SemiBold" charset="0"/>
                <a:cs typeface="G8321 Black" panose="00000A05000000000000" pitchFamily="2" charset="0"/>
              </a:rPr>
            </a:fld>
            <a:endParaRPr lang="zh-CN" altLang="en-US">
              <a:latin typeface="Manrope SemiBold" charset="0"/>
              <a:ea typeface="Manrope SemiBold" charset="0"/>
              <a:cs typeface="G8321 Black" panose="00000A05000000000000" pitchFamily="2"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anrope SemiBold" charset="0"/>
              <a:ea typeface="Manrope SemiBold" charset="0"/>
              <a:cs typeface="G8321 Black" panose="00000A05000000000000" pitchFamily="2"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Manrope SemiBold" charset="0"/>
                <a:ea typeface="Manrope SemiBold" charset="0"/>
                <a:cs typeface="G8321 Black" panose="00000A05000000000000" pitchFamily="2" charset="0"/>
              </a:rPr>
            </a:fld>
            <a:endParaRPr lang="zh-CN" altLang="en-US">
              <a:latin typeface="Manrope SemiBold" charset="0"/>
              <a:ea typeface="Manrope SemiBold" charset="0"/>
              <a:cs typeface="G8321 Black" panose="00000A05000000000000" pitchFamily="2"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anrope SemiBold" charset="0"/>
                <a:ea typeface="Manrope SemiBold" charset="0"/>
                <a:cs typeface="G8321 Black" panose="00000A05000000000000" pitchFamily="2"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anrope SemiBold" charset="0"/>
                <a:ea typeface="Manrope SemiBold" charset="0"/>
                <a:cs typeface="G8321 Black" panose="00000A05000000000000" pitchFamily="2" charset="0"/>
              </a:defRPr>
            </a:lvl1pPr>
          </a:lstStyle>
          <a:p>
            <a:fld id="{78D5B429-FA85-4F35-A0FE-AC3A1F8F8A2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anrope SemiBold" charset="0"/>
                <a:ea typeface="Manrope SemiBold" charset="0"/>
                <a:cs typeface="G8321 Black" panose="00000A05000000000000" pitchFamily="2"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anrope SemiBold" charset="0"/>
                <a:ea typeface="Manrope SemiBold" charset="0"/>
                <a:cs typeface="G8321 Black" panose="00000A05000000000000" pitchFamily="2" charset="0"/>
              </a:defRPr>
            </a:lvl1pPr>
          </a:lstStyle>
          <a:p>
            <a:fld id="{7178966F-5774-4FC1-AEDE-FE2570C31C2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anrope SemiBold" charset="0"/>
        <a:ea typeface="Manrope SemiBold" charset="0"/>
        <a:cs typeface="G8321 Black" panose="00000A05000000000000" pitchFamily="2" charset="0"/>
      </a:defRPr>
    </a:lvl1pPr>
    <a:lvl2pPr marL="457200" algn="l" defTabSz="914400" rtl="0" eaLnBrk="1" latinLnBrk="0" hangingPunct="1">
      <a:defRPr sz="1200" kern="1200">
        <a:solidFill>
          <a:schemeClr val="tx1"/>
        </a:solidFill>
        <a:latin typeface="Manrope SemiBold" charset="0"/>
        <a:ea typeface="Manrope SemiBold" charset="0"/>
        <a:cs typeface="G8321 Black" panose="00000A05000000000000" pitchFamily="2" charset="0"/>
      </a:defRPr>
    </a:lvl2pPr>
    <a:lvl3pPr marL="914400" algn="l" defTabSz="914400" rtl="0" eaLnBrk="1" latinLnBrk="0" hangingPunct="1">
      <a:defRPr sz="1200" kern="1200">
        <a:solidFill>
          <a:schemeClr val="tx1"/>
        </a:solidFill>
        <a:latin typeface="Manrope SemiBold" charset="0"/>
        <a:ea typeface="Manrope SemiBold" charset="0"/>
        <a:cs typeface="G8321 Black" panose="00000A05000000000000" pitchFamily="2" charset="0"/>
      </a:defRPr>
    </a:lvl3pPr>
    <a:lvl4pPr marL="1371600" algn="l" defTabSz="914400" rtl="0" eaLnBrk="1" latinLnBrk="0" hangingPunct="1">
      <a:defRPr sz="1200" kern="1200">
        <a:solidFill>
          <a:schemeClr val="tx1"/>
        </a:solidFill>
        <a:latin typeface="Manrope SemiBold" charset="0"/>
        <a:ea typeface="Manrope SemiBold" charset="0"/>
        <a:cs typeface="G8321 Black" panose="00000A05000000000000" pitchFamily="2" charset="0"/>
      </a:defRPr>
    </a:lvl4pPr>
    <a:lvl5pPr marL="1828800" algn="l" defTabSz="914400" rtl="0" eaLnBrk="1" latinLnBrk="0" hangingPunct="1">
      <a:defRPr sz="1200" kern="1200">
        <a:solidFill>
          <a:schemeClr val="tx1"/>
        </a:solidFill>
        <a:latin typeface="Manrope SemiBold" charset="0"/>
        <a:ea typeface="Manrope SemiBold" charset="0"/>
        <a:cs typeface="G8321 Black" panose="00000A05000000000000" pitchFamily="2"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78966F-5774-4FC1-AEDE-FE2570C31C2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78966F-5774-4FC1-AEDE-FE2570C31C2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78966F-5774-4FC1-AEDE-FE2570C31C2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78966F-5774-4FC1-AEDE-FE2570C31C2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78966F-5774-4FC1-AEDE-FE2570C31C2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C1574FB-83D7-41E2-A5EF-5EF26DC9441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B5141F-DCC0-4344-9EF9-461ACCAEE19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C1574FB-83D7-41E2-A5EF-5EF26DC9441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B5141F-DCC0-4344-9EF9-461ACCAEE19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C1574FB-83D7-41E2-A5EF-5EF26DC9441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B5141F-DCC0-4344-9EF9-461ACCAEE19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C1574FB-83D7-41E2-A5EF-5EF26DC9441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B5141F-DCC0-4344-9EF9-461ACCAEE19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C1574FB-83D7-41E2-A5EF-5EF26DC9441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B5141F-DCC0-4344-9EF9-461ACCAEE19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8C1574FB-83D7-41E2-A5EF-5EF26DC9441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B5141F-DCC0-4344-9EF9-461ACCAEE19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8C1574FB-83D7-41E2-A5EF-5EF26DC9441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4B5141F-DCC0-4344-9EF9-461ACCAEE19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C1574FB-83D7-41E2-A5EF-5EF26DC9441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4B5141F-DCC0-4344-9EF9-461ACCAEE19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C1574FB-83D7-41E2-A5EF-5EF26DC9441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4B5141F-DCC0-4344-9EF9-461ACCAEE19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C1574FB-83D7-41E2-A5EF-5EF26DC9441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B5141F-DCC0-4344-9EF9-461ACCAEE19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C1574FB-83D7-41E2-A5EF-5EF26DC9441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B5141F-DCC0-4344-9EF9-461ACCAEE19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image" Target="../media/image6.svg"/><Relationship Id="rId16" Type="http://schemas.openxmlformats.org/officeDocument/2006/relationships/image" Target="../media/image5.jpeg"/><Relationship Id="rId15" Type="http://schemas.openxmlformats.org/officeDocument/2006/relationships/image" Target="../media/image4.svg"/><Relationship Id="rId14" Type="http://schemas.openxmlformats.org/officeDocument/2006/relationships/image" Target="../media/image3.jpeg"/><Relationship Id="rId13" Type="http://schemas.openxmlformats.org/officeDocument/2006/relationships/image" Target="../media/image2.sv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anrope SemiBold" charset="0"/>
                <a:cs typeface="G8321 Black" panose="00000A05000000000000" pitchFamily="2" charset="0"/>
              </a:defRPr>
            </a:lvl1pPr>
          </a:lstStyle>
          <a:p>
            <a:fld id="{8C1574FB-83D7-41E2-A5EF-5EF26DC9441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anrope SemiBold" charset="0"/>
                <a:cs typeface="G8321 Black" panose="00000A05000000000000" pitchFamily="2"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anrope SemiBold" charset="0"/>
                <a:cs typeface="G8321 Black" panose="00000A05000000000000" pitchFamily="2" charset="0"/>
              </a:defRPr>
            </a:lvl1pPr>
          </a:lstStyle>
          <a:p>
            <a:fld id="{74B5141F-DCC0-4344-9EF9-461ACCAEE191}" type="slidenum">
              <a:rPr lang="zh-CN" altLang="en-US" smtClean="0"/>
            </a:fld>
            <a:endParaRPr lang="zh-CN" altLang="en-US"/>
          </a:p>
        </p:txBody>
      </p:sp>
      <p:grpSp>
        <p:nvGrpSpPr>
          <p:cNvPr id="7" name="组合 6"/>
          <p:cNvGrpSpPr/>
          <p:nvPr userDrawn="1"/>
        </p:nvGrpSpPr>
        <p:grpSpPr>
          <a:xfrm>
            <a:off x="0" y="0"/>
            <a:ext cx="12192000" cy="6858000"/>
            <a:chOff x="0" y="0"/>
            <a:chExt cx="12192000" cy="6858000"/>
          </a:xfrm>
        </p:grpSpPr>
        <p:grpSp>
          <p:nvGrpSpPr>
            <p:cNvPr id="8" name="组合 7"/>
            <p:cNvGrpSpPr/>
            <p:nvPr/>
          </p:nvGrpSpPr>
          <p:grpSpPr>
            <a:xfrm>
              <a:off x="0" y="0"/>
              <a:ext cx="12192000" cy="6858000"/>
              <a:chOff x="0" y="0"/>
              <a:chExt cx="12192000" cy="6858000"/>
            </a:xfrm>
          </p:grpSpPr>
          <p:sp>
            <p:nvSpPr>
              <p:cNvPr id="10" name="矩形 9"/>
              <p:cNvSpPr/>
              <p:nvPr/>
            </p:nvSpPr>
            <p:spPr>
              <a:xfrm>
                <a:off x="0" y="0"/>
                <a:ext cx="12192000" cy="6858000"/>
              </a:xfrm>
              <a:prstGeom prst="rect">
                <a:avLst/>
              </a:prstGeom>
              <a:solidFill>
                <a:srgbClr val="FD9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G8321 Black" panose="00000A05000000000000" pitchFamily="2" charset="0"/>
                </a:endParaRPr>
              </a:p>
            </p:txBody>
          </p:sp>
          <p:grpSp>
            <p:nvGrpSpPr>
              <p:cNvPr id="11" name="组合 10"/>
              <p:cNvGrpSpPr/>
              <p:nvPr/>
            </p:nvGrpSpPr>
            <p:grpSpPr>
              <a:xfrm>
                <a:off x="0" y="0"/>
                <a:ext cx="12192000" cy="6858000"/>
                <a:chOff x="0" y="0"/>
                <a:chExt cx="12192000" cy="6858000"/>
              </a:xfrm>
              <a:solidFill>
                <a:srgbClr val="FDB291"/>
              </a:solidFill>
            </p:grpSpPr>
            <p:pic>
              <p:nvPicPr>
                <p:cNvPr id="14" name="图形 13"/>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0" y="0"/>
                  <a:ext cx="6126633" cy="6858000"/>
                </a:xfrm>
                <a:prstGeom prst="rect">
                  <a:avLst/>
                </a:prstGeom>
              </p:spPr>
            </p:pic>
            <p:pic>
              <p:nvPicPr>
                <p:cNvPr id="15" name="图形 14"/>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187899" y="0"/>
                  <a:ext cx="6004101" cy="6858000"/>
                </a:xfrm>
                <a:prstGeom prst="rect">
                  <a:avLst/>
                </a:prstGeom>
              </p:spPr>
            </p:pic>
          </p:grpSp>
          <p:sp>
            <p:nvSpPr>
              <p:cNvPr id="12" name="矩形: 圆角 11"/>
              <p:cNvSpPr/>
              <p:nvPr/>
            </p:nvSpPr>
            <p:spPr>
              <a:xfrm>
                <a:off x="78468" y="76200"/>
                <a:ext cx="12035064" cy="6705600"/>
              </a:xfrm>
              <a:prstGeom prst="roundRect">
                <a:avLst>
                  <a:gd name="adj" fmla="val 7037"/>
                </a:avLst>
              </a:prstGeom>
              <a:solidFill>
                <a:srgbClr val="F7F5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G8321 Black" panose="00000A05000000000000" pitchFamily="2" charset="0"/>
                </a:endParaRPr>
              </a:p>
            </p:txBody>
          </p:sp>
          <p:pic>
            <p:nvPicPr>
              <p:cNvPr id="13" name="图形 12"/>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326586" y="279003"/>
                <a:ext cx="419100" cy="95250"/>
              </a:xfrm>
              <a:prstGeom prst="rect">
                <a:avLst/>
              </a:prstGeom>
            </p:spPr>
          </p:pic>
        </p:grpSp>
        <p:pic>
          <p:nvPicPr>
            <p:cNvPr id="9" name="图形 8"/>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flipH="1">
              <a:off x="328870" y="415528"/>
              <a:ext cx="763330" cy="491924"/>
            </a:xfrm>
            <a:prstGeom prst="rect">
              <a:avLst/>
            </a:prstGeom>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G8321 Black" panose="00000A05000000000000" pitchFamily="2" charset="0"/>
          <a:ea typeface="G8321 Black" panose="00000A05000000000000" pitchFamily="2" charset="0"/>
          <a:cs typeface="G8321 Black" panose="00000A05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anrope SemiBold" charset="0"/>
          <a:cs typeface="G8321 Black" panose="00000A05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anrope SemiBold" charset="0"/>
          <a:cs typeface="G8321 Black" panose="00000A05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anrope SemiBold" charset="0"/>
          <a:cs typeface="G8321 Black" panose="00000A05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G8321 Black" panose="00000A05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G8321 Black" panose="00000A05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1.jpeg"/><Relationship Id="rId8" Type="http://schemas.openxmlformats.org/officeDocument/2006/relationships/image" Target="../media/image10.svg"/><Relationship Id="rId7" Type="http://schemas.openxmlformats.org/officeDocument/2006/relationships/image" Target="../media/image9.jpeg"/><Relationship Id="rId6" Type="http://schemas.openxmlformats.org/officeDocument/2006/relationships/image" Target="../media/image4.svg"/><Relationship Id="rId5" Type="http://schemas.openxmlformats.org/officeDocument/2006/relationships/image" Target="../media/image3.jpeg"/><Relationship Id="rId4" Type="http://schemas.openxmlformats.org/officeDocument/2006/relationships/image" Target="../media/image8.svg"/><Relationship Id="rId3" Type="http://schemas.openxmlformats.org/officeDocument/2006/relationships/image" Target="../media/image7.jpeg"/><Relationship Id="rId2" Type="http://schemas.openxmlformats.org/officeDocument/2006/relationships/image" Target="../media/image2.svg"/><Relationship Id="rId15" Type="http://schemas.openxmlformats.org/officeDocument/2006/relationships/notesSlide" Target="../notesSlides/notesSlide1.xml"/><Relationship Id="rId14" Type="http://schemas.openxmlformats.org/officeDocument/2006/relationships/slideLayout" Target="../slideLayouts/slideLayout1.xml"/><Relationship Id="rId13" Type="http://schemas.openxmlformats.org/officeDocument/2006/relationships/tags" Target="../tags/tag1.xml"/><Relationship Id="rId12" Type="http://schemas.openxmlformats.org/officeDocument/2006/relationships/image" Target="../media/image6.svg"/><Relationship Id="rId11" Type="http://schemas.openxmlformats.org/officeDocument/2006/relationships/image" Target="../media/image5.jpeg"/><Relationship Id="rId10" Type="http://schemas.openxmlformats.org/officeDocument/2006/relationships/image" Target="../media/image12.sv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9" Type="http://schemas.openxmlformats.org/officeDocument/2006/relationships/image" Target="../media/image11.jpeg"/><Relationship Id="rId8" Type="http://schemas.openxmlformats.org/officeDocument/2006/relationships/image" Target="../media/image16.svg"/><Relationship Id="rId7" Type="http://schemas.openxmlformats.org/officeDocument/2006/relationships/image" Target="../media/image15.jpeg"/><Relationship Id="rId6" Type="http://schemas.openxmlformats.org/officeDocument/2006/relationships/image" Target="../media/image14.svg"/><Relationship Id="rId5" Type="http://schemas.openxmlformats.org/officeDocument/2006/relationships/image" Target="../media/image13.jpeg"/><Relationship Id="rId4" Type="http://schemas.openxmlformats.org/officeDocument/2006/relationships/image" Target="../media/image4.svg"/><Relationship Id="rId3" Type="http://schemas.openxmlformats.org/officeDocument/2006/relationships/image" Target="../media/image3.jpeg"/><Relationship Id="rId2" Type="http://schemas.openxmlformats.org/officeDocument/2006/relationships/image" Target="../media/image2.svg"/><Relationship Id="rId15" Type="http://schemas.openxmlformats.org/officeDocument/2006/relationships/notesSlide" Target="../notesSlides/notesSlide2.xml"/><Relationship Id="rId14" Type="http://schemas.openxmlformats.org/officeDocument/2006/relationships/slideLayout" Target="../slideLayouts/slideLayout1.xml"/><Relationship Id="rId13" Type="http://schemas.openxmlformats.org/officeDocument/2006/relationships/tags" Target="../tags/tag2.xml"/><Relationship Id="rId12" Type="http://schemas.openxmlformats.org/officeDocument/2006/relationships/image" Target="../media/image18.svg"/><Relationship Id="rId11" Type="http://schemas.openxmlformats.org/officeDocument/2006/relationships/image" Target="../media/image17.jpeg"/><Relationship Id="rId10" Type="http://schemas.openxmlformats.org/officeDocument/2006/relationships/image" Target="../media/image12.sv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9" Type="http://schemas.openxmlformats.org/officeDocument/2006/relationships/tags" Target="../tags/tag3.xml"/><Relationship Id="rId8" Type="http://schemas.openxmlformats.org/officeDocument/2006/relationships/image" Target="../media/image20.svg"/><Relationship Id="rId7" Type="http://schemas.openxmlformats.org/officeDocument/2006/relationships/image" Target="../media/image19.jpeg"/><Relationship Id="rId6" Type="http://schemas.openxmlformats.org/officeDocument/2006/relationships/image" Target="../media/image4.svg"/><Relationship Id="rId5" Type="http://schemas.openxmlformats.org/officeDocument/2006/relationships/image" Target="../media/image3.jpeg"/><Relationship Id="rId4" Type="http://schemas.openxmlformats.org/officeDocument/2006/relationships/image" Target="../media/image8.svg"/><Relationship Id="rId3" Type="http://schemas.openxmlformats.org/officeDocument/2006/relationships/image" Target="../media/image7.jpeg"/><Relationship Id="rId2" Type="http://schemas.openxmlformats.org/officeDocument/2006/relationships/image" Target="../media/image2.svg"/><Relationship Id="rId11" Type="http://schemas.openxmlformats.org/officeDocument/2006/relationships/notesSlide" Target="../notesSlides/notesSlide3.xml"/><Relationship Id="rId10" Type="http://schemas.openxmlformats.org/officeDocument/2006/relationships/slideLayout" Target="../slideLayouts/slideLayout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image" Target="../media/image22.svg"/><Relationship Id="rId1" Type="http://schemas.openxmlformats.org/officeDocument/2006/relationships/image" Target="../media/image21.jpeg"/></Relationships>
</file>

<file path=ppt/slides/_rels/slide5.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6" Type="http://schemas.openxmlformats.org/officeDocument/2006/relationships/notesSlide" Target="../notesSlides/notesSlide5.xml"/><Relationship Id="rId45" Type="http://schemas.openxmlformats.org/officeDocument/2006/relationships/slideLayout" Target="../slideLayouts/slideLayout1.xml"/><Relationship Id="rId44" Type="http://schemas.openxmlformats.org/officeDocument/2006/relationships/tags" Target="../tags/tag47.xml"/><Relationship Id="rId43" Type="http://schemas.openxmlformats.org/officeDocument/2006/relationships/tags" Target="../tags/tag46.xml"/><Relationship Id="rId42" Type="http://schemas.openxmlformats.org/officeDocument/2006/relationships/tags" Target="../tags/tag45.xml"/><Relationship Id="rId41" Type="http://schemas.openxmlformats.org/officeDocument/2006/relationships/tags" Target="../tags/tag44.xml"/><Relationship Id="rId40" Type="http://schemas.openxmlformats.org/officeDocument/2006/relationships/tags" Target="../tags/tag43.xml"/><Relationship Id="rId4" Type="http://schemas.openxmlformats.org/officeDocument/2006/relationships/tags" Target="../tags/tag7.xml"/><Relationship Id="rId39" Type="http://schemas.openxmlformats.org/officeDocument/2006/relationships/tags" Target="../tags/tag42.xml"/><Relationship Id="rId38" Type="http://schemas.openxmlformats.org/officeDocument/2006/relationships/tags" Target="../tags/tag41.xml"/><Relationship Id="rId37" Type="http://schemas.openxmlformats.org/officeDocument/2006/relationships/tags" Target="../tags/tag40.xml"/><Relationship Id="rId36" Type="http://schemas.openxmlformats.org/officeDocument/2006/relationships/tags" Target="../tags/tag39.xml"/><Relationship Id="rId35" Type="http://schemas.openxmlformats.org/officeDocument/2006/relationships/tags" Target="../tags/tag38.xml"/><Relationship Id="rId34" Type="http://schemas.openxmlformats.org/officeDocument/2006/relationships/tags" Target="../tags/tag37.xml"/><Relationship Id="rId33" Type="http://schemas.openxmlformats.org/officeDocument/2006/relationships/tags" Target="../tags/tag36.xml"/><Relationship Id="rId32" Type="http://schemas.openxmlformats.org/officeDocument/2006/relationships/tags" Target="../tags/tag35.xml"/><Relationship Id="rId31" Type="http://schemas.openxmlformats.org/officeDocument/2006/relationships/tags" Target="../tags/tag34.xml"/><Relationship Id="rId30" Type="http://schemas.openxmlformats.org/officeDocument/2006/relationships/tags" Target="../tags/tag33.xml"/><Relationship Id="rId3" Type="http://schemas.openxmlformats.org/officeDocument/2006/relationships/tags" Target="../tags/tag6.xml"/><Relationship Id="rId29" Type="http://schemas.openxmlformats.org/officeDocument/2006/relationships/tags" Target="../tags/tag32.xml"/><Relationship Id="rId28" Type="http://schemas.openxmlformats.org/officeDocument/2006/relationships/tags" Target="../tags/tag31.xml"/><Relationship Id="rId27" Type="http://schemas.openxmlformats.org/officeDocument/2006/relationships/tags" Target="../tags/tag30.xml"/><Relationship Id="rId26" Type="http://schemas.openxmlformats.org/officeDocument/2006/relationships/tags" Target="../tags/tag29.xml"/><Relationship Id="rId25" Type="http://schemas.openxmlformats.org/officeDocument/2006/relationships/tags" Target="../tags/tag28.xml"/><Relationship Id="rId24" Type="http://schemas.openxmlformats.org/officeDocument/2006/relationships/tags" Target="../tags/tag27.xml"/><Relationship Id="rId23" Type="http://schemas.openxmlformats.org/officeDocument/2006/relationships/tags" Target="../tags/tag26.xml"/><Relationship Id="rId22" Type="http://schemas.openxmlformats.org/officeDocument/2006/relationships/tags" Target="../tags/tag25.xml"/><Relationship Id="rId21" Type="http://schemas.openxmlformats.org/officeDocument/2006/relationships/tags" Target="../tags/tag24.xml"/><Relationship Id="rId20" Type="http://schemas.openxmlformats.org/officeDocument/2006/relationships/tags" Target="../tags/tag23.xml"/><Relationship Id="rId2" Type="http://schemas.openxmlformats.org/officeDocument/2006/relationships/image" Target="../media/image24.svg"/><Relationship Id="rId19" Type="http://schemas.openxmlformats.org/officeDocument/2006/relationships/tags" Target="../tags/tag22.xml"/><Relationship Id="rId18" Type="http://schemas.openxmlformats.org/officeDocument/2006/relationships/tags" Target="../tags/tag21.xml"/><Relationship Id="rId17" Type="http://schemas.openxmlformats.org/officeDocument/2006/relationships/tags" Target="../tags/tag20.xml"/><Relationship Id="rId16" Type="http://schemas.openxmlformats.org/officeDocument/2006/relationships/tags" Target="../tags/tag19.xml"/><Relationship Id="rId15" Type="http://schemas.openxmlformats.org/officeDocument/2006/relationships/tags" Target="../tags/tag18.xml"/><Relationship Id="rId14" Type="http://schemas.openxmlformats.org/officeDocument/2006/relationships/tags" Target="../tags/tag17.xml"/><Relationship Id="rId13" Type="http://schemas.openxmlformats.org/officeDocument/2006/relationships/tags" Target="../tags/tag16.xml"/><Relationship Id="rId12" Type="http://schemas.openxmlformats.org/officeDocument/2006/relationships/tags" Target="../tags/tag15.xml"/><Relationship Id="rId11" Type="http://schemas.openxmlformats.org/officeDocument/2006/relationships/tags" Target="../tags/tag14.xml"/><Relationship Id="rId10" Type="http://schemas.openxmlformats.org/officeDocument/2006/relationships/tags" Target="../tags/tag13.xml"/><Relationship Id="rId1" Type="http://schemas.openxmlformats.org/officeDocument/2006/relationships/image" Target="../media/image2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2000" cy="6858000"/>
          </a:xfrm>
          <a:prstGeom prst="rect">
            <a:avLst/>
          </a:prstGeom>
          <a:solidFill>
            <a:srgbClr val="FD9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G8321 Black" panose="00000A05000000000000" pitchFamily="2" charset="0"/>
            </a:endParaRPr>
          </a:p>
        </p:txBody>
      </p:sp>
      <p:grpSp>
        <p:nvGrpSpPr>
          <p:cNvPr id="14" name="组合 13"/>
          <p:cNvGrpSpPr/>
          <p:nvPr/>
        </p:nvGrpSpPr>
        <p:grpSpPr>
          <a:xfrm>
            <a:off x="0" y="0"/>
            <a:ext cx="12192000" cy="6858000"/>
            <a:chOff x="0" y="0"/>
            <a:chExt cx="12192000" cy="6858000"/>
          </a:xfrm>
          <a:solidFill>
            <a:srgbClr val="FDB291"/>
          </a:solidFill>
        </p:grpSpPr>
        <p:pic>
          <p:nvPicPr>
            <p:cNvPr id="12" name="图形 1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6126633" cy="6858000"/>
            </a:xfrm>
            <a:prstGeom prst="rect">
              <a:avLst/>
            </a:prstGeom>
          </p:spPr>
        </p:pic>
        <p:pic>
          <p:nvPicPr>
            <p:cNvPr id="13" name="图形 1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6187899" y="0"/>
              <a:ext cx="6004101" cy="6858000"/>
            </a:xfrm>
            <a:prstGeom prst="rect">
              <a:avLst/>
            </a:prstGeom>
          </p:spPr>
        </p:pic>
      </p:grpSp>
      <p:sp>
        <p:nvSpPr>
          <p:cNvPr id="16" name="矩形: 圆角 15"/>
          <p:cNvSpPr/>
          <p:nvPr/>
        </p:nvSpPr>
        <p:spPr>
          <a:xfrm>
            <a:off x="438150" y="406400"/>
            <a:ext cx="11315700" cy="6045200"/>
          </a:xfrm>
          <a:prstGeom prst="roundRect">
            <a:avLst>
              <a:gd name="adj" fmla="val 7037"/>
            </a:avLst>
          </a:prstGeom>
          <a:solidFill>
            <a:srgbClr val="F7F5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G8321 Black" panose="00000A05000000000000" pitchFamily="2" charset="0"/>
            </a:endParaRPr>
          </a:p>
        </p:txBody>
      </p:sp>
      <p:grpSp>
        <p:nvGrpSpPr>
          <p:cNvPr id="22" name="组合 21"/>
          <p:cNvGrpSpPr/>
          <p:nvPr/>
        </p:nvGrpSpPr>
        <p:grpSpPr>
          <a:xfrm>
            <a:off x="674914" y="685403"/>
            <a:ext cx="10842172" cy="5487194"/>
            <a:chOff x="674914" y="653449"/>
            <a:chExt cx="10842172" cy="5487194"/>
          </a:xfrm>
        </p:grpSpPr>
        <p:pic>
          <p:nvPicPr>
            <p:cNvPr id="19" name="图形 1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4914" y="5878705"/>
              <a:ext cx="261938" cy="261938"/>
            </a:xfrm>
            <a:prstGeom prst="rect">
              <a:avLst/>
            </a:prstGeom>
          </p:spPr>
        </p:pic>
        <p:pic>
          <p:nvPicPr>
            <p:cNvPr id="21" name="图形 20"/>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97986" y="653449"/>
              <a:ext cx="419100" cy="95250"/>
            </a:xfrm>
            <a:prstGeom prst="rect">
              <a:avLst/>
            </a:prstGeom>
          </p:spPr>
        </p:pic>
      </p:grpSp>
      <p:grpSp>
        <p:nvGrpSpPr>
          <p:cNvPr id="26" name="组合 25"/>
          <p:cNvGrpSpPr/>
          <p:nvPr/>
        </p:nvGrpSpPr>
        <p:grpSpPr>
          <a:xfrm>
            <a:off x="7053558" y="1250887"/>
            <a:ext cx="3921072" cy="4503141"/>
            <a:chOff x="6990156" y="1556453"/>
            <a:chExt cx="3921072" cy="4503141"/>
          </a:xfrm>
        </p:grpSpPr>
        <p:pic>
          <p:nvPicPr>
            <p:cNvPr id="18" name="图形 17"/>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69099" y="1556453"/>
              <a:ext cx="3842129" cy="4503141"/>
            </a:xfrm>
            <a:prstGeom prst="rect">
              <a:avLst/>
            </a:prstGeom>
          </p:spPr>
        </p:pic>
        <p:pic>
          <p:nvPicPr>
            <p:cNvPr id="24" name="图形 23"/>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800263" y="4715805"/>
              <a:ext cx="1011488" cy="912806"/>
            </a:xfrm>
            <a:prstGeom prst="rect">
              <a:avLst/>
            </a:prstGeom>
          </p:spPr>
        </p:pic>
        <p:pic>
          <p:nvPicPr>
            <p:cNvPr id="25" name="图形 24"/>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990156" y="2407503"/>
              <a:ext cx="1011488" cy="912806"/>
            </a:xfrm>
            <a:prstGeom prst="rect">
              <a:avLst/>
            </a:prstGeom>
          </p:spPr>
        </p:pic>
      </p:grpSp>
      <p:sp>
        <p:nvSpPr>
          <p:cNvPr id="27" name="矩形 26"/>
          <p:cNvSpPr/>
          <p:nvPr/>
        </p:nvSpPr>
        <p:spPr>
          <a:xfrm>
            <a:off x="1177925" y="1328420"/>
            <a:ext cx="8589645" cy="922020"/>
          </a:xfrm>
          <a:prstGeom prst="rect">
            <a:avLst/>
          </a:prstGeom>
        </p:spPr>
        <p:txBody>
          <a:bodyPr wrap="square">
            <a:spAutoFit/>
          </a:bodyPr>
          <a:lstStyle/>
          <a:p>
            <a:r>
              <a:rPr lang="zh-CN" altLang="en-US" sz="5400" dirty="0">
                <a:solidFill>
                  <a:srgbClr val="F58C6F"/>
                </a:solidFill>
                <a:latin typeface="G8321 Black" panose="00000A05000000000000" pitchFamily="2" charset="0"/>
                <a:cs typeface="G8321 Black" panose="00000A05000000000000" pitchFamily="2" charset="0"/>
              </a:rPr>
              <a:t>LDCW61</a:t>
            </a:r>
            <a:r>
              <a:rPr lang="en-US" altLang="zh-CN" sz="5400" dirty="0">
                <a:solidFill>
                  <a:srgbClr val="F58C6F"/>
                </a:solidFill>
                <a:latin typeface="G8321 Black" panose="00000A05000000000000" pitchFamily="2" charset="0"/>
                <a:cs typeface="G8321 Black" panose="00000A05000000000000" pitchFamily="2" charset="0"/>
              </a:rPr>
              <a:t>23     Project</a:t>
            </a:r>
            <a:endParaRPr lang="en-US" altLang="zh-CN" sz="5400" dirty="0">
              <a:solidFill>
                <a:srgbClr val="F58C6F"/>
              </a:solidFill>
              <a:latin typeface="G8321 Black" panose="00000A05000000000000" pitchFamily="2" charset="0"/>
              <a:cs typeface="G8321 Black" panose="00000A05000000000000" pitchFamily="2" charset="0"/>
            </a:endParaRPr>
          </a:p>
        </p:txBody>
      </p:sp>
      <p:sp>
        <p:nvSpPr>
          <p:cNvPr id="29" name="矩形 28"/>
          <p:cNvSpPr/>
          <p:nvPr/>
        </p:nvSpPr>
        <p:spPr>
          <a:xfrm>
            <a:off x="4652306" y="1487706"/>
            <a:ext cx="427694" cy="769441"/>
          </a:xfrm>
          <a:prstGeom prst="rect">
            <a:avLst/>
          </a:prstGeom>
        </p:spPr>
        <p:txBody>
          <a:bodyPr wrap="square">
            <a:spAutoFit/>
          </a:bodyPr>
          <a:lstStyle/>
          <a:p>
            <a:pPr algn="ctr"/>
            <a:r>
              <a:rPr lang="zh-CN" altLang="en-US" sz="4400" dirty="0">
                <a:solidFill>
                  <a:srgbClr val="F58C6F"/>
                </a:solidFill>
                <a:latin typeface="+mn-ea"/>
                <a:cs typeface="G8321 Black" panose="00000A05000000000000" pitchFamily="2" charset="0"/>
              </a:rPr>
              <a:t>'</a:t>
            </a:r>
            <a:endParaRPr lang="zh-CN" altLang="en-US" sz="4400" dirty="0">
              <a:solidFill>
                <a:srgbClr val="F58C6F"/>
              </a:solidFill>
              <a:latin typeface="+mn-ea"/>
              <a:cs typeface="G8321 Black" panose="00000A05000000000000" pitchFamily="2" charset="0"/>
            </a:endParaRPr>
          </a:p>
        </p:txBody>
      </p:sp>
      <p:sp>
        <p:nvSpPr>
          <p:cNvPr id="31" name="矩形 30"/>
          <p:cNvSpPr/>
          <p:nvPr/>
        </p:nvSpPr>
        <p:spPr>
          <a:xfrm>
            <a:off x="1177925" y="2182495"/>
            <a:ext cx="6743700" cy="1014730"/>
          </a:xfrm>
          <a:prstGeom prst="rect">
            <a:avLst/>
          </a:prstGeom>
        </p:spPr>
        <p:txBody>
          <a:bodyPr wrap="square">
            <a:spAutoFit/>
          </a:bodyPr>
          <a:lstStyle/>
          <a:p>
            <a:r>
              <a:rPr lang="en-US" altLang="zh-CN" sz="6000" dirty="0">
                <a:solidFill>
                  <a:srgbClr val="BE6E96"/>
                </a:solidFill>
                <a:latin typeface="G8321 Black" panose="00000A05000000000000" pitchFamily="2" charset="0"/>
                <a:cs typeface="G8321 Black" panose="00000A05000000000000" pitchFamily="2" charset="0"/>
              </a:rPr>
              <a:t>Presentation</a:t>
            </a:r>
            <a:endParaRPr lang="zh-CN" altLang="en-US" sz="6000" dirty="0">
              <a:solidFill>
                <a:srgbClr val="BE6E96"/>
              </a:solidFill>
              <a:latin typeface="G8321 Black" panose="00000A05000000000000" pitchFamily="2" charset="0"/>
              <a:cs typeface="G8321 Black" panose="00000A05000000000000" pitchFamily="2" charset="0"/>
            </a:endParaRPr>
          </a:p>
        </p:txBody>
      </p:sp>
      <p:pic>
        <p:nvPicPr>
          <p:cNvPr id="63" name="图形 62"/>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283523" y="1540076"/>
            <a:ext cx="1026681" cy="661639"/>
          </a:xfrm>
          <a:prstGeom prst="rect">
            <a:avLst/>
          </a:prstGeom>
        </p:spPr>
      </p:pic>
      <p:grpSp>
        <p:nvGrpSpPr>
          <p:cNvPr id="67" name="组合 66"/>
          <p:cNvGrpSpPr/>
          <p:nvPr/>
        </p:nvGrpSpPr>
        <p:grpSpPr>
          <a:xfrm>
            <a:off x="1308100" y="3538644"/>
            <a:ext cx="515220" cy="515220"/>
            <a:chOff x="1117600" y="3556000"/>
            <a:chExt cx="515220" cy="515220"/>
          </a:xfrm>
        </p:grpSpPr>
        <p:sp>
          <p:nvSpPr>
            <p:cNvPr id="64" name="椭圆 63"/>
            <p:cNvSpPr/>
            <p:nvPr/>
          </p:nvSpPr>
          <p:spPr>
            <a:xfrm>
              <a:off x="1117600" y="3556000"/>
              <a:ext cx="515220" cy="515220"/>
            </a:xfrm>
            <a:prstGeom prst="ellipse">
              <a:avLst/>
            </a:prstGeom>
            <a:solidFill>
              <a:srgbClr val="F58C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G8321 Black" panose="00000A05000000000000" pitchFamily="2" charset="0"/>
              </a:endParaRPr>
            </a:p>
          </p:txBody>
        </p:sp>
        <p:sp>
          <p:nvSpPr>
            <p:cNvPr id="66" name="Oval 64"/>
            <p:cNvSpPr/>
            <p:nvPr/>
          </p:nvSpPr>
          <p:spPr>
            <a:xfrm>
              <a:off x="1292037" y="3690754"/>
              <a:ext cx="166347" cy="245713"/>
            </a:xfrm>
            <a:custGeom>
              <a:avLst/>
              <a:gdLst>
                <a:gd name="T0" fmla="*/ 344 w 361"/>
                <a:gd name="T1" fmla="*/ 361 h 534"/>
                <a:gd name="T2" fmla="*/ 298 w 361"/>
                <a:gd name="T3" fmla="*/ 361 h 534"/>
                <a:gd name="T4" fmla="*/ 343 w 361"/>
                <a:gd name="T5" fmla="*/ 249 h 534"/>
                <a:gd name="T6" fmla="*/ 211 w 361"/>
                <a:gd name="T7" fmla="*/ 3 h 534"/>
                <a:gd name="T8" fmla="*/ 197 w 361"/>
                <a:gd name="T9" fmla="*/ 3 h 534"/>
                <a:gd name="T10" fmla="*/ 190 w 361"/>
                <a:gd name="T11" fmla="*/ 15 h 534"/>
                <a:gd name="T12" fmla="*/ 190 w 361"/>
                <a:gd name="T13" fmla="*/ 145 h 534"/>
                <a:gd name="T14" fmla="*/ 194 w 361"/>
                <a:gd name="T15" fmla="*/ 152 h 534"/>
                <a:gd name="T16" fmla="*/ 205 w 361"/>
                <a:gd name="T17" fmla="*/ 173 h 534"/>
                <a:gd name="T18" fmla="*/ 180 w 361"/>
                <a:gd name="T19" fmla="*/ 198 h 534"/>
                <a:gd name="T20" fmla="*/ 155 w 361"/>
                <a:gd name="T21" fmla="*/ 173 h 534"/>
                <a:gd name="T22" fmla="*/ 169 w 361"/>
                <a:gd name="T23" fmla="*/ 150 h 534"/>
                <a:gd name="T24" fmla="*/ 173 w 361"/>
                <a:gd name="T25" fmla="*/ 143 h 534"/>
                <a:gd name="T26" fmla="*/ 173 w 361"/>
                <a:gd name="T27" fmla="*/ 15 h 534"/>
                <a:gd name="T28" fmla="*/ 166 w 361"/>
                <a:gd name="T29" fmla="*/ 3 h 534"/>
                <a:gd name="T30" fmla="*/ 153 w 361"/>
                <a:gd name="T31" fmla="*/ 3 h 534"/>
                <a:gd name="T32" fmla="*/ 18 w 361"/>
                <a:gd name="T33" fmla="*/ 249 h 534"/>
                <a:gd name="T34" fmla="*/ 63 w 361"/>
                <a:gd name="T35" fmla="*/ 361 h 534"/>
                <a:gd name="T36" fmla="*/ 17 w 361"/>
                <a:gd name="T37" fmla="*/ 361 h 534"/>
                <a:gd name="T38" fmla="*/ 0 w 361"/>
                <a:gd name="T39" fmla="*/ 378 h 534"/>
                <a:gd name="T40" fmla="*/ 0 w 361"/>
                <a:gd name="T41" fmla="*/ 418 h 534"/>
                <a:gd name="T42" fmla="*/ 17 w 361"/>
                <a:gd name="T43" fmla="*/ 436 h 534"/>
                <a:gd name="T44" fmla="*/ 83 w 361"/>
                <a:gd name="T45" fmla="*/ 436 h 534"/>
                <a:gd name="T46" fmla="*/ 83 w 361"/>
                <a:gd name="T47" fmla="*/ 516 h 534"/>
                <a:gd name="T48" fmla="*/ 100 w 361"/>
                <a:gd name="T49" fmla="*/ 534 h 534"/>
                <a:gd name="T50" fmla="*/ 261 w 361"/>
                <a:gd name="T51" fmla="*/ 534 h 534"/>
                <a:gd name="T52" fmla="*/ 278 w 361"/>
                <a:gd name="T53" fmla="*/ 516 h 534"/>
                <a:gd name="T54" fmla="*/ 278 w 361"/>
                <a:gd name="T55" fmla="*/ 436 h 534"/>
                <a:gd name="T56" fmla="*/ 344 w 361"/>
                <a:gd name="T57" fmla="*/ 436 h 534"/>
                <a:gd name="T58" fmla="*/ 361 w 361"/>
                <a:gd name="T59" fmla="*/ 418 h 534"/>
                <a:gd name="T60" fmla="*/ 361 w 361"/>
                <a:gd name="T61" fmla="*/ 378 h 534"/>
                <a:gd name="T62" fmla="*/ 344 w 361"/>
                <a:gd name="T63" fmla="*/ 361 h 534"/>
                <a:gd name="T64" fmla="*/ 34 w 361"/>
                <a:gd name="T65" fmla="*/ 249 h 534"/>
                <a:gd name="T66" fmla="*/ 157 w 361"/>
                <a:gd name="T67" fmla="*/ 19 h 534"/>
                <a:gd name="T68" fmla="*/ 157 w 361"/>
                <a:gd name="T69" fmla="*/ 139 h 534"/>
                <a:gd name="T70" fmla="*/ 139 w 361"/>
                <a:gd name="T71" fmla="*/ 173 h 534"/>
                <a:gd name="T72" fmla="*/ 180 w 361"/>
                <a:gd name="T73" fmla="*/ 214 h 534"/>
                <a:gd name="T74" fmla="*/ 222 w 361"/>
                <a:gd name="T75" fmla="*/ 173 h 534"/>
                <a:gd name="T76" fmla="*/ 207 w 361"/>
                <a:gd name="T77" fmla="*/ 141 h 534"/>
                <a:gd name="T78" fmla="*/ 207 w 361"/>
                <a:gd name="T79" fmla="*/ 20 h 534"/>
                <a:gd name="T80" fmla="*/ 327 w 361"/>
                <a:gd name="T81" fmla="*/ 249 h 534"/>
                <a:gd name="T82" fmla="*/ 275 w 361"/>
                <a:gd name="T83" fmla="*/ 361 h 534"/>
                <a:gd name="T84" fmla="*/ 86 w 361"/>
                <a:gd name="T85" fmla="*/ 361 h 534"/>
                <a:gd name="T86" fmla="*/ 34 w 361"/>
                <a:gd name="T87" fmla="*/ 249 h 534"/>
                <a:gd name="T88" fmla="*/ 262 w 361"/>
                <a:gd name="T89" fmla="*/ 516 h 534"/>
                <a:gd name="T90" fmla="*/ 261 w 361"/>
                <a:gd name="T91" fmla="*/ 518 h 534"/>
                <a:gd name="T92" fmla="*/ 100 w 361"/>
                <a:gd name="T93" fmla="*/ 518 h 534"/>
                <a:gd name="T94" fmla="*/ 99 w 361"/>
                <a:gd name="T95" fmla="*/ 516 h 534"/>
                <a:gd name="T96" fmla="*/ 99 w 361"/>
                <a:gd name="T97" fmla="*/ 436 h 534"/>
                <a:gd name="T98" fmla="*/ 262 w 361"/>
                <a:gd name="T99" fmla="*/ 436 h 534"/>
                <a:gd name="T100" fmla="*/ 262 w 361"/>
                <a:gd name="T101" fmla="*/ 516 h 534"/>
                <a:gd name="T102" fmla="*/ 262 w 361"/>
                <a:gd name="T103" fmla="*/ 516 h 534"/>
                <a:gd name="T104" fmla="*/ 345 w 361"/>
                <a:gd name="T105" fmla="*/ 418 h 534"/>
                <a:gd name="T106" fmla="*/ 344 w 361"/>
                <a:gd name="T107" fmla="*/ 419 h 534"/>
                <a:gd name="T108" fmla="*/ 17 w 361"/>
                <a:gd name="T109" fmla="*/ 419 h 534"/>
                <a:gd name="T110" fmla="*/ 16 w 361"/>
                <a:gd name="T111" fmla="*/ 418 h 534"/>
                <a:gd name="T112" fmla="*/ 16 w 361"/>
                <a:gd name="T113" fmla="*/ 378 h 534"/>
                <a:gd name="T114" fmla="*/ 17 w 361"/>
                <a:gd name="T115" fmla="*/ 377 h 534"/>
                <a:gd name="T116" fmla="*/ 344 w 361"/>
                <a:gd name="T117" fmla="*/ 377 h 534"/>
                <a:gd name="T118" fmla="*/ 345 w 361"/>
                <a:gd name="T119" fmla="*/ 378 h 534"/>
                <a:gd name="T120" fmla="*/ 345 w 361"/>
                <a:gd name="T121" fmla="*/ 418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1" h="534">
                  <a:moveTo>
                    <a:pt x="344" y="361"/>
                  </a:moveTo>
                  <a:lnTo>
                    <a:pt x="298" y="361"/>
                  </a:lnTo>
                  <a:cubicBezTo>
                    <a:pt x="327" y="330"/>
                    <a:pt x="343" y="291"/>
                    <a:pt x="343" y="249"/>
                  </a:cubicBezTo>
                  <a:cubicBezTo>
                    <a:pt x="343" y="175"/>
                    <a:pt x="281" y="44"/>
                    <a:pt x="211" y="3"/>
                  </a:cubicBezTo>
                  <a:cubicBezTo>
                    <a:pt x="206" y="1"/>
                    <a:pt x="201" y="0"/>
                    <a:pt x="197" y="3"/>
                  </a:cubicBezTo>
                  <a:cubicBezTo>
                    <a:pt x="193" y="5"/>
                    <a:pt x="190" y="10"/>
                    <a:pt x="190" y="15"/>
                  </a:cubicBezTo>
                  <a:lnTo>
                    <a:pt x="190" y="145"/>
                  </a:lnTo>
                  <a:cubicBezTo>
                    <a:pt x="190" y="148"/>
                    <a:pt x="192" y="150"/>
                    <a:pt x="194" y="152"/>
                  </a:cubicBezTo>
                  <a:cubicBezTo>
                    <a:pt x="201" y="156"/>
                    <a:pt x="205" y="164"/>
                    <a:pt x="205" y="173"/>
                  </a:cubicBezTo>
                  <a:cubicBezTo>
                    <a:pt x="205" y="186"/>
                    <a:pt x="194" y="198"/>
                    <a:pt x="180" y="198"/>
                  </a:cubicBezTo>
                  <a:cubicBezTo>
                    <a:pt x="167" y="198"/>
                    <a:pt x="155" y="186"/>
                    <a:pt x="155" y="173"/>
                  </a:cubicBezTo>
                  <a:cubicBezTo>
                    <a:pt x="155" y="163"/>
                    <a:pt x="161" y="155"/>
                    <a:pt x="169" y="150"/>
                  </a:cubicBezTo>
                  <a:cubicBezTo>
                    <a:pt x="171" y="149"/>
                    <a:pt x="173" y="146"/>
                    <a:pt x="173" y="143"/>
                  </a:cubicBezTo>
                  <a:lnTo>
                    <a:pt x="173" y="15"/>
                  </a:lnTo>
                  <a:cubicBezTo>
                    <a:pt x="173" y="10"/>
                    <a:pt x="171" y="5"/>
                    <a:pt x="166" y="3"/>
                  </a:cubicBezTo>
                  <a:cubicBezTo>
                    <a:pt x="162" y="0"/>
                    <a:pt x="157" y="0"/>
                    <a:pt x="153" y="3"/>
                  </a:cubicBezTo>
                  <a:cubicBezTo>
                    <a:pt x="81" y="40"/>
                    <a:pt x="18" y="172"/>
                    <a:pt x="18" y="249"/>
                  </a:cubicBezTo>
                  <a:cubicBezTo>
                    <a:pt x="18" y="291"/>
                    <a:pt x="34" y="331"/>
                    <a:pt x="63" y="361"/>
                  </a:cubicBezTo>
                  <a:lnTo>
                    <a:pt x="17" y="361"/>
                  </a:lnTo>
                  <a:cubicBezTo>
                    <a:pt x="8" y="361"/>
                    <a:pt x="0" y="369"/>
                    <a:pt x="0" y="378"/>
                  </a:cubicBezTo>
                  <a:lnTo>
                    <a:pt x="0" y="418"/>
                  </a:lnTo>
                  <a:cubicBezTo>
                    <a:pt x="0" y="428"/>
                    <a:pt x="8" y="436"/>
                    <a:pt x="17" y="436"/>
                  </a:cubicBezTo>
                  <a:lnTo>
                    <a:pt x="83" y="436"/>
                  </a:lnTo>
                  <a:lnTo>
                    <a:pt x="83" y="516"/>
                  </a:lnTo>
                  <a:cubicBezTo>
                    <a:pt x="83" y="526"/>
                    <a:pt x="90" y="534"/>
                    <a:pt x="100" y="534"/>
                  </a:cubicBezTo>
                  <a:lnTo>
                    <a:pt x="261" y="534"/>
                  </a:lnTo>
                  <a:cubicBezTo>
                    <a:pt x="271" y="534"/>
                    <a:pt x="278" y="526"/>
                    <a:pt x="278" y="516"/>
                  </a:cubicBezTo>
                  <a:lnTo>
                    <a:pt x="278" y="436"/>
                  </a:lnTo>
                  <a:lnTo>
                    <a:pt x="344" y="436"/>
                  </a:lnTo>
                  <a:cubicBezTo>
                    <a:pt x="353" y="436"/>
                    <a:pt x="361" y="428"/>
                    <a:pt x="361" y="418"/>
                  </a:cubicBezTo>
                  <a:lnTo>
                    <a:pt x="361" y="378"/>
                  </a:lnTo>
                  <a:cubicBezTo>
                    <a:pt x="361" y="369"/>
                    <a:pt x="353" y="361"/>
                    <a:pt x="344" y="361"/>
                  </a:cubicBezTo>
                  <a:close/>
                  <a:moveTo>
                    <a:pt x="34" y="249"/>
                  </a:moveTo>
                  <a:cubicBezTo>
                    <a:pt x="34" y="178"/>
                    <a:pt x="93" y="55"/>
                    <a:pt x="157" y="19"/>
                  </a:cubicBezTo>
                  <a:lnTo>
                    <a:pt x="157" y="139"/>
                  </a:lnTo>
                  <a:cubicBezTo>
                    <a:pt x="146" y="146"/>
                    <a:pt x="139" y="159"/>
                    <a:pt x="139" y="173"/>
                  </a:cubicBezTo>
                  <a:cubicBezTo>
                    <a:pt x="139" y="195"/>
                    <a:pt x="158" y="214"/>
                    <a:pt x="180" y="214"/>
                  </a:cubicBezTo>
                  <a:cubicBezTo>
                    <a:pt x="203" y="214"/>
                    <a:pt x="222" y="195"/>
                    <a:pt x="222" y="173"/>
                  </a:cubicBezTo>
                  <a:cubicBezTo>
                    <a:pt x="222" y="160"/>
                    <a:pt x="216" y="149"/>
                    <a:pt x="207" y="141"/>
                  </a:cubicBezTo>
                  <a:lnTo>
                    <a:pt x="207" y="20"/>
                  </a:lnTo>
                  <a:cubicBezTo>
                    <a:pt x="269" y="59"/>
                    <a:pt x="327" y="181"/>
                    <a:pt x="327" y="249"/>
                  </a:cubicBezTo>
                  <a:cubicBezTo>
                    <a:pt x="327" y="292"/>
                    <a:pt x="308" y="333"/>
                    <a:pt x="275" y="361"/>
                  </a:cubicBezTo>
                  <a:lnTo>
                    <a:pt x="86" y="361"/>
                  </a:lnTo>
                  <a:cubicBezTo>
                    <a:pt x="53" y="333"/>
                    <a:pt x="34" y="292"/>
                    <a:pt x="34" y="249"/>
                  </a:cubicBezTo>
                  <a:close/>
                  <a:moveTo>
                    <a:pt x="262" y="516"/>
                  </a:moveTo>
                  <a:cubicBezTo>
                    <a:pt x="262" y="517"/>
                    <a:pt x="262" y="518"/>
                    <a:pt x="261" y="518"/>
                  </a:cubicBezTo>
                  <a:lnTo>
                    <a:pt x="100" y="518"/>
                  </a:lnTo>
                  <a:cubicBezTo>
                    <a:pt x="99" y="518"/>
                    <a:pt x="99" y="517"/>
                    <a:pt x="99" y="516"/>
                  </a:cubicBezTo>
                  <a:lnTo>
                    <a:pt x="99" y="436"/>
                  </a:lnTo>
                  <a:lnTo>
                    <a:pt x="262" y="436"/>
                  </a:lnTo>
                  <a:lnTo>
                    <a:pt x="262" y="516"/>
                  </a:lnTo>
                  <a:lnTo>
                    <a:pt x="262" y="516"/>
                  </a:lnTo>
                  <a:close/>
                  <a:moveTo>
                    <a:pt x="345" y="418"/>
                  </a:moveTo>
                  <a:cubicBezTo>
                    <a:pt x="345" y="419"/>
                    <a:pt x="344" y="419"/>
                    <a:pt x="344" y="419"/>
                  </a:cubicBezTo>
                  <a:lnTo>
                    <a:pt x="17" y="419"/>
                  </a:lnTo>
                  <a:cubicBezTo>
                    <a:pt x="17" y="419"/>
                    <a:pt x="16" y="419"/>
                    <a:pt x="16" y="418"/>
                  </a:cubicBezTo>
                  <a:lnTo>
                    <a:pt x="16" y="378"/>
                  </a:lnTo>
                  <a:cubicBezTo>
                    <a:pt x="16" y="378"/>
                    <a:pt x="17" y="377"/>
                    <a:pt x="17" y="377"/>
                  </a:cubicBezTo>
                  <a:lnTo>
                    <a:pt x="344" y="377"/>
                  </a:lnTo>
                  <a:cubicBezTo>
                    <a:pt x="344" y="377"/>
                    <a:pt x="345" y="378"/>
                    <a:pt x="345" y="378"/>
                  </a:cubicBezTo>
                  <a:lnTo>
                    <a:pt x="345" y="41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G8321 Black" panose="00000A05000000000000" pitchFamily="2" charset="0"/>
              </a:endParaRPr>
            </a:p>
          </p:txBody>
        </p:sp>
      </p:grpSp>
      <p:grpSp>
        <p:nvGrpSpPr>
          <p:cNvPr id="77" name="Group 67"/>
          <p:cNvGrpSpPr/>
          <p:nvPr/>
        </p:nvGrpSpPr>
        <p:grpSpPr>
          <a:xfrm>
            <a:off x="1866900" y="3538644"/>
            <a:ext cx="515220" cy="515220"/>
            <a:chOff x="1117600" y="3556000"/>
            <a:chExt cx="515220" cy="515220"/>
          </a:xfrm>
        </p:grpSpPr>
        <p:sp>
          <p:nvSpPr>
            <p:cNvPr id="78" name="椭圆 77"/>
            <p:cNvSpPr/>
            <p:nvPr/>
          </p:nvSpPr>
          <p:spPr>
            <a:xfrm>
              <a:off x="1117600" y="3556000"/>
              <a:ext cx="515220" cy="515220"/>
            </a:xfrm>
            <a:prstGeom prst="ellipse">
              <a:avLst/>
            </a:prstGeom>
            <a:solidFill>
              <a:srgbClr val="F58C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G8321 Black" panose="00000A05000000000000" pitchFamily="2" charset="0"/>
              </a:endParaRPr>
            </a:p>
          </p:txBody>
        </p:sp>
        <p:sp>
          <p:nvSpPr>
            <p:cNvPr id="79" name="Oval 64"/>
            <p:cNvSpPr/>
            <p:nvPr/>
          </p:nvSpPr>
          <p:spPr>
            <a:xfrm>
              <a:off x="1283901" y="3680301"/>
              <a:ext cx="182619" cy="266618"/>
            </a:xfrm>
            <a:custGeom>
              <a:avLst/>
              <a:gdLst>
                <a:gd name="T0" fmla="*/ 3876 w 8768"/>
                <a:gd name="T1" fmla="*/ 12800 h 12800"/>
                <a:gd name="T2" fmla="*/ 0 w 8768"/>
                <a:gd name="T3" fmla="*/ 7977 h 12800"/>
                <a:gd name="T4" fmla="*/ 3876 w 8768"/>
                <a:gd name="T5" fmla="*/ 3154 h 12800"/>
                <a:gd name="T6" fmla="*/ 7751 w 8768"/>
                <a:gd name="T7" fmla="*/ 7977 h 12800"/>
                <a:gd name="T8" fmla="*/ 3876 w 8768"/>
                <a:gd name="T9" fmla="*/ 12800 h 12800"/>
                <a:gd name="T10" fmla="*/ 3876 w 8768"/>
                <a:gd name="T11" fmla="*/ 3687 h 12800"/>
                <a:gd name="T12" fmla="*/ 533 w 8768"/>
                <a:gd name="T13" fmla="*/ 7977 h 12800"/>
                <a:gd name="T14" fmla="*/ 3876 w 8768"/>
                <a:gd name="T15" fmla="*/ 12267 h 12800"/>
                <a:gd name="T16" fmla="*/ 7218 w 8768"/>
                <a:gd name="T17" fmla="*/ 7977 h 12800"/>
                <a:gd name="T18" fmla="*/ 3876 w 8768"/>
                <a:gd name="T19" fmla="*/ 3687 h 12800"/>
                <a:gd name="T20" fmla="*/ 3876 w 8768"/>
                <a:gd name="T21" fmla="*/ 7298 h 12800"/>
                <a:gd name="T22" fmla="*/ 3609 w 8768"/>
                <a:gd name="T23" fmla="*/ 7031 h 12800"/>
                <a:gd name="T24" fmla="*/ 3609 w 8768"/>
                <a:gd name="T25" fmla="*/ 4962 h 12800"/>
                <a:gd name="T26" fmla="*/ 3876 w 8768"/>
                <a:gd name="T27" fmla="*/ 4695 h 12800"/>
                <a:gd name="T28" fmla="*/ 4142 w 8768"/>
                <a:gd name="T29" fmla="*/ 4962 h 12800"/>
                <a:gd name="T30" fmla="*/ 4142 w 8768"/>
                <a:gd name="T31" fmla="*/ 7031 h 12800"/>
                <a:gd name="T32" fmla="*/ 3876 w 8768"/>
                <a:gd name="T33" fmla="*/ 7298 h 12800"/>
                <a:gd name="T34" fmla="*/ 3875 w 8768"/>
                <a:gd name="T35" fmla="*/ 3372 h 12800"/>
                <a:gd name="T36" fmla="*/ 3610 w 8768"/>
                <a:gd name="T37" fmla="*/ 3127 h 12800"/>
                <a:gd name="T38" fmla="*/ 3894 w 8768"/>
                <a:gd name="T39" fmla="*/ 2220 h 12800"/>
                <a:gd name="T40" fmla="*/ 6021 w 8768"/>
                <a:gd name="T41" fmla="*/ 1748 h 12800"/>
                <a:gd name="T42" fmla="*/ 6260 w 8768"/>
                <a:gd name="T43" fmla="*/ 1753 h 12800"/>
                <a:gd name="T44" fmla="*/ 6478 w 8768"/>
                <a:gd name="T45" fmla="*/ 1756 h 12800"/>
                <a:gd name="T46" fmla="*/ 7713 w 8768"/>
                <a:gd name="T47" fmla="*/ 1417 h 12800"/>
                <a:gd name="T48" fmla="*/ 8235 w 8768"/>
                <a:gd name="T49" fmla="*/ 267 h 12800"/>
                <a:gd name="T50" fmla="*/ 8502 w 8768"/>
                <a:gd name="T51" fmla="*/ 0 h 12800"/>
                <a:gd name="T52" fmla="*/ 8768 w 8768"/>
                <a:gd name="T53" fmla="*/ 267 h 12800"/>
                <a:gd name="T54" fmla="*/ 8045 w 8768"/>
                <a:gd name="T55" fmla="*/ 1834 h 12800"/>
                <a:gd name="T56" fmla="*/ 6470 w 8768"/>
                <a:gd name="T57" fmla="*/ 2290 h 12800"/>
                <a:gd name="T58" fmla="*/ 6256 w 8768"/>
                <a:gd name="T59" fmla="*/ 2287 h 12800"/>
                <a:gd name="T60" fmla="*/ 6005 w 8768"/>
                <a:gd name="T61" fmla="*/ 2281 h 12800"/>
                <a:gd name="T62" fmla="*/ 4281 w 8768"/>
                <a:gd name="T63" fmla="*/ 2587 h 12800"/>
                <a:gd name="T64" fmla="*/ 4142 w 8768"/>
                <a:gd name="T65" fmla="*/ 3084 h 12800"/>
                <a:gd name="T66" fmla="*/ 3898 w 8768"/>
                <a:gd name="T67" fmla="*/ 3372 h 12800"/>
                <a:gd name="T68" fmla="*/ 3875 w 8768"/>
                <a:gd name="T69" fmla="*/ 3372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68" h="12800">
                  <a:moveTo>
                    <a:pt x="3876" y="12800"/>
                  </a:moveTo>
                  <a:cubicBezTo>
                    <a:pt x="1738" y="12800"/>
                    <a:pt x="0" y="10637"/>
                    <a:pt x="0" y="7977"/>
                  </a:cubicBezTo>
                  <a:cubicBezTo>
                    <a:pt x="0" y="5318"/>
                    <a:pt x="1738" y="3154"/>
                    <a:pt x="3876" y="3154"/>
                  </a:cubicBezTo>
                  <a:cubicBezTo>
                    <a:pt x="6013" y="3154"/>
                    <a:pt x="7751" y="5318"/>
                    <a:pt x="7751" y="7977"/>
                  </a:cubicBezTo>
                  <a:cubicBezTo>
                    <a:pt x="7751" y="10637"/>
                    <a:pt x="6013" y="12800"/>
                    <a:pt x="3876" y="12800"/>
                  </a:cubicBezTo>
                  <a:close/>
                  <a:moveTo>
                    <a:pt x="3876" y="3687"/>
                  </a:moveTo>
                  <a:cubicBezTo>
                    <a:pt x="2033" y="3687"/>
                    <a:pt x="533" y="5612"/>
                    <a:pt x="533" y="7977"/>
                  </a:cubicBezTo>
                  <a:cubicBezTo>
                    <a:pt x="533" y="10342"/>
                    <a:pt x="2033" y="12267"/>
                    <a:pt x="3876" y="12267"/>
                  </a:cubicBezTo>
                  <a:cubicBezTo>
                    <a:pt x="5719" y="12267"/>
                    <a:pt x="7218" y="10342"/>
                    <a:pt x="7218" y="7977"/>
                  </a:cubicBezTo>
                  <a:cubicBezTo>
                    <a:pt x="7218" y="5612"/>
                    <a:pt x="5719" y="3687"/>
                    <a:pt x="3876" y="3687"/>
                  </a:cubicBezTo>
                  <a:close/>
                  <a:moveTo>
                    <a:pt x="3876" y="7298"/>
                  </a:moveTo>
                  <a:cubicBezTo>
                    <a:pt x="3728" y="7298"/>
                    <a:pt x="3609" y="7178"/>
                    <a:pt x="3609" y="7031"/>
                  </a:cubicBezTo>
                  <a:lnTo>
                    <a:pt x="3609" y="4962"/>
                  </a:lnTo>
                  <a:cubicBezTo>
                    <a:pt x="3609" y="4815"/>
                    <a:pt x="3728" y="4695"/>
                    <a:pt x="3876" y="4695"/>
                  </a:cubicBezTo>
                  <a:cubicBezTo>
                    <a:pt x="4023" y="4695"/>
                    <a:pt x="4142" y="4815"/>
                    <a:pt x="4142" y="4962"/>
                  </a:cubicBezTo>
                  <a:lnTo>
                    <a:pt x="4142" y="7031"/>
                  </a:lnTo>
                  <a:cubicBezTo>
                    <a:pt x="4142" y="7178"/>
                    <a:pt x="4023" y="7298"/>
                    <a:pt x="3876" y="7298"/>
                  </a:cubicBezTo>
                  <a:close/>
                  <a:moveTo>
                    <a:pt x="3875" y="3372"/>
                  </a:moveTo>
                  <a:cubicBezTo>
                    <a:pt x="3738" y="3372"/>
                    <a:pt x="3621" y="3267"/>
                    <a:pt x="3610" y="3127"/>
                  </a:cubicBezTo>
                  <a:cubicBezTo>
                    <a:pt x="3579" y="2756"/>
                    <a:pt x="3675" y="2451"/>
                    <a:pt x="3894" y="2220"/>
                  </a:cubicBezTo>
                  <a:cubicBezTo>
                    <a:pt x="4386" y="1701"/>
                    <a:pt x="5369" y="1729"/>
                    <a:pt x="6021" y="1748"/>
                  </a:cubicBezTo>
                  <a:cubicBezTo>
                    <a:pt x="6107" y="1750"/>
                    <a:pt x="6188" y="1753"/>
                    <a:pt x="6260" y="1753"/>
                  </a:cubicBezTo>
                  <a:lnTo>
                    <a:pt x="6478" y="1756"/>
                  </a:lnTo>
                  <a:cubicBezTo>
                    <a:pt x="7021" y="1765"/>
                    <a:pt x="7269" y="1769"/>
                    <a:pt x="7713" y="1417"/>
                  </a:cubicBezTo>
                  <a:cubicBezTo>
                    <a:pt x="8184" y="1042"/>
                    <a:pt x="8235" y="852"/>
                    <a:pt x="8235" y="267"/>
                  </a:cubicBezTo>
                  <a:cubicBezTo>
                    <a:pt x="8235" y="119"/>
                    <a:pt x="8354" y="0"/>
                    <a:pt x="8502" y="0"/>
                  </a:cubicBezTo>
                  <a:cubicBezTo>
                    <a:pt x="8649" y="0"/>
                    <a:pt x="8768" y="119"/>
                    <a:pt x="8768" y="267"/>
                  </a:cubicBezTo>
                  <a:cubicBezTo>
                    <a:pt x="8768" y="966"/>
                    <a:pt x="8668" y="1338"/>
                    <a:pt x="8045" y="1834"/>
                  </a:cubicBezTo>
                  <a:cubicBezTo>
                    <a:pt x="7451" y="2305"/>
                    <a:pt x="7040" y="2298"/>
                    <a:pt x="6470" y="2290"/>
                  </a:cubicBezTo>
                  <a:lnTo>
                    <a:pt x="6256" y="2287"/>
                  </a:lnTo>
                  <a:cubicBezTo>
                    <a:pt x="6172" y="2286"/>
                    <a:pt x="6089" y="2284"/>
                    <a:pt x="6005" y="2281"/>
                  </a:cubicBezTo>
                  <a:cubicBezTo>
                    <a:pt x="5482" y="2266"/>
                    <a:pt x="4609" y="2241"/>
                    <a:pt x="4281" y="2587"/>
                  </a:cubicBezTo>
                  <a:cubicBezTo>
                    <a:pt x="4169" y="2705"/>
                    <a:pt x="4124" y="2867"/>
                    <a:pt x="4142" y="3084"/>
                  </a:cubicBezTo>
                  <a:cubicBezTo>
                    <a:pt x="4154" y="3231"/>
                    <a:pt x="4044" y="3360"/>
                    <a:pt x="3898" y="3372"/>
                  </a:cubicBezTo>
                  <a:lnTo>
                    <a:pt x="3875" y="33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G8321 Black" panose="00000A05000000000000" pitchFamily="2" charset="0"/>
              </a:endParaRPr>
            </a:p>
          </p:txBody>
        </p:sp>
      </p:grpSp>
      <p:sp>
        <p:nvSpPr>
          <p:cNvPr id="83" name="矩形: 圆角 82"/>
          <p:cNvSpPr/>
          <p:nvPr/>
        </p:nvSpPr>
        <p:spPr>
          <a:xfrm>
            <a:off x="1282700" y="5156638"/>
            <a:ext cx="2052342" cy="549446"/>
          </a:xfrm>
          <a:prstGeom prst="roundRect">
            <a:avLst>
              <a:gd name="adj" fmla="val 50000"/>
            </a:avLst>
          </a:prstGeom>
          <a:solidFill>
            <a:srgbClr val="BE6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latin typeface="G8321 Black" panose="00000A05000000000000" pitchFamily="2" charset="0"/>
                <a:cs typeface="Manrope SemiBold" charset="0"/>
              </a:rPr>
              <a:t>Speaker name :XXX</a:t>
            </a:r>
            <a:endParaRPr lang="en-US" altLang="zh-CN" sz="1050" dirty="0">
              <a:latin typeface="G8321 Black" panose="00000A05000000000000" pitchFamily="2" charset="0"/>
              <a:cs typeface="Manrope SemiBold" charset="0"/>
            </a:endParaRPr>
          </a:p>
        </p:txBody>
      </p:sp>
    </p:spTree>
    <p:custDataLst>
      <p:tags r:id="rId13"/>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2000" cy="6858000"/>
          </a:xfrm>
          <a:prstGeom prst="rect">
            <a:avLst/>
          </a:prstGeom>
          <a:solidFill>
            <a:srgbClr val="FD9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G8321 Black" panose="00000A05000000000000" pitchFamily="2" charset="0"/>
            </a:endParaRPr>
          </a:p>
        </p:txBody>
      </p:sp>
      <p:grpSp>
        <p:nvGrpSpPr>
          <p:cNvPr id="14" name="组合 13"/>
          <p:cNvGrpSpPr/>
          <p:nvPr/>
        </p:nvGrpSpPr>
        <p:grpSpPr>
          <a:xfrm>
            <a:off x="0" y="0"/>
            <a:ext cx="12192000" cy="6858000"/>
            <a:chOff x="0" y="0"/>
            <a:chExt cx="12192000" cy="6858000"/>
          </a:xfrm>
          <a:solidFill>
            <a:srgbClr val="FDB291"/>
          </a:solidFill>
        </p:grpSpPr>
        <p:pic>
          <p:nvPicPr>
            <p:cNvPr id="12" name="图形 1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6126633" cy="6858000"/>
            </a:xfrm>
            <a:prstGeom prst="rect">
              <a:avLst/>
            </a:prstGeom>
          </p:spPr>
        </p:pic>
        <p:pic>
          <p:nvPicPr>
            <p:cNvPr id="13" name="图形 1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6187899" y="0"/>
              <a:ext cx="6004101" cy="6858000"/>
            </a:xfrm>
            <a:prstGeom prst="rect">
              <a:avLst/>
            </a:prstGeom>
          </p:spPr>
        </p:pic>
      </p:grpSp>
      <p:sp>
        <p:nvSpPr>
          <p:cNvPr id="16" name="矩形: 圆角 15"/>
          <p:cNvSpPr/>
          <p:nvPr/>
        </p:nvSpPr>
        <p:spPr>
          <a:xfrm>
            <a:off x="447499" y="406400"/>
            <a:ext cx="11315700" cy="6045200"/>
          </a:xfrm>
          <a:prstGeom prst="roundRect">
            <a:avLst>
              <a:gd name="adj" fmla="val 7037"/>
            </a:avLst>
          </a:prstGeom>
          <a:solidFill>
            <a:srgbClr val="F7F5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G8321 Black" panose="00000A05000000000000" pitchFamily="2" charset="0"/>
            </a:endParaRPr>
          </a:p>
        </p:txBody>
      </p:sp>
      <p:pic>
        <p:nvPicPr>
          <p:cNvPr id="21" name="图形 20"/>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97986" y="685403"/>
            <a:ext cx="419100" cy="95250"/>
          </a:xfrm>
          <a:prstGeom prst="rect">
            <a:avLst/>
          </a:prstGeom>
        </p:spPr>
      </p:pic>
      <p:sp>
        <p:nvSpPr>
          <p:cNvPr id="28" name="矩形 27"/>
          <p:cNvSpPr/>
          <p:nvPr/>
        </p:nvSpPr>
        <p:spPr>
          <a:xfrm>
            <a:off x="1244529" y="986181"/>
            <a:ext cx="9721640" cy="922020"/>
          </a:xfrm>
          <a:prstGeom prst="rect">
            <a:avLst/>
          </a:prstGeom>
        </p:spPr>
        <p:txBody>
          <a:bodyPr wrap="square">
            <a:spAutoFit/>
          </a:bodyPr>
          <a:lstStyle/>
          <a:p>
            <a:pPr algn="ctr"/>
            <a:r>
              <a:rPr lang="zh-CN" altLang="en-US" sz="5400" dirty="0">
                <a:solidFill>
                  <a:srgbClr val="F58C6F"/>
                </a:solidFill>
                <a:latin typeface="G8321 Black" panose="00000A05000000000000" pitchFamily="2" charset="0"/>
                <a:ea typeface="+mj-ea"/>
                <a:cs typeface="Manrope SemiBold" charset="0"/>
              </a:rPr>
              <a:t> </a:t>
            </a:r>
            <a:r>
              <a:rPr lang="en-US" altLang="zh-CN" sz="5400" dirty="0">
                <a:solidFill>
                  <a:srgbClr val="F58C6F"/>
                </a:solidFill>
                <a:latin typeface="G8321 Black" panose="00000A05000000000000" pitchFamily="2" charset="0"/>
                <a:ea typeface="+mj-ea"/>
                <a:cs typeface="Manrope SemiBold" charset="0"/>
              </a:rPr>
              <a:t>Group Member</a:t>
            </a:r>
            <a:r>
              <a:rPr lang="zh-CN" altLang="en-US" sz="5400" dirty="0">
                <a:solidFill>
                  <a:srgbClr val="F58C6F"/>
                </a:solidFill>
                <a:latin typeface="G8321 Black" panose="00000A05000000000000" pitchFamily="2" charset="0"/>
                <a:ea typeface="+mj-ea"/>
                <a:cs typeface="Manrope SemiBold" charset="0"/>
              </a:rPr>
              <a:t>s</a:t>
            </a:r>
            <a:endParaRPr lang="zh-CN" altLang="en-US" sz="5400" dirty="0">
              <a:solidFill>
                <a:srgbClr val="F58C6F"/>
              </a:solidFill>
              <a:latin typeface="G8321 Black" panose="00000A05000000000000" pitchFamily="2" charset="0"/>
              <a:ea typeface="+mj-ea"/>
              <a:cs typeface="Manrope SemiBold" charset="0"/>
            </a:endParaRPr>
          </a:p>
        </p:txBody>
      </p:sp>
      <p:pic>
        <p:nvPicPr>
          <p:cNvPr id="2" name="图形 1"/>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52780" y="4678956"/>
            <a:ext cx="2510420" cy="1772643"/>
          </a:xfrm>
          <a:prstGeom prst="rect">
            <a:avLst/>
          </a:prstGeom>
        </p:spPr>
      </p:pic>
      <p:pic>
        <p:nvPicPr>
          <p:cNvPr id="3" name="图形 2"/>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36852" y="868785"/>
            <a:ext cx="1187468" cy="1212913"/>
          </a:xfrm>
          <a:prstGeom prst="rect">
            <a:avLst/>
          </a:prstGeom>
        </p:spPr>
      </p:pic>
      <p:sp>
        <p:nvSpPr>
          <p:cNvPr id="72" name="弧形 71"/>
          <p:cNvSpPr/>
          <p:nvPr/>
        </p:nvSpPr>
        <p:spPr>
          <a:xfrm rot="20663099" flipH="1">
            <a:off x="1112272" y="2480616"/>
            <a:ext cx="2359152" cy="2359153"/>
          </a:xfrm>
          <a:prstGeom prst="arc">
            <a:avLst>
              <a:gd name="adj1" fmla="val 5094544"/>
              <a:gd name="adj2" fmla="val 15640881"/>
            </a:avLst>
          </a:prstGeom>
          <a:ln>
            <a:solidFill>
              <a:srgbClr val="BE6E9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anrope SemiBold" charset="0"/>
            </a:endParaRPr>
          </a:p>
        </p:txBody>
      </p:sp>
      <p:sp>
        <p:nvSpPr>
          <p:cNvPr id="73" name="椭圆 72"/>
          <p:cNvSpPr/>
          <p:nvPr/>
        </p:nvSpPr>
        <p:spPr>
          <a:xfrm>
            <a:off x="1243978" y="2618399"/>
            <a:ext cx="2095741" cy="2095741"/>
          </a:xfrm>
          <a:prstGeom prst="ellipse">
            <a:avLst/>
          </a:prstGeom>
          <a:solidFill>
            <a:srgbClr val="F58C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anrope SemiBold" charset="0"/>
            </a:endParaRPr>
          </a:p>
        </p:txBody>
      </p:sp>
      <p:sp>
        <p:nvSpPr>
          <p:cNvPr id="74" name="弧形 73"/>
          <p:cNvSpPr/>
          <p:nvPr/>
        </p:nvSpPr>
        <p:spPr>
          <a:xfrm>
            <a:off x="1112272" y="2486693"/>
            <a:ext cx="2359152" cy="2359153"/>
          </a:xfrm>
          <a:prstGeom prst="arc">
            <a:avLst>
              <a:gd name="adj1" fmla="val 4907026"/>
              <a:gd name="adj2" fmla="val 15640881"/>
            </a:avLst>
          </a:prstGeom>
          <a:ln>
            <a:solidFill>
              <a:srgbClr val="BE6E9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anrope SemiBold" charset="0"/>
            </a:endParaRPr>
          </a:p>
        </p:txBody>
      </p:sp>
      <p:sp>
        <p:nvSpPr>
          <p:cNvPr id="75" name="椭圆 74"/>
          <p:cNvSpPr/>
          <p:nvPr/>
        </p:nvSpPr>
        <p:spPr>
          <a:xfrm>
            <a:off x="2085628" y="2439181"/>
            <a:ext cx="104256" cy="104256"/>
          </a:xfrm>
          <a:prstGeom prst="ellipse">
            <a:avLst/>
          </a:prstGeom>
          <a:solidFill>
            <a:srgbClr val="BE6E9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anrope SemiBold" charset="0"/>
            </a:endParaRPr>
          </a:p>
        </p:txBody>
      </p:sp>
      <p:sp>
        <p:nvSpPr>
          <p:cNvPr id="76" name="椭圆 75"/>
          <p:cNvSpPr/>
          <p:nvPr/>
        </p:nvSpPr>
        <p:spPr>
          <a:xfrm>
            <a:off x="2429286" y="4778640"/>
            <a:ext cx="104256" cy="104256"/>
          </a:xfrm>
          <a:prstGeom prst="ellipse">
            <a:avLst/>
          </a:prstGeom>
          <a:solidFill>
            <a:srgbClr val="BE6E9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anrope SemiBold" charset="0"/>
            </a:endParaRPr>
          </a:p>
        </p:txBody>
      </p:sp>
      <p:sp>
        <p:nvSpPr>
          <p:cNvPr id="69" name="矩形 68"/>
          <p:cNvSpPr/>
          <p:nvPr/>
        </p:nvSpPr>
        <p:spPr>
          <a:xfrm>
            <a:off x="594995" y="2933700"/>
            <a:ext cx="3385185" cy="306705"/>
          </a:xfrm>
          <a:prstGeom prst="rect">
            <a:avLst/>
          </a:prstGeom>
        </p:spPr>
        <p:txBody>
          <a:bodyPr wrap="square">
            <a:spAutoFit/>
          </a:bodyPr>
          <a:lstStyle/>
          <a:p>
            <a:pPr algn="ctr"/>
            <a:r>
              <a:rPr lang="en-US" altLang="zh-CN" sz="1400" dirty="0">
                <a:solidFill>
                  <a:schemeClr val="bg1"/>
                </a:solidFill>
                <a:latin typeface="G8321 Black" panose="00000A05000000000000" pitchFamily="2" charset="0"/>
                <a:ea typeface="G8321 Black" panose="00000A05000000000000" pitchFamily="2" charset="0"/>
                <a:cs typeface="Manrope SemiBold" charset="0"/>
              </a:rPr>
              <a:t>1211201970</a:t>
            </a:r>
            <a:endParaRPr lang="en-US" altLang="zh-CN" sz="1400" dirty="0">
              <a:solidFill>
                <a:schemeClr val="bg1"/>
              </a:solidFill>
              <a:latin typeface="G8321 Black" panose="00000A05000000000000" pitchFamily="2" charset="0"/>
              <a:ea typeface="G8321 Black" panose="00000A05000000000000" pitchFamily="2" charset="0"/>
              <a:cs typeface="Manrope SemiBold" charset="0"/>
            </a:endParaRPr>
          </a:p>
        </p:txBody>
      </p:sp>
      <p:sp>
        <p:nvSpPr>
          <p:cNvPr id="70" name="矩形 69"/>
          <p:cNvSpPr/>
          <p:nvPr/>
        </p:nvSpPr>
        <p:spPr>
          <a:xfrm>
            <a:off x="936625" y="3543300"/>
            <a:ext cx="2651125" cy="398780"/>
          </a:xfrm>
          <a:prstGeom prst="rect">
            <a:avLst/>
          </a:prstGeom>
        </p:spPr>
        <p:txBody>
          <a:bodyPr wrap="square">
            <a:spAutoFit/>
          </a:bodyPr>
          <a:lstStyle/>
          <a:p>
            <a:pPr algn="ctr"/>
            <a:r>
              <a:rPr lang="zh-CN" altLang="en-US" sz="2000" dirty="0">
                <a:solidFill>
                  <a:schemeClr val="bg1"/>
                </a:solidFill>
                <a:latin typeface="G8321 Black" panose="00000A05000000000000" pitchFamily="2" charset="0"/>
                <a:ea typeface="G8321 Black" panose="00000A05000000000000" pitchFamily="2" charset="0"/>
                <a:cs typeface="Manrope SemiBold" charset="0"/>
              </a:rPr>
              <a:t> KING YIN BEN</a:t>
            </a:r>
            <a:endParaRPr lang="zh-CN" altLang="en-US" sz="2000" dirty="0">
              <a:solidFill>
                <a:schemeClr val="bg1"/>
              </a:solidFill>
              <a:latin typeface="G8321 Black" panose="00000A05000000000000" pitchFamily="2" charset="0"/>
              <a:ea typeface="G8321 Black" panose="00000A05000000000000" pitchFamily="2" charset="0"/>
              <a:cs typeface="Manrope SemiBold" charset="0"/>
            </a:endParaRPr>
          </a:p>
        </p:txBody>
      </p:sp>
      <p:sp>
        <p:nvSpPr>
          <p:cNvPr id="59" name="弧形 58"/>
          <p:cNvSpPr/>
          <p:nvPr/>
        </p:nvSpPr>
        <p:spPr>
          <a:xfrm rot="20663099" flipH="1">
            <a:off x="3648374" y="2480616"/>
            <a:ext cx="2359152" cy="2359153"/>
          </a:xfrm>
          <a:prstGeom prst="arc">
            <a:avLst>
              <a:gd name="adj1" fmla="val 5094544"/>
              <a:gd name="adj2" fmla="val 15640881"/>
            </a:avLst>
          </a:prstGeom>
          <a:ln>
            <a:solidFill>
              <a:srgbClr val="BE6E9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anrope SemiBold" charset="0"/>
            </a:endParaRPr>
          </a:p>
        </p:txBody>
      </p:sp>
      <p:sp>
        <p:nvSpPr>
          <p:cNvPr id="60" name="椭圆 59"/>
          <p:cNvSpPr/>
          <p:nvPr/>
        </p:nvSpPr>
        <p:spPr>
          <a:xfrm>
            <a:off x="3780080" y="2618399"/>
            <a:ext cx="2095741" cy="2095741"/>
          </a:xfrm>
          <a:prstGeom prst="ellipse">
            <a:avLst/>
          </a:prstGeom>
          <a:solidFill>
            <a:srgbClr val="F58C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anrope SemiBold" charset="0"/>
            </a:endParaRPr>
          </a:p>
        </p:txBody>
      </p:sp>
      <p:sp>
        <p:nvSpPr>
          <p:cNvPr id="61" name="弧形 60"/>
          <p:cNvSpPr/>
          <p:nvPr/>
        </p:nvSpPr>
        <p:spPr>
          <a:xfrm>
            <a:off x="3648374" y="2486693"/>
            <a:ext cx="2359152" cy="2359153"/>
          </a:xfrm>
          <a:prstGeom prst="arc">
            <a:avLst>
              <a:gd name="adj1" fmla="val 4907026"/>
              <a:gd name="adj2" fmla="val 15640881"/>
            </a:avLst>
          </a:prstGeom>
          <a:ln>
            <a:solidFill>
              <a:srgbClr val="BE6E9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anrope SemiBold" charset="0"/>
            </a:endParaRPr>
          </a:p>
        </p:txBody>
      </p:sp>
      <p:sp>
        <p:nvSpPr>
          <p:cNvPr id="62" name="椭圆 61"/>
          <p:cNvSpPr/>
          <p:nvPr/>
        </p:nvSpPr>
        <p:spPr>
          <a:xfrm>
            <a:off x="4621730" y="2439181"/>
            <a:ext cx="104256" cy="104256"/>
          </a:xfrm>
          <a:prstGeom prst="ellipse">
            <a:avLst/>
          </a:prstGeom>
          <a:solidFill>
            <a:srgbClr val="BE6E9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anrope SemiBold" charset="0"/>
            </a:endParaRPr>
          </a:p>
        </p:txBody>
      </p:sp>
      <p:sp>
        <p:nvSpPr>
          <p:cNvPr id="65" name="椭圆 64"/>
          <p:cNvSpPr/>
          <p:nvPr/>
        </p:nvSpPr>
        <p:spPr>
          <a:xfrm>
            <a:off x="4965388" y="4778640"/>
            <a:ext cx="104256" cy="104256"/>
          </a:xfrm>
          <a:prstGeom prst="ellipse">
            <a:avLst/>
          </a:prstGeom>
          <a:solidFill>
            <a:srgbClr val="BE6E9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anrope SemiBold" charset="0"/>
            </a:endParaRPr>
          </a:p>
        </p:txBody>
      </p:sp>
      <p:sp>
        <p:nvSpPr>
          <p:cNvPr id="56" name="矩形 55"/>
          <p:cNvSpPr/>
          <p:nvPr/>
        </p:nvSpPr>
        <p:spPr>
          <a:xfrm>
            <a:off x="4110990" y="2933700"/>
            <a:ext cx="1565910" cy="306705"/>
          </a:xfrm>
          <a:prstGeom prst="rect">
            <a:avLst/>
          </a:prstGeom>
        </p:spPr>
        <p:txBody>
          <a:bodyPr wrap="square">
            <a:spAutoFit/>
          </a:bodyPr>
          <a:lstStyle/>
          <a:p>
            <a:pPr algn="ctr"/>
            <a:r>
              <a:rPr lang="zh-CN" altLang="en-US" sz="1400" dirty="0">
                <a:solidFill>
                  <a:schemeClr val="bg1"/>
                </a:solidFill>
                <a:latin typeface="G8321 Black" panose="00000A05000000000000" pitchFamily="2" charset="0"/>
                <a:ea typeface="G8321 Black" panose="00000A05000000000000" pitchFamily="2" charset="0"/>
                <a:cs typeface="Manrope SemiBold" charset="0"/>
              </a:rPr>
              <a:t>1231303122</a:t>
            </a:r>
            <a:endParaRPr lang="zh-CN" altLang="en-US" sz="1400" dirty="0">
              <a:solidFill>
                <a:schemeClr val="bg1"/>
              </a:solidFill>
              <a:latin typeface="G8321 Black" panose="00000A05000000000000" pitchFamily="2" charset="0"/>
              <a:ea typeface="G8321 Black" panose="00000A05000000000000" pitchFamily="2" charset="0"/>
              <a:cs typeface="Manrope SemiBold" charset="0"/>
            </a:endParaRPr>
          </a:p>
        </p:txBody>
      </p:sp>
      <p:sp>
        <p:nvSpPr>
          <p:cNvPr id="57" name="矩形 56"/>
          <p:cNvSpPr/>
          <p:nvPr/>
        </p:nvSpPr>
        <p:spPr>
          <a:xfrm>
            <a:off x="3865460" y="3543066"/>
            <a:ext cx="1924979" cy="398780"/>
          </a:xfrm>
          <a:prstGeom prst="rect">
            <a:avLst/>
          </a:prstGeom>
        </p:spPr>
        <p:txBody>
          <a:bodyPr wrap="square">
            <a:spAutoFit/>
          </a:bodyPr>
          <a:lstStyle/>
          <a:p>
            <a:pPr algn="ctr"/>
            <a:r>
              <a:rPr lang="zh-CN" altLang="en-US" sz="2000" dirty="0">
                <a:solidFill>
                  <a:schemeClr val="bg1"/>
                </a:solidFill>
                <a:latin typeface="G8321 Black" panose="00000A05000000000000" pitchFamily="2" charset="0"/>
                <a:ea typeface="G8321 Black" panose="00000A05000000000000" pitchFamily="2" charset="0"/>
                <a:cs typeface="Manrope SemiBold" charset="0"/>
              </a:rPr>
              <a:t>NG HAI ZHU</a:t>
            </a:r>
            <a:endParaRPr lang="zh-CN" altLang="en-US" sz="2000" dirty="0">
              <a:solidFill>
                <a:schemeClr val="bg1"/>
              </a:solidFill>
              <a:latin typeface="G8321 Black" panose="00000A05000000000000" pitchFamily="2" charset="0"/>
              <a:ea typeface="G8321 Black" panose="00000A05000000000000" pitchFamily="2" charset="0"/>
              <a:cs typeface="Manrope SemiBold" charset="0"/>
            </a:endParaRPr>
          </a:p>
        </p:txBody>
      </p:sp>
      <p:sp>
        <p:nvSpPr>
          <p:cNvPr id="50" name="弧形 49"/>
          <p:cNvSpPr/>
          <p:nvPr/>
        </p:nvSpPr>
        <p:spPr>
          <a:xfrm rot="20663099" flipH="1">
            <a:off x="6184476" y="2480616"/>
            <a:ext cx="2359152" cy="2359153"/>
          </a:xfrm>
          <a:prstGeom prst="arc">
            <a:avLst>
              <a:gd name="adj1" fmla="val 5094544"/>
              <a:gd name="adj2" fmla="val 15640881"/>
            </a:avLst>
          </a:prstGeom>
          <a:ln>
            <a:solidFill>
              <a:srgbClr val="BE6E9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anrope SemiBold" charset="0"/>
            </a:endParaRPr>
          </a:p>
        </p:txBody>
      </p:sp>
      <p:sp>
        <p:nvSpPr>
          <p:cNvPr id="51" name="椭圆 50"/>
          <p:cNvSpPr/>
          <p:nvPr/>
        </p:nvSpPr>
        <p:spPr>
          <a:xfrm>
            <a:off x="6316182" y="2619034"/>
            <a:ext cx="2095741" cy="2095741"/>
          </a:xfrm>
          <a:prstGeom prst="ellipse">
            <a:avLst/>
          </a:prstGeom>
          <a:solidFill>
            <a:srgbClr val="F58C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anrope SemiBold" charset="0"/>
            </a:endParaRPr>
          </a:p>
        </p:txBody>
      </p:sp>
      <p:sp>
        <p:nvSpPr>
          <p:cNvPr id="52" name="弧形 51"/>
          <p:cNvSpPr/>
          <p:nvPr/>
        </p:nvSpPr>
        <p:spPr>
          <a:xfrm>
            <a:off x="6184476" y="2486693"/>
            <a:ext cx="2359152" cy="2359153"/>
          </a:xfrm>
          <a:prstGeom prst="arc">
            <a:avLst>
              <a:gd name="adj1" fmla="val 4907026"/>
              <a:gd name="adj2" fmla="val 15640881"/>
            </a:avLst>
          </a:prstGeom>
          <a:ln>
            <a:solidFill>
              <a:srgbClr val="BE6E9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anrope SemiBold" charset="0"/>
            </a:endParaRPr>
          </a:p>
        </p:txBody>
      </p:sp>
      <p:sp>
        <p:nvSpPr>
          <p:cNvPr id="53" name="椭圆 52"/>
          <p:cNvSpPr/>
          <p:nvPr/>
        </p:nvSpPr>
        <p:spPr>
          <a:xfrm>
            <a:off x="7157832" y="2439181"/>
            <a:ext cx="104256" cy="104256"/>
          </a:xfrm>
          <a:prstGeom prst="ellipse">
            <a:avLst/>
          </a:prstGeom>
          <a:solidFill>
            <a:srgbClr val="BE6E9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anrope SemiBold" charset="0"/>
            </a:endParaRPr>
          </a:p>
        </p:txBody>
      </p:sp>
      <p:sp>
        <p:nvSpPr>
          <p:cNvPr id="54" name="椭圆 53"/>
          <p:cNvSpPr/>
          <p:nvPr/>
        </p:nvSpPr>
        <p:spPr>
          <a:xfrm>
            <a:off x="7501490" y="4778640"/>
            <a:ext cx="104256" cy="104256"/>
          </a:xfrm>
          <a:prstGeom prst="ellipse">
            <a:avLst/>
          </a:prstGeom>
          <a:solidFill>
            <a:srgbClr val="BE6E9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anrope SemiBold" charset="0"/>
            </a:endParaRPr>
          </a:p>
        </p:txBody>
      </p:sp>
      <p:sp>
        <p:nvSpPr>
          <p:cNvPr id="47" name="矩形 46"/>
          <p:cNvSpPr/>
          <p:nvPr/>
        </p:nvSpPr>
        <p:spPr>
          <a:xfrm>
            <a:off x="6680200" y="3039110"/>
            <a:ext cx="1511935" cy="306705"/>
          </a:xfrm>
          <a:prstGeom prst="rect">
            <a:avLst/>
          </a:prstGeom>
        </p:spPr>
        <p:txBody>
          <a:bodyPr wrap="square">
            <a:spAutoFit/>
          </a:bodyPr>
          <a:lstStyle/>
          <a:p>
            <a:pPr algn="ctr"/>
            <a:r>
              <a:rPr lang="en-US" altLang="zh-CN" sz="1400" dirty="0">
                <a:solidFill>
                  <a:schemeClr val="bg1"/>
                </a:solidFill>
                <a:latin typeface="G8321 Black" panose="00000A05000000000000" pitchFamily="2" charset="0"/>
                <a:ea typeface="G8321 Black" panose="00000A05000000000000" pitchFamily="2" charset="0"/>
                <a:cs typeface="Manrope SemiBold" charset="0"/>
              </a:rPr>
              <a:t>241UT240ZN</a:t>
            </a:r>
            <a:endParaRPr lang="en-US" altLang="zh-CN" sz="1400" dirty="0">
              <a:solidFill>
                <a:schemeClr val="bg1"/>
              </a:solidFill>
              <a:latin typeface="G8321 Black" panose="00000A05000000000000" pitchFamily="2" charset="0"/>
              <a:ea typeface="G8321 Black" panose="00000A05000000000000" pitchFamily="2" charset="0"/>
              <a:cs typeface="Manrope SemiBold" charset="0"/>
            </a:endParaRPr>
          </a:p>
        </p:txBody>
      </p:sp>
      <p:sp>
        <p:nvSpPr>
          <p:cNvPr id="48" name="矩形 47"/>
          <p:cNvSpPr/>
          <p:nvPr/>
        </p:nvSpPr>
        <p:spPr>
          <a:xfrm>
            <a:off x="5952490" y="3543300"/>
            <a:ext cx="2851150" cy="398780"/>
          </a:xfrm>
          <a:prstGeom prst="rect">
            <a:avLst/>
          </a:prstGeom>
        </p:spPr>
        <p:txBody>
          <a:bodyPr wrap="square">
            <a:spAutoFit/>
          </a:bodyPr>
          <a:lstStyle/>
          <a:p>
            <a:pPr algn="ctr"/>
            <a:r>
              <a:rPr lang="en-US" altLang="zh-CN" sz="2000" dirty="0">
                <a:solidFill>
                  <a:schemeClr val="bg1"/>
                </a:solidFill>
                <a:latin typeface="G8321 Black" panose="00000A05000000000000" pitchFamily="2" charset="0"/>
                <a:ea typeface="G8321 Black" panose="00000A05000000000000" pitchFamily="2" charset="0"/>
                <a:cs typeface="Manrope SemiBold" charset="0"/>
              </a:rPr>
              <a:t>TEO YONG JIE</a:t>
            </a:r>
            <a:endParaRPr lang="en-US" altLang="zh-CN" sz="2000" dirty="0">
              <a:solidFill>
                <a:schemeClr val="bg1"/>
              </a:solidFill>
              <a:latin typeface="G8321 Black" panose="00000A05000000000000" pitchFamily="2" charset="0"/>
              <a:ea typeface="G8321 Black" panose="00000A05000000000000" pitchFamily="2" charset="0"/>
              <a:cs typeface="Manrope SemiBold" charset="0"/>
            </a:endParaRPr>
          </a:p>
        </p:txBody>
      </p:sp>
      <p:sp>
        <p:nvSpPr>
          <p:cNvPr id="38" name="矩形 37"/>
          <p:cNvSpPr/>
          <p:nvPr/>
        </p:nvSpPr>
        <p:spPr>
          <a:xfrm>
            <a:off x="9438990" y="2900605"/>
            <a:ext cx="922327" cy="583565"/>
          </a:xfrm>
          <a:prstGeom prst="rect">
            <a:avLst/>
          </a:prstGeom>
        </p:spPr>
        <p:txBody>
          <a:bodyPr wrap="square">
            <a:spAutoFit/>
          </a:bodyPr>
          <a:lstStyle/>
          <a:p>
            <a:pPr algn="ctr"/>
            <a:endParaRPr lang="zh-CN" altLang="en-US" sz="3200" dirty="0">
              <a:solidFill>
                <a:schemeClr val="bg1"/>
              </a:solidFill>
              <a:latin typeface="G8321 Black" panose="00000A05000000000000" pitchFamily="2" charset="0"/>
              <a:ea typeface="G8321 Black" panose="00000A05000000000000" pitchFamily="2" charset="0"/>
              <a:cs typeface="Manrope SemiBold" charset="0"/>
            </a:endParaRPr>
          </a:p>
        </p:txBody>
      </p:sp>
      <p:pic>
        <p:nvPicPr>
          <p:cNvPr id="80" name="图形 79"/>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954682" y="1162130"/>
            <a:ext cx="1011488" cy="912806"/>
          </a:xfrm>
          <a:prstGeom prst="rect">
            <a:avLst/>
          </a:prstGeom>
        </p:spPr>
      </p:pic>
      <p:pic>
        <p:nvPicPr>
          <p:cNvPr id="6" name="图形 5"/>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595310" y="4553324"/>
            <a:ext cx="1772709" cy="1898276"/>
          </a:xfrm>
          <a:prstGeom prst="rect">
            <a:avLst/>
          </a:prstGeom>
        </p:spPr>
      </p:pic>
    </p:spTree>
    <p:custDataLst>
      <p:tags r:id="rId13"/>
    </p:custData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2000" cy="6858000"/>
          </a:xfrm>
          <a:prstGeom prst="rect">
            <a:avLst/>
          </a:prstGeom>
          <a:solidFill>
            <a:srgbClr val="FD9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G8321 Black" panose="00000A05000000000000" pitchFamily="2" charset="0"/>
            </a:endParaRPr>
          </a:p>
        </p:txBody>
      </p:sp>
      <p:grpSp>
        <p:nvGrpSpPr>
          <p:cNvPr id="14" name="组合 13"/>
          <p:cNvGrpSpPr/>
          <p:nvPr/>
        </p:nvGrpSpPr>
        <p:grpSpPr>
          <a:xfrm>
            <a:off x="0" y="0"/>
            <a:ext cx="12192000" cy="6858000"/>
            <a:chOff x="0" y="0"/>
            <a:chExt cx="12192000" cy="6858000"/>
          </a:xfrm>
          <a:solidFill>
            <a:srgbClr val="FDB291"/>
          </a:solidFill>
        </p:grpSpPr>
        <p:pic>
          <p:nvPicPr>
            <p:cNvPr id="12" name="图形 1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6126633" cy="6858000"/>
            </a:xfrm>
            <a:prstGeom prst="rect">
              <a:avLst/>
            </a:prstGeom>
          </p:spPr>
        </p:pic>
        <p:pic>
          <p:nvPicPr>
            <p:cNvPr id="13" name="图形 1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6187899" y="0"/>
              <a:ext cx="6004101" cy="6858000"/>
            </a:xfrm>
            <a:prstGeom prst="rect">
              <a:avLst/>
            </a:prstGeom>
          </p:spPr>
        </p:pic>
      </p:grpSp>
      <p:sp>
        <p:nvSpPr>
          <p:cNvPr id="16" name="矩形: 圆角 15"/>
          <p:cNvSpPr/>
          <p:nvPr/>
        </p:nvSpPr>
        <p:spPr>
          <a:xfrm>
            <a:off x="438150" y="406400"/>
            <a:ext cx="11315700" cy="6045200"/>
          </a:xfrm>
          <a:prstGeom prst="roundRect">
            <a:avLst>
              <a:gd name="adj" fmla="val 7037"/>
            </a:avLst>
          </a:prstGeom>
          <a:solidFill>
            <a:srgbClr val="F7F5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G8321 Black" panose="00000A05000000000000" pitchFamily="2" charset="0"/>
            </a:endParaRPr>
          </a:p>
        </p:txBody>
      </p:sp>
      <p:grpSp>
        <p:nvGrpSpPr>
          <p:cNvPr id="22" name="组合 21"/>
          <p:cNvGrpSpPr/>
          <p:nvPr/>
        </p:nvGrpSpPr>
        <p:grpSpPr>
          <a:xfrm>
            <a:off x="674914" y="685403"/>
            <a:ext cx="10842172" cy="5487194"/>
            <a:chOff x="674914" y="653449"/>
            <a:chExt cx="10842172" cy="5487194"/>
          </a:xfrm>
        </p:grpSpPr>
        <p:pic>
          <p:nvPicPr>
            <p:cNvPr id="19" name="图形 1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4914" y="5878705"/>
              <a:ext cx="261938" cy="261938"/>
            </a:xfrm>
            <a:prstGeom prst="rect">
              <a:avLst/>
            </a:prstGeom>
          </p:spPr>
        </p:pic>
        <p:pic>
          <p:nvPicPr>
            <p:cNvPr id="21" name="图形 20"/>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97986" y="653449"/>
              <a:ext cx="419100" cy="95250"/>
            </a:xfrm>
            <a:prstGeom prst="rect">
              <a:avLst/>
            </a:prstGeom>
          </p:spPr>
        </p:pic>
      </p:grpSp>
      <p:sp>
        <p:nvSpPr>
          <p:cNvPr id="33" name="矩形 32"/>
          <p:cNvSpPr/>
          <p:nvPr/>
        </p:nvSpPr>
        <p:spPr>
          <a:xfrm>
            <a:off x="5694765" y="1295638"/>
            <a:ext cx="3870107" cy="1569660"/>
          </a:xfrm>
          <a:prstGeom prst="rect">
            <a:avLst/>
          </a:prstGeom>
        </p:spPr>
        <p:txBody>
          <a:bodyPr wrap="square">
            <a:spAutoFit/>
          </a:bodyPr>
          <a:lstStyle/>
          <a:p>
            <a:r>
              <a:rPr lang="en-US" altLang="zh-CN" sz="9600" dirty="0">
                <a:solidFill>
                  <a:srgbClr val="F58C6F"/>
                </a:solidFill>
                <a:latin typeface="G8321 Black" panose="00000A05000000000000" pitchFamily="2" charset="0"/>
                <a:cs typeface="G8321 Black" panose="00000A05000000000000" pitchFamily="2" charset="0"/>
              </a:rPr>
              <a:t>01</a:t>
            </a:r>
            <a:endParaRPr lang="zh-CN" altLang="en-US" sz="9600" dirty="0">
              <a:solidFill>
                <a:srgbClr val="F58C6F"/>
              </a:solidFill>
              <a:latin typeface="G8321 Black" panose="00000A05000000000000" pitchFamily="2" charset="0"/>
              <a:cs typeface="G8321 Black" panose="00000A05000000000000" pitchFamily="2" charset="0"/>
            </a:endParaRPr>
          </a:p>
        </p:txBody>
      </p:sp>
      <p:sp>
        <p:nvSpPr>
          <p:cNvPr id="34" name="矩形 33"/>
          <p:cNvSpPr/>
          <p:nvPr/>
        </p:nvSpPr>
        <p:spPr>
          <a:xfrm>
            <a:off x="5311775" y="2801620"/>
            <a:ext cx="5814060" cy="1445260"/>
          </a:xfrm>
          <a:prstGeom prst="rect">
            <a:avLst/>
          </a:prstGeom>
        </p:spPr>
        <p:txBody>
          <a:bodyPr wrap="square">
            <a:spAutoFit/>
          </a:bodyPr>
          <a:lstStyle/>
          <a:p>
            <a:r>
              <a:rPr lang="en-US" altLang="zh-CN" sz="4400" dirty="0">
                <a:solidFill>
                  <a:srgbClr val="BE6E96"/>
                </a:solidFill>
                <a:latin typeface="G8321 Black" panose="00000A05000000000000" pitchFamily="2" charset="0"/>
                <a:cs typeface="G8321 Black" panose="00000A05000000000000" pitchFamily="2" charset="0"/>
              </a:rPr>
              <a:t>Desciption of                 Project</a:t>
            </a:r>
            <a:endParaRPr lang="en-US" altLang="zh-CN" sz="4400" dirty="0">
              <a:solidFill>
                <a:srgbClr val="BE6E96"/>
              </a:solidFill>
              <a:latin typeface="G8321 Black" panose="00000A05000000000000" pitchFamily="2" charset="0"/>
              <a:cs typeface="G8321 Black" panose="00000A05000000000000" pitchFamily="2" charset="0"/>
            </a:endParaRPr>
          </a:p>
        </p:txBody>
      </p:sp>
      <p:pic>
        <p:nvPicPr>
          <p:cNvPr id="5" name="图形 4"/>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38262" y="1482074"/>
            <a:ext cx="3973726" cy="3893852"/>
          </a:xfrm>
          <a:prstGeom prst="rect">
            <a:avLst/>
          </a:prstGeom>
        </p:spPr>
      </p:pic>
      <p:grpSp>
        <p:nvGrpSpPr>
          <p:cNvPr id="6" name="组合 5"/>
          <p:cNvGrpSpPr/>
          <p:nvPr/>
        </p:nvGrpSpPr>
        <p:grpSpPr>
          <a:xfrm>
            <a:off x="5952173" y="4464083"/>
            <a:ext cx="1074020" cy="515220"/>
            <a:chOff x="1308100" y="3538644"/>
            <a:chExt cx="1074020" cy="515220"/>
          </a:xfrm>
        </p:grpSpPr>
        <p:grpSp>
          <p:nvGrpSpPr>
            <p:cNvPr id="35" name="组合 34"/>
            <p:cNvGrpSpPr/>
            <p:nvPr/>
          </p:nvGrpSpPr>
          <p:grpSpPr>
            <a:xfrm>
              <a:off x="1308100" y="3538644"/>
              <a:ext cx="515220" cy="515220"/>
              <a:chOff x="1117600" y="3556000"/>
              <a:chExt cx="515220" cy="515220"/>
            </a:xfrm>
          </p:grpSpPr>
          <p:sp>
            <p:nvSpPr>
              <p:cNvPr id="36" name="椭圆 35"/>
              <p:cNvSpPr/>
              <p:nvPr/>
            </p:nvSpPr>
            <p:spPr>
              <a:xfrm>
                <a:off x="1117600" y="3556000"/>
                <a:ext cx="515220" cy="515220"/>
              </a:xfrm>
              <a:prstGeom prst="ellipse">
                <a:avLst/>
              </a:prstGeom>
              <a:solidFill>
                <a:srgbClr val="F58C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G8321 Black" panose="00000A05000000000000" pitchFamily="2" charset="0"/>
                </a:endParaRPr>
              </a:p>
            </p:txBody>
          </p:sp>
          <p:sp>
            <p:nvSpPr>
              <p:cNvPr id="37" name="Oval 64"/>
              <p:cNvSpPr/>
              <p:nvPr/>
            </p:nvSpPr>
            <p:spPr>
              <a:xfrm>
                <a:off x="1292037" y="3690754"/>
                <a:ext cx="166347" cy="245713"/>
              </a:xfrm>
              <a:custGeom>
                <a:avLst/>
                <a:gdLst>
                  <a:gd name="T0" fmla="*/ 344 w 361"/>
                  <a:gd name="T1" fmla="*/ 361 h 534"/>
                  <a:gd name="T2" fmla="*/ 298 w 361"/>
                  <a:gd name="T3" fmla="*/ 361 h 534"/>
                  <a:gd name="T4" fmla="*/ 343 w 361"/>
                  <a:gd name="T5" fmla="*/ 249 h 534"/>
                  <a:gd name="T6" fmla="*/ 211 w 361"/>
                  <a:gd name="T7" fmla="*/ 3 h 534"/>
                  <a:gd name="T8" fmla="*/ 197 w 361"/>
                  <a:gd name="T9" fmla="*/ 3 h 534"/>
                  <a:gd name="T10" fmla="*/ 190 w 361"/>
                  <a:gd name="T11" fmla="*/ 15 h 534"/>
                  <a:gd name="T12" fmla="*/ 190 w 361"/>
                  <a:gd name="T13" fmla="*/ 145 h 534"/>
                  <a:gd name="T14" fmla="*/ 194 w 361"/>
                  <a:gd name="T15" fmla="*/ 152 h 534"/>
                  <a:gd name="T16" fmla="*/ 205 w 361"/>
                  <a:gd name="T17" fmla="*/ 173 h 534"/>
                  <a:gd name="T18" fmla="*/ 180 w 361"/>
                  <a:gd name="T19" fmla="*/ 198 h 534"/>
                  <a:gd name="T20" fmla="*/ 155 w 361"/>
                  <a:gd name="T21" fmla="*/ 173 h 534"/>
                  <a:gd name="T22" fmla="*/ 169 w 361"/>
                  <a:gd name="T23" fmla="*/ 150 h 534"/>
                  <a:gd name="T24" fmla="*/ 173 w 361"/>
                  <a:gd name="T25" fmla="*/ 143 h 534"/>
                  <a:gd name="T26" fmla="*/ 173 w 361"/>
                  <a:gd name="T27" fmla="*/ 15 h 534"/>
                  <a:gd name="T28" fmla="*/ 166 w 361"/>
                  <a:gd name="T29" fmla="*/ 3 h 534"/>
                  <a:gd name="T30" fmla="*/ 153 w 361"/>
                  <a:gd name="T31" fmla="*/ 3 h 534"/>
                  <a:gd name="T32" fmla="*/ 18 w 361"/>
                  <a:gd name="T33" fmla="*/ 249 h 534"/>
                  <a:gd name="T34" fmla="*/ 63 w 361"/>
                  <a:gd name="T35" fmla="*/ 361 h 534"/>
                  <a:gd name="T36" fmla="*/ 17 w 361"/>
                  <a:gd name="T37" fmla="*/ 361 h 534"/>
                  <a:gd name="T38" fmla="*/ 0 w 361"/>
                  <a:gd name="T39" fmla="*/ 378 h 534"/>
                  <a:gd name="T40" fmla="*/ 0 w 361"/>
                  <a:gd name="T41" fmla="*/ 418 h 534"/>
                  <a:gd name="T42" fmla="*/ 17 w 361"/>
                  <a:gd name="T43" fmla="*/ 436 h 534"/>
                  <a:gd name="T44" fmla="*/ 83 w 361"/>
                  <a:gd name="T45" fmla="*/ 436 h 534"/>
                  <a:gd name="T46" fmla="*/ 83 w 361"/>
                  <a:gd name="T47" fmla="*/ 516 h 534"/>
                  <a:gd name="T48" fmla="*/ 100 w 361"/>
                  <a:gd name="T49" fmla="*/ 534 h 534"/>
                  <a:gd name="T50" fmla="*/ 261 w 361"/>
                  <a:gd name="T51" fmla="*/ 534 h 534"/>
                  <a:gd name="T52" fmla="*/ 278 w 361"/>
                  <a:gd name="T53" fmla="*/ 516 h 534"/>
                  <a:gd name="T54" fmla="*/ 278 w 361"/>
                  <a:gd name="T55" fmla="*/ 436 h 534"/>
                  <a:gd name="T56" fmla="*/ 344 w 361"/>
                  <a:gd name="T57" fmla="*/ 436 h 534"/>
                  <a:gd name="T58" fmla="*/ 361 w 361"/>
                  <a:gd name="T59" fmla="*/ 418 h 534"/>
                  <a:gd name="T60" fmla="*/ 361 w 361"/>
                  <a:gd name="T61" fmla="*/ 378 h 534"/>
                  <a:gd name="T62" fmla="*/ 344 w 361"/>
                  <a:gd name="T63" fmla="*/ 361 h 534"/>
                  <a:gd name="T64" fmla="*/ 34 w 361"/>
                  <a:gd name="T65" fmla="*/ 249 h 534"/>
                  <a:gd name="T66" fmla="*/ 157 w 361"/>
                  <a:gd name="T67" fmla="*/ 19 h 534"/>
                  <a:gd name="T68" fmla="*/ 157 w 361"/>
                  <a:gd name="T69" fmla="*/ 139 h 534"/>
                  <a:gd name="T70" fmla="*/ 139 w 361"/>
                  <a:gd name="T71" fmla="*/ 173 h 534"/>
                  <a:gd name="T72" fmla="*/ 180 w 361"/>
                  <a:gd name="T73" fmla="*/ 214 h 534"/>
                  <a:gd name="T74" fmla="*/ 222 w 361"/>
                  <a:gd name="T75" fmla="*/ 173 h 534"/>
                  <a:gd name="T76" fmla="*/ 207 w 361"/>
                  <a:gd name="T77" fmla="*/ 141 h 534"/>
                  <a:gd name="T78" fmla="*/ 207 w 361"/>
                  <a:gd name="T79" fmla="*/ 20 h 534"/>
                  <a:gd name="T80" fmla="*/ 327 w 361"/>
                  <a:gd name="T81" fmla="*/ 249 h 534"/>
                  <a:gd name="T82" fmla="*/ 275 w 361"/>
                  <a:gd name="T83" fmla="*/ 361 h 534"/>
                  <a:gd name="T84" fmla="*/ 86 w 361"/>
                  <a:gd name="T85" fmla="*/ 361 h 534"/>
                  <a:gd name="T86" fmla="*/ 34 w 361"/>
                  <a:gd name="T87" fmla="*/ 249 h 534"/>
                  <a:gd name="T88" fmla="*/ 262 w 361"/>
                  <a:gd name="T89" fmla="*/ 516 h 534"/>
                  <a:gd name="T90" fmla="*/ 261 w 361"/>
                  <a:gd name="T91" fmla="*/ 518 h 534"/>
                  <a:gd name="T92" fmla="*/ 100 w 361"/>
                  <a:gd name="T93" fmla="*/ 518 h 534"/>
                  <a:gd name="T94" fmla="*/ 99 w 361"/>
                  <a:gd name="T95" fmla="*/ 516 h 534"/>
                  <a:gd name="T96" fmla="*/ 99 w 361"/>
                  <a:gd name="T97" fmla="*/ 436 h 534"/>
                  <a:gd name="T98" fmla="*/ 262 w 361"/>
                  <a:gd name="T99" fmla="*/ 436 h 534"/>
                  <a:gd name="T100" fmla="*/ 262 w 361"/>
                  <a:gd name="T101" fmla="*/ 516 h 534"/>
                  <a:gd name="T102" fmla="*/ 262 w 361"/>
                  <a:gd name="T103" fmla="*/ 516 h 534"/>
                  <a:gd name="T104" fmla="*/ 345 w 361"/>
                  <a:gd name="T105" fmla="*/ 418 h 534"/>
                  <a:gd name="T106" fmla="*/ 344 w 361"/>
                  <a:gd name="T107" fmla="*/ 419 h 534"/>
                  <a:gd name="T108" fmla="*/ 17 w 361"/>
                  <a:gd name="T109" fmla="*/ 419 h 534"/>
                  <a:gd name="T110" fmla="*/ 16 w 361"/>
                  <a:gd name="T111" fmla="*/ 418 h 534"/>
                  <a:gd name="T112" fmla="*/ 16 w 361"/>
                  <a:gd name="T113" fmla="*/ 378 h 534"/>
                  <a:gd name="T114" fmla="*/ 17 w 361"/>
                  <a:gd name="T115" fmla="*/ 377 h 534"/>
                  <a:gd name="T116" fmla="*/ 344 w 361"/>
                  <a:gd name="T117" fmla="*/ 377 h 534"/>
                  <a:gd name="T118" fmla="*/ 345 w 361"/>
                  <a:gd name="T119" fmla="*/ 378 h 534"/>
                  <a:gd name="T120" fmla="*/ 345 w 361"/>
                  <a:gd name="T121" fmla="*/ 418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1" h="534">
                    <a:moveTo>
                      <a:pt x="344" y="361"/>
                    </a:moveTo>
                    <a:lnTo>
                      <a:pt x="298" y="361"/>
                    </a:lnTo>
                    <a:cubicBezTo>
                      <a:pt x="327" y="330"/>
                      <a:pt x="343" y="291"/>
                      <a:pt x="343" y="249"/>
                    </a:cubicBezTo>
                    <a:cubicBezTo>
                      <a:pt x="343" y="175"/>
                      <a:pt x="281" y="44"/>
                      <a:pt x="211" y="3"/>
                    </a:cubicBezTo>
                    <a:cubicBezTo>
                      <a:pt x="206" y="1"/>
                      <a:pt x="201" y="0"/>
                      <a:pt x="197" y="3"/>
                    </a:cubicBezTo>
                    <a:cubicBezTo>
                      <a:pt x="193" y="5"/>
                      <a:pt x="190" y="10"/>
                      <a:pt x="190" y="15"/>
                    </a:cubicBezTo>
                    <a:lnTo>
                      <a:pt x="190" y="145"/>
                    </a:lnTo>
                    <a:cubicBezTo>
                      <a:pt x="190" y="148"/>
                      <a:pt x="192" y="150"/>
                      <a:pt x="194" y="152"/>
                    </a:cubicBezTo>
                    <a:cubicBezTo>
                      <a:pt x="201" y="156"/>
                      <a:pt x="205" y="164"/>
                      <a:pt x="205" y="173"/>
                    </a:cubicBezTo>
                    <a:cubicBezTo>
                      <a:pt x="205" y="186"/>
                      <a:pt x="194" y="198"/>
                      <a:pt x="180" y="198"/>
                    </a:cubicBezTo>
                    <a:cubicBezTo>
                      <a:pt x="167" y="198"/>
                      <a:pt x="155" y="186"/>
                      <a:pt x="155" y="173"/>
                    </a:cubicBezTo>
                    <a:cubicBezTo>
                      <a:pt x="155" y="163"/>
                      <a:pt x="161" y="155"/>
                      <a:pt x="169" y="150"/>
                    </a:cubicBezTo>
                    <a:cubicBezTo>
                      <a:pt x="171" y="149"/>
                      <a:pt x="173" y="146"/>
                      <a:pt x="173" y="143"/>
                    </a:cubicBezTo>
                    <a:lnTo>
                      <a:pt x="173" y="15"/>
                    </a:lnTo>
                    <a:cubicBezTo>
                      <a:pt x="173" y="10"/>
                      <a:pt x="171" y="5"/>
                      <a:pt x="166" y="3"/>
                    </a:cubicBezTo>
                    <a:cubicBezTo>
                      <a:pt x="162" y="0"/>
                      <a:pt x="157" y="0"/>
                      <a:pt x="153" y="3"/>
                    </a:cubicBezTo>
                    <a:cubicBezTo>
                      <a:pt x="81" y="40"/>
                      <a:pt x="18" y="172"/>
                      <a:pt x="18" y="249"/>
                    </a:cubicBezTo>
                    <a:cubicBezTo>
                      <a:pt x="18" y="291"/>
                      <a:pt x="34" y="331"/>
                      <a:pt x="63" y="361"/>
                    </a:cubicBezTo>
                    <a:lnTo>
                      <a:pt x="17" y="361"/>
                    </a:lnTo>
                    <a:cubicBezTo>
                      <a:pt x="8" y="361"/>
                      <a:pt x="0" y="369"/>
                      <a:pt x="0" y="378"/>
                    </a:cubicBezTo>
                    <a:lnTo>
                      <a:pt x="0" y="418"/>
                    </a:lnTo>
                    <a:cubicBezTo>
                      <a:pt x="0" y="428"/>
                      <a:pt x="8" y="436"/>
                      <a:pt x="17" y="436"/>
                    </a:cubicBezTo>
                    <a:lnTo>
                      <a:pt x="83" y="436"/>
                    </a:lnTo>
                    <a:lnTo>
                      <a:pt x="83" y="516"/>
                    </a:lnTo>
                    <a:cubicBezTo>
                      <a:pt x="83" y="526"/>
                      <a:pt x="90" y="534"/>
                      <a:pt x="100" y="534"/>
                    </a:cubicBezTo>
                    <a:lnTo>
                      <a:pt x="261" y="534"/>
                    </a:lnTo>
                    <a:cubicBezTo>
                      <a:pt x="271" y="534"/>
                      <a:pt x="278" y="526"/>
                      <a:pt x="278" y="516"/>
                    </a:cubicBezTo>
                    <a:lnTo>
                      <a:pt x="278" y="436"/>
                    </a:lnTo>
                    <a:lnTo>
                      <a:pt x="344" y="436"/>
                    </a:lnTo>
                    <a:cubicBezTo>
                      <a:pt x="353" y="436"/>
                      <a:pt x="361" y="428"/>
                      <a:pt x="361" y="418"/>
                    </a:cubicBezTo>
                    <a:lnTo>
                      <a:pt x="361" y="378"/>
                    </a:lnTo>
                    <a:cubicBezTo>
                      <a:pt x="361" y="369"/>
                      <a:pt x="353" y="361"/>
                      <a:pt x="344" y="361"/>
                    </a:cubicBezTo>
                    <a:close/>
                    <a:moveTo>
                      <a:pt x="34" y="249"/>
                    </a:moveTo>
                    <a:cubicBezTo>
                      <a:pt x="34" y="178"/>
                      <a:pt x="93" y="55"/>
                      <a:pt x="157" y="19"/>
                    </a:cubicBezTo>
                    <a:lnTo>
                      <a:pt x="157" y="139"/>
                    </a:lnTo>
                    <a:cubicBezTo>
                      <a:pt x="146" y="146"/>
                      <a:pt x="139" y="159"/>
                      <a:pt x="139" y="173"/>
                    </a:cubicBezTo>
                    <a:cubicBezTo>
                      <a:pt x="139" y="195"/>
                      <a:pt x="158" y="214"/>
                      <a:pt x="180" y="214"/>
                    </a:cubicBezTo>
                    <a:cubicBezTo>
                      <a:pt x="203" y="214"/>
                      <a:pt x="222" y="195"/>
                      <a:pt x="222" y="173"/>
                    </a:cubicBezTo>
                    <a:cubicBezTo>
                      <a:pt x="222" y="160"/>
                      <a:pt x="216" y="149"/>
                      <a:pt x="207" y="141"/>
                    </a:cubicBezTo>
                    <a:lnTo>
                      <a:pt x="207" y="20"/>
                    </a:lnTo>
                    <a:cubicBezTo>
                      <a:pt x="269" y="59"/>
                      <a:pt x="327" y="181"/>
                      <a:pt x="327" y="249"/>
                    </a:cubicBezTo>
                    <a:cubicBezTo>
                      <a:pt x="327" y="292"/>
                      <a:pt x="308" y="333"/>
                      <a:pt x="275" y="361"/>
                    </a:cubicBezTo>
                    <a:lnTo>
                      <a:pt x="86" y="361"/>
                    </a:lnTo>
                    <a:cubicBezTo>
                      <a:pt x="53" y="333"/>
                      <a:pt x="34" y="292"/>
                      <a:pt x="34" y="249"/>
                    </a:cubicBezTo>
                    <a:close/>
                    <a:moveTo>
                      <a:pt x="262" y="516"/>
                    </a:moveTo>
                    <a:cubicBezTo>
                      <a:pt x="262" y="517"/>
                      <a:pt x="262" y="518"/>
                      <a:pt x="261" y="518"/>
                    </a:cubicBezTo>
                    <a:lnTo>
                      <a:pt x="100" y="518"/>
                    </a:lnTo>
                    <a:cubicBezTo>
                      <a:pt x="99" y="518"/>
                      <a:pt x="99" y="517"/>
                      <a:pt x="99" y="516"/>
                    </a:cubicBezTo>
                    <a:lnTo>
                      <a:pt x="99" y="436"/>
                    </a:lnTo>
                    <a:lnTo>
                      <a:pt x="262" y="436"/>
                    </a:lnTo>
                    <a:lnTo>
                      <a:pt x="262" y="516"/>
                    </a:lnTo>
                    <a:lnTo>
                      <a:pt x="262" y="516"/>
                    </a:lnTo>
                    <a:close/>
                    <a:moveTo>
                      <a:pt x="345" y="418"/>
                    </a:moveTo>
                    <a:cubicBezTo>
                      <a:pt x="345" y="419"/>
                      <a:pt x="344" y="419"/>
                      <a:pt x="344" y="419"/>
                    </a:cubicBezTo>
                    <a:lnTo>
                      <a:pt x="17" y="419"/>
                    </a:lnTo>
                    <a:cubicBezTo>
                      <a:pt x="17" y="419"/>
                      <a:pt x="16" y="419"/>
                      <a:pt x="16" y="418"/>
                    </a:cubicBezTo>
                    <a:lnTo>
                      <a:pt x="16" y="378"/>
                    </a:lnTo>
                    <a:cubicBezTo>
                      <a:pt x="16" y="378"/>
                      <a:pt x="17" y="377"/>
                      <a:pt x="17" y="377"/>
                    </a:cubicBezTo>
                    <a:lnTo>
                      <a:pt x="344" y="377"/>
                    </a:lnTo>
                    <a:cubicBezTo>
                      <a:pt x="344" y="377"/>
                      <a:pt x="345" y="378"/>
                      <a:pt x="345" y="378"/>
                    </a:cubicBezTo>
                    <a:lnTo>
                      <a:pt x="345" y="41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G8321 Black" panose="00000A05000000000000" pitchFamily="2" charset="0"/>
                </a:endParaRPr>
              </a:p>
            </p:txBody>
          </p:sp>
        </p:grpSp>
        <p:grpSp>
          <p:nvGrpSpPr>
            <p:cNvPr id="38" name="Group 67"/>
            <p:cNvGrpSpPr/>
            <p:nvPr/>
          </p:nvGrpSpPr>
          <p:grpSpPr>
            <a:xfrm>
              <a:off x="1866900" y="3538644"/>
              <a:ext cx="515220" cy="515220"/>
              <a:chOff x="1117600" y="3556000"/>
              <a:chExt cx="515220" cy="515220"/>
            </a:xfrm>
          </p:grpSpPr>
          <p:sp>
            <p:nvSpPr>
              <p:cNvPr id="39" name="椭圆 38"/>
              <p:cNvSpPr/>
              <p:nvPr/>
            </p:nvSpPr>
            <p:spPr>
              <a:xfrm>
                <a:off x="1117600" y="3556000"/>
                <a:ext cx="515220" cy="515220"/>
              </a:xfrm>
              <a:prstGeom prst="ellipse">
                <a:avLst/>
              </a:prstGeom>
              <a:solidFill>
                <a:srgbClr val="F58C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G8321 Black" panose="00000A05000000000000" pitchFamily="2" charset="0"/>
                </a:endParaRPr>
              </a:p>
            </p:txBody>
          </p:sp>
          <p:sp>
            <p:nvSpPr>
              <p:cNvPr id="40" name="Oval 64"/>
              <p:cNvSpPr/>
              <p:nvPr/>
            </p:nvSpPr>
            <p:spPr>
              <a:xfrm>
                <a:off x="1283901" y="3680301"/>
                <a:ext cx="182619" cy="266618"/>
              </a:xfrm>
              <a:custGeom>
                <a:avLst/>
                <a:gdLst>
                  <a:gd name="T0" fmla="*/ 3876 w 8768"/>
                  <a:gd name="T1" fmla="*/ 12800 h 12800"/>
                  <a:gd name="T2" fmla="*/ 0 w 8768"/>
                  <a:gd name="T3" fmla="*/ 7977 h 12800"/>
                  <a:gd name="T4" fmla="*/ 3876 w 8768"/>
                  <a:gd name="T5" fmla="*/ 3154 h 12800"/>
                  <a:gd name="T6" fmla="*/ 7751 w 8768"/>
                  <a:gd name="T7" fmla="*/ 7977 h 12800"/>
                  <a:gd name="T8" fmla="*/ 3876 w 8768"/>
                  <a:gd name="T9" fmla="*/ 12800 h 12800"/>
                  <a:gd name="T10" fmla="*/ 3876 w 8768"/>
                  <a:gd name="T11" fmla="*/ 3687 h 12800"/>
                  <a:gd name="T12" fmla="*/ 533 w 8768"/>
                  <a:gd name="T13" fmla="*/ 7977 h 12800"/>
                  <a:gd name="T14" fmla="*/ 3876 w 8768"/>
                  <a:gd name="T15" fmla="*/ 12267 h 12800"/>
                  <a:gd name="T16" fmla="*/ 7218 w 8768"/>
                  <a:gd name="T17" fmla="*/ 7977 h 12800"/>
                  <a:gd name="T18" fmla="*/ 3876 w 8768"/>
                  <a:gd name="T19" fmla="*/ 3687 h 12800"/>
                  <a:gd name="T20" fmla="*/ 3876 w 8768"/>
                  <a:gd name="T21" fmla="*/ 7298 h 12800"/>
                  <a:gd name="T22" fmla="*/ 3609 w 8768"/>
                  <a:gd name="T23" fmla="*/ 7031 h 12800"/>
                  <a:gd name="T24" fmla="*/ 3609 w 8768"/>
                  <a:gd name="T25" fmla="*/ 4962 h 12800"/>
                  <a:gd name="T26" fmla="*/ 3876 w 8768"/>
                  <a:gd name="T27" fmla="*/ 4695 h 12800"/>
                  <a:gd name="T28" fmla="*/ 4142 w 8768"/>
                  <a:gd name="T29" fmla="*/ 4962 h 12800"/>
                  <a:gd name="T30" fmla="*/ 4142 w 8768"/>
                  <a:gd name="T31" fmla="*/ 7031 h 12800"/>
                  <a:gd name="T32" fmla="*/ 3876 w 8768"/>
                  <a:gd name="T33" fmla="*/ 7298 h 12800"/>
                  <a:gd name="T34" fmla="*/ 3875 w 8768"/>
                  <a:gd name="T35" fmla="*/ 3372 h 12800"/>
                  <a:gd name="T36" fmla="*/ 3610 w 8768"/>
                  <a:gd name="T37" fmla="*/ 3127 h 12800"/>
                  <a:gd name="T38" fmla="*/ 3894 w 8768"/>
                  <a:gd name="T39" fmla="*/ 2220 h 12800"/>
                  <a:gd name="T40" fmla="*/ 6021 w 8768"/>
                  <a:gd name="T41" fmla="*/ 1748 h 12800"/>
                  <a:gd name="T42" fmla="*/ 6260 w 8768"/>
                  <a:gd name="T43" fmla="*/ 1753 h 12800"/>
                  <a:gd name="T44" fmla="*/ 6478 w 8768"/>
                  <a:gd name="T45" fmla="*/ 1756 h 12800"/>
                  <a:gd name="T46" fmla="*/ 7713 w 8768"/>
                  <a:gd name="T47" fmla="*/ 1417 h 12800"/>
                  <a:gd name="T48" fmla="*/ 8235 w 8768"/>
                  <a:gd name="T49" fmla="*/ 267 h 12800"/>
                  <a:gd name="T50" fmla="*/ 8502 w 8768"/>
                  <a:gd name="T51" fmla="*/ 0 h 12800"/>
                  <a:gd name="T52" fmla="*/ 8768 w 8768"/>
                  <a:gd name="T53" fmla="*/ 267 h 12800"/>
                  <a:gd name="T54" fmla="*/ 8045 w 8768"/>
                  <a:gd name="T55" fmla="*/ 1834 h 12800"/>
                  <a:gd name="T56" fmla="*/ 6470 w 8768"/>
                  <a:gd name="T57" fmla="*/ 2290 h 12800"/>
                  <a:gd name="T58" fmla="*/ 6256 w 8768"/>
                  <a:gd name="T59" fmla="*/ 2287 h 12800"/>
                  <a:gd name="T60" fmla="*/ 6005 w 8768"/>
                  <a:gd name="T61" fmla="*/ 2281 h 12800"/>
                  <a:gd name="T62" fmla="*/ 4281 w 8768"/>
                  <a:gd name="T63" fmla="*/ 2587 h 12800"/>
                  <a:gd name="T64" fmla="*/ 4142 w 8768"/>
                  <a:gd name="T65" fmla="*/ 3084 h 12800"/>
                  <a:gd name="T66" fmla="*/ 3898 w 8768"/>
                  <a:gd name="T67" fmla="*/ 3372 h 12800"/>
                  <a:gd name="T68" fmla="*/ 3875 w 8768"/>
                  <a:gd name="T69" fmla="*/ 3372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68" h="12800">
                    <a:moveTo>
                      <a:pt x="3876" y="12800"/>
                    </a:moveTo>
                    <a:cubicBezTo>
                      <a:pt x="1738" y="12800"/>
                      <a:pt x="0" y="10637"/>
                      <a:pt x="0" y="7977"/>
                    </a:cubicBezTo>
                    <a:cubicBezTo>
                      <a:pt x="0" y="5318"/>
                      <a:pt x="1738" y="3154"/>
                      <a:pt x="3876" y="3154"/>
                    </a:cubicBezTo>
                    <a:cubicBezTo>
                      <a:pt x="6013" y="3154"/>
                      <a:pt x="7751" y="5318"/>
                      <a:pt x="7751" y="7977"/>
                    </a:cubicBezTo>
                    <a:cubicBezTo>
                      <a:pt x="7751" y="10637"/>
                      <a:pt x="6013" y="12800"/>
                      <a:pt x="3876" y="12800"/>
                    </a:cubicBezTo>
                    <a:close/>
                    <a:moveTo>
                      <a:pt x="3876" y="3687"/>
                    </a:moveTo>
                    <a:cubicBezTo>
                      <a:pt x="2033" y="3687"/>
                      <a:pt x="533" y="5612"/>
                      <a:pt x="533" y="7977"/>
                    </a:cubicBezTo>
                    <a:cubicBezTo>
                      <a:pt x="533" y="10342"/>
                      <a:pt x="2033" y="12267"/>
                      <a:pt x="3876" y="12267"/>
                    </a:cubicBezTo>
                    <a:cubicBezTo>
                      <a:pt x="5719" y="12267"/>
                      <a:pt x="7218" y="10342"/>
                      <a:pt x="7218" y="7977"/>
                    </a:cubicBezTo>
                    <a:cubicBezTo>
                      <a:pt x="7218" y="5612"/>
                      <a:pt x="5719" y="3687"/>
                      <a:pt x="3876" y="3687"/>
                    </a:cubicBezTo>
                    <a:close/>
                    <a:moveTo>
                      <a:pt x="3876" y="7298"/>
                    </a:moveTo>
                    <a:cubicBezTo>
                      <a:pt x="3728" y="7298"/>
                      <a:pt x="3609" y="7178"/>
                      <a:pt x="3609" y="7031"/>
                    </a:cubicBezTo>
                    <a:lnTo>
                      <a:pt x="3609" y="4962"/>
                    </a:lnTo>
                    <a:cubicBezTo>
                      <a:pt x="3609" y="4815"/>
                      <a:pt x="3728" y="4695"/>
                      <a:pt x="3876" y="4695"/>
                    </a:cubicBezTo>
                    <a:cubicBezTo>
                      <a:pt x="4023" y="4695"/>
                      <a:pt x="4142" y="4815"/>
                      <a:pt x="4142" y="4962"/>
                    </a:cubicBezTo>
                    <a:lnTo>
                      <a:pt x="4142" y="7031"/>
                    </a:lnTo>
                    <a:cubicBezTo>
                      <a:pt x="4142" y="7178"/>
                      <a:pt x="4023" y="7298"/>
                      <a:pt x="3876" y="7298"/>
                    </a:cubicBezTo>
                    <a:close/>
                    <a:moveTo>
                      <a:pt x="3875" y="3372"/>
                    </a:moveTo>
                    <a:cubicBezTo>
                      <a:pt x="3738" y="3372"/>
                      <a:pt x="3621" y="3267"/>
                      <a:pt x="3610" y="3127"/>
                    </a:cubicBezTo>
                    <a:cubicBezTo>
                      <a:pt x="3579" y="2756"/>
                      <a:pt x="3675" y="2451"/>
                      <a:pt x="3894" y="2220"/>
                    </a:cubicBezTo>
                    <a:cubicBezTo>
                      <a:pt x="4386" y="1701"/>
                      <a:pt x="5369" y="1729"/>
                      <a:pt x="6021" y="1748"/>
                    </a:cubicBezTo>
                    <a:cubicBezTo>
                      <a:pt x="6107" y="1750"/>
                      <a:pt x="6188" y="1753"/>
                      <a:pt x="6260" y="1753"/>
                    </a:cubicBezTo>
                    <a:lnTo>
                      <a:pt x="6478" y="1756"/>
                    </a:lnTo>
                    <a:cubicBezTo>
                      <a:pt x="7021" y="1765"/>
                      <a:pt x="7269" y="1769"/>
                      <a:pt x="7713" y="1417"/>
                    </a:cubicBezTo>
                    <a:cubicBezTo>
                      <a:pt x="8184" y="1042"/>
                      <a:pt x="8235" y="852"/>
                      <a:pt x="8235" y="267"/>
                    </a:cubicBezTo>
                    <a:cubicBezTo>
                      <a:pt x="8235" y="119"/>
                      <a:pt x="8354" y="0"/>
                      <a:pt x="8502" y="0"/>
                    </a:cubicBezTo>
                    <a:cubicBezTo>
                      <a:pt x="8649" y="0"/>
                      <a:pt x="8768" y="119"/>
                      <a:pt x="8768" y="267"/>
                    </a:cubicBezTo>
                    <a:cubicBezTo>
                      <a:pt x="8768" y="966"/>
                      <a:pt x="8668" y="1338"/>
                      <a:pt x="8045" y="1834"/>
                    </a:cubicBezTo>
                    <a:cubicBezTo>
                      <a:pt x="7451" y="2305"/>
                      <a:pt x="7040" y="2298"/>
                      <a:pt x="6470" y="2290"/>
                    </a:cubicBezTo>
                    <a:lnTo>
                      <a:pt x="6256" y="2287"/>
                    </a:lnTo>
                    <a:cubicBezTo>
                      <a:pt x="6172" y="2286"/>
                      <a:pt x="6089" y="2284"/>
                      <a:pt x="6005" y="2281"/>
                    </a:cubicBezTo>
                    <a:cubicBezTo>
                      <a:pt x="5482" y="2266"/>
                      <a:pt x="4609" y="2241"/>
                      <a:pt x="4281" y="2587"/>
                    </a:cubicBezTo>
                    <a:cubicBezTo>
                      <a:pt x="4169" y="2705"/>
                      <a:pt x="4124" y="2867"/>
                      <a:pt x="4142" y="3084"/>
                    </a:cubicBezTo>
                    <a:cubicBezTo>
                      <a:pt x="4154" y="3231"/>
                      <a:pt x="4044" y="3360"/>
                      <a:pt x="3898" y="3372"/>
                    </a:cubicBezTo>
                    <a:lnTo>
                      <a:pt x="3875" y="33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G8321 Black" panose="00000A05000000000000" pitchFamily="2" charset="0"/>
                </a:endParaRPr>
              </a:p>
            </p:txBody>
          </p:sp>
        </p:grpSp>
      </p:grpSp>
    </p:spTree>
    <p:custDataLst>
      <p:tags r:id="rId9"/>
    </p:custDataLst>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995680" y="248920"/>
            <a:ext cx="7341235" cy="645160"/>
          </a:xfrm>
          <a:prstGeom prst="rect">
            <a:avLst/>
          </a:prstGeom>
        </p:spPr>
        <p:txBody>
          <a:bodyPr wrap="square">
            <a:spAutoFit/>
          </a:bodyPr>
          <a:lstStyle/>
          <a:p>
            <a:r>
              <a:rPr lang="en-US" altLang="zh-CN" sz="3600" dirty="0">
                <a:solidFill>
                  <a:srgbClr val="F58C6F"/>
                </a:solidFill>
                <a:latin typeface="G8321 Black" panose="00000A05000000000000" pitchFamily="2" charset="0"/>
                <a:cs typeface="G8321 Black" panose="00000A05000000000000" pitchFamily="2" charset="0"/>
              </a:rPr>
              <a:t>Desription of Project</a:t>
            </a:r>
            <a:endParaRPr lang="en-US" altLang="zh-CN" sz="3600" dirty="0">
              <a:solidFill>
                <a:srgbClr val="F58C6F"/>
              </a:solidFill>
              <a:latin typeface="G8321 Black" panose="00000A05000000000000" pitchFamily="2" charset="0"/>
              <a:cs typeface="G8321 Black" panose="00000A05000000000000" pitchFamily="2" charset="0"/>
            </a:endParaRPr>
          </a:p>
        </p:txBody>
      </p:sp>
      <p:pic>
        <p:nvPicPr>
          <p:cNvPr id="5" name="图形 4"/>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426960" y="248920"/>
            <a:ext cx="732155" cy="721360"/>
          </a:xfrm>
          <a:prstGeom prst="rect">
            <a:avLst/>
          </a:prstGeom>
        </p:spPr>
      </p:pic>
      <p:sp>
        <p:nvSpPr>
          <p:cNvPr id="15" name="文本框"/>
          <p:cNvSpPr/>
          <p:nvPr>
            <p:custDataLst>
              <p:tags r:id="rId3"/>
            </p:custDataLst>
          </p:nvPr>
        </p:nvSpPr>
        <p:spPr>
          <a:xfrm>
            <a:off x="405130" y="1758315"/>
            <a:ext cx="11276330" cy="5260975"/>
          </a:xfrm>
          <a:prstGeom prst="rect">
            <a:avLst/>
          </a:prstGeom>
        </p:spPr>
        <p:txBody>
          <a:bodyPr wrap="square">
            <a:noAutofit/>
          </a:bodyPr>
          <a:p>
            <a:pPr lvl="0" algn="just">
              <a:lnSpc>
                <a:spcPct val="150000"/>
              </a:lnSpc>
            </a:pPr>
            <a:endParaRPr lang="en-US" altLang="zh-CN" sz="1200" dirty="0">
              <a:solidFill>
                <a:schemeClr val="tx1">
                  <a:lumMod val="75000"/>
                  <a:lumOff val="25000"/>
                </a:schemeClr>
              </a:solidFill>
              <a:latin typeface="+mn-ea"/>
              <a:cs typeface="G8321 Black" panose="00000A05000000000000" pitchFamily="2" charset="0"/>
            </a:endParaRPr>
          </a:p>
        </p:txBody>
      </p:sp>
      <p:sp>
        <p:nvSpPr>
          <p:cNvPr id="2" name="Text Box 1"/>
          <p:cNvSpPr txBox="1"/>
          <p:nvPr/>
        </p:nvSpPr>
        <p:spPr>
          <a:xfrm>
            <a:off x="405130" y="970280"/>
            <a:ext cx="11525250" cy="4359275"/>
          </a:xfrm>
          <a:prstGeom prst="rect">
            <a:avLst/>
          </a:prstGeom>
        </p:spPr>
        <p:txBody>
          <a:bodyPr wrap="square">
            <a:noAutofit/>
          </a:bodyPr>
          <a:p>
            <a:pPr algn="just" defTabSz="266700">
              <a:lnSpc>
                <a:spcPct val="150000"/>
              </a:lnSpc>
              <a:spcAft>
                <a:spcPts val="1000"/>
              </a:spcAft>
            </a:pPr>
            <a:r>
              <a:rPr lang="en-US" altLang="zh-CN" sz="2400">
                <a:latin typeface="Times New Roman" panose="02020603050405020304"/>
                <a:ea typeface="SimSun" panose="02010600030101010101" pitchFamily="2" charset="-122"/>
              </a:rPr>
              <a:t>Following discussions with the group members, our group agreed to create an e-commerce website.The website's objective is to sell products online. The features will include a gallery with high-quality photographs, pages with product listings and an add-to-cart function, customer wish lists, order invoices, and shipping tracking status. We will also create a mobile app prototype and user manual for the app. The mobile app prototype will have the same features as the website, but in mobile view. The user manual for the mobile app prototype will instruct the user on how to use the app. </a:t>
            </a:r>
            <a:endParaRPr lang="en-US" altLang="zh-CN" sz="2400">
              <a:latin typeface="Times New Roman" panose="02020603050405020304"/>
              <a:ea typeface="SimSun" panose="02010600030101010101" pitchFamily="2" charset="-122"/>
            </a:endParaRPr>
          </a:p>
          <a:p>
            <a:pPr algn="just" defTabSz="266700">
              <a:lnSpc>
                <a:spcPct val="150000"/>
              </a:lnSpc>
              <a:spcAft>
                <a:spcPts val="1000"/>
              </a:spcAft>
            </a:pPr>
            <a:r>
              <a:rPr lang="en-US" altLang="zh-CN" sz="2400">
                <a:latin typeface="Times New Roman" panose="02020603050405020304"/>
                <a:ea typeface="SimSun" panose="02010600030101010101" pitchFamily="2" charset="-122"/>
              </a:rPr>
              <a:t>We choose to sell sport shoes under the moniker Loki Shoes. Loki Shoes is a company that was created in 2024 and aims to become a major participant in the worldwide footwear business.</a:t>
            </a:r>
            <a:endParaRPr lang="en-US" altLang="zh-CN" sz="2400">
              <a:latin typeface="Times New Roman" panose="02020603050405020304"/>
              <a:ea typeface="SimSun" panose="02010600030101010101" pitchFamily="2" charset="-122"/>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995765" y="249132"/>
            <a:ext cx="5590806" cy="645160"/>
          </a:xfrm>
          <a:prstGeom prst="rect">
            <a:avLst/>
          </a:prstGeom>
        </p:spPr>
        <p:txBody>
          <a:bodyPr wrap="square">
            <a:spAutoFit/>
          </a:bodyPr>
          <a:lstStyle/>
          <a:p>
            <a:r>
              <a:rPr lang="en-US" altLang="zh-CN" sz="3600" dirty="0">
                <a:solidFill>
                  <a:srgbClr val="F58C6F"/>
                </a:solidFill>
                <a:latin typeface="G8321 Black" panose="00000A05000000000000" pitchFamily="2" charset="0"/>
                <a:cs typeface="G8321 Black" panose="00000A05000000000000" pitchFamily="2" charset="0"/>
              </a:rPr>
              <a:t>Website Sitemap</a:t>
            </a:r>
            <a:endParaRPr lang="en-US" altLang="zh-CN" sz="3600" dirty="0">
              <a:solidFill>
                <a:srgbClr val="F58C6F"/>
              </a:solidFill>
              <a:latin typeface="G8321 Black" panose="00000A05000000000000" pitchFamily="2" charset="0"/>
              <a:cs typeface="G8321 Black" panose="00000A05000000000000" pitchFamily="2" charset="0"/>
            </a:endParaRPr>
          </a:p>
        </p:txBody>
      </p:sp>
      <p:pic>
        <p:nvPicPr>
          <p:cNvPr id="23" name="图形 2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484948" y="4153352"/>
            <a:ext cx="2982292" cy="2265957"/>
          </a:xfrm>
          <a:prstGeom prst="rect">
            <a:avLst/>
          </a:prstGeom>
        </p:spPr>
      </p:pic>
      <p:grpSp>
        <p:nvGrpSpPr>
          <p:cNvPr id="46" name="Group 46"/>
          <p:cNvGrpSpPr/>
          <p:nvPr/>
        </p:nvGrpSpPr>
        <p:grpSpPr>
          <a:xfrm>
            <a:off x="1429385" y="1250315"/>
            <a:ext cx="8976995" cy="4990465"/>
            <a:chOff x="7973" y="108622"/>
            <a:chExt cx="9679" cy="6750"/>
          </a:xfrm>
        </p:grpSpPr>
        <p:sp>
          <p:nvSpPr>
            <p:cNvPr id="22" name="Text Box 3"/>
            <p:cNvSpPr txBox="1"/>
            <p:nvPr>
              <p:custDataLst>
                <p:tags r:id="rId3"/>
              </p:custDataLst>
            </p:nvPr>
          </p:nvSpPr>
          <p:spPr>
            <a:xfrm>
              <a:off x="11746" y="108622"/>
              <a:ext cx="1531" cy="520"/>
            </a:xfrm>
            <a:prstGeom prst="rect">
              <a:avLst/>
            </a:prstGeom>
            <a:solidFill>
              <a:schemeClr val="accen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lnSpc>
                  <a:spcPct val="115000"/>
                </a:lnSpc>
                <a:spcAft>
                  <a:spcPts val="1000"/>
                </a:spcAft>
              </a:pPr>
              <a:r>
                <a:rPr lang="en-US" altLang="zh-CN" sz="1100" kern="100">
                  <a:ln w="9525">
                    <a:solidFill>
                      <a:srgbClr val="FFFFFF"/>
                    </a:solidFill>
                    <a:round/>
                  </a:ln>
                  <a:solidFill>
                    <a:srgbClr val="FFFFFF"/>
                  </a:solidFill>
                  <a:latin typeface="Calibri" panose="020F0502020204030204"/>
                  <a:ea typeface="Calibri" panose="020F0502020204030204"/>
                  <a:cs typeface="Calibri" panose="020F0502020204030204"/>
                  <a:sym typeface="Times New Roman" panose="02020603050405020304"/>
                </a:rPr>
                <a:t>Home</a:t>
              </a:r>
              <a:endParaRPr lang="en-US" altLang="zh-CN" sz="1100" kern="100">
                <a:ln w="9525">
                  <a:solidFill>
                    <a:srgbClr val="FFFFFF"/>
                  </a:solidFill>
                  <a:round/>
                </a:ln>
                <a:solidFill>
                  <a:srgbClr val="FFFFFF"/>
                </a:solidFill>
                <a:latin typeface="Calibri" panose="020F0502020204030204"/>
                <a:ea typeface="Calibri" panose="020F0502020204030204"/>
                <a:cs typeface="Calibri" panose="020F0502020204030204"/>
                <a:sym typeface="Times New Roman" panose="02020603050405020304"/>
              </a:endParaRPr>
            </a:p>
          </p:txBody>
        </p:sp>
        <p:sp>
          <p:nvSpPr>
            <p:cNvPr id="24" name="Text Box 4"/>
            <p:cNvSpPr txBox="1"/>
            <p:nvPr>
              <p:custDataLst>
                <p:tags r:id="rId4"/>
              </p:custDataLst>
            </p:nvPr>
          </p:nvSpPr>
          <p:spPr>
            <a:xfrm>
              <a:off x="8066" y="109809"/>
              <a:ext cx="1400" cy="533"/>
            </a:xfrm>
            <a:prstGeom prst="rect">
              <a:avLst/>
            </a:prstGeom>
            <a:solidFill>
              <a:srgbClr val="00B0F0"/>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lnSpc>
                  <a:spcPct val="115000"/>
                </a:lnSpc>
                <a:spcAft>
                  <a:spcPts val="1000"/>
                </a:spcAft>
              </a:pPr>
              <a:r>
                <a:rPr lang="en-US" altLang="zh-CN" sz="1100" kern="100">
                  <a:ln w="9525">
                    <a:solidFill>
                      <a:srgbClr val="FFFFFF"/>
                    </a:solidFill>
                    <a:round/>
                  </a:ln>
                  <a:solidFill>
                    <a:srgbClr val="FFFFFF"/>
                  </a:solidFill>
                  <a:latin typeface="Calibri" panose="020F0502020204030204"/>
                  <a:ea typeface="Calibri" panose="020F0502020204030204"/>
                  <a:cs typeface="Calibri" panose="020F0502020204030204"/>
                  <a:sym typeface="Times New Roman" panose="02020603050405020304"/>
                </a:rPr>
                <a:t>Shop</a:t>
              </a:r>
              <a:endParaRPr lang="en-US" altLang="zh-CN" sz="1100" kern="100">
                <a:ln w="9525">
                  <a:solidFill>
                    <a:srgbClr val="FFFFFF"/>
                  </a:solidFill>
                  <a:round/>
                </a:ln>
                <a:solidFill>
                  <a:srgbClr val="FFFFFF"/>
                </a:solidFill>
                <a:latin typeface="Calibri" panose="020F0502020204030204"/>
                <a:ea typeface="Calibri" panose="020F0502020204030204"/>
                <a:cs typeface="Calibri" panose="020F0502020204030204"/>
                <a:sym typeface="Times New Roman" panose="02020603050405020304"/>
              </a:endParaRPr>
            </a:p>
          </p:txBody>
        </p:sp>
        <p:sp>
          <p:nvSpPr>
            <p:cNvPr id="25" name="Text Box 5"/>
            <p:cNvSpPr txBox="1"/>
            <p:nvPr>
              <p:custDataLst>
                <p:tags r:id="rId5"/>
              </p:custDataLst>
            </p:nvPr>
          </p:nvSpPr>
          <p:spPr>
            <a:xfrm>
              <a:off x="10586" y="109849"/>
              <a:ext cx="1519" cy="520"/>
            </a:xfrm>
            <a:prstGeom prst="rect">
              <a:avLst/>
            </a:prstGeom>
            <a:solidFill>
              <a:srgbClr val="00B0F0"/>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lnSpc>
                  <a:spcPct val="115000"/>
                </a:lnSpc>
                <a:spcAft>
                  <a:spcPts val="1000"/>
                </a:spcAft>
              </a:pPr>
              <a:r>
                <a:rPr lang="en-US" altLang="zh-CN" sz="1100" kern="100">
                  <a:ln w="9525">
                    <a:solidFill>
                      <a:srgbClr val="FFFFFF"/>
                    </a:solidFill>
                    <a:round/>
                  </a:ln>
                  <a:solidFill>
                    <a:srgbClr val="FFFFFF"/>
                  </a:solidFill>
                  <a:latin typeface="Calibri" panose="020F0502020204030204"/>
                  <a:ea typeface="Calibri" panose="020F0502020204030204"/>
                  <a:cs typeface="Calibri" panose="020F0502020204030204"/>
                  <a:sym typeface="Times New Roman" panose="02020603050405020304"/>
                </a:rPr>
                <a:t>About Us</a:t>
              </a:r>
              <a:endParaRPr lang="en-US" altLang="zh-CN" sz="1100" kern="100">
                <a:ln w="9525">
                  <a:solidFill>
                    <a:srgbClr val="FFFFFF"/>
                  </a:solidFill>
                  <a:round/>
                </a:ln>
                <a:solidFill>
                  <a:srgbClr val="FFFFFF"/>
                </a:solidFill>
                <a:latin typeface="Calibri" panose="020F0502020204030204"/>
                <a:ea typeface="Calibri" panose="020F0502020204030204"/>
                <a:cs typeface="Calibri" panose="020F0502020204030204"/>
                <a:sym typeface="Times New Roman" panose="02020603050405020304"/>
              </a:endParaRPr>
            </a:p>
          </p:txBody>
        </p:sp>
        <p:sp>
          <p:nvSpPr>
            <p:cNvPr id="26" name="Text Box 6"/>
            <p:cNvSpPr txBox="1"/>
            <p:nvPr>
              <p:custDataLst>
                <p:tags r:id="rId6"/>
              </p:custDataLst>
            </p:nvPr>
          </p:nvSpPr>
          <p:spPr>
            <a:xfrm>
              <a:off x="13066" y="109861"/>
              <a:ext cx="1972" cy="521"/>
            </a:xfrm>
            <a:prstGeom prst="rect">
              <a:avLst/>
            </a:prstGeom>
            <a:solidFill>
              <a:srgbClr val="00B0F0"/>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lnSpc>
                  <a:spcPct val="115000"/>
                </a:lnSpc>
                <a:spcAft>
                  <a:spcPts val="1000"/>
                </a:spcAft>
              </a:pPr>
              <a:r>
                <a:rPr lang="en-US" altLang="zh-CN" sz="1100" kern="100">
                  <a:ln w="9525">
                    <a:solidFill>
                      <a:srgbClr val="FFFFFF"/>
                    </a:solidFill>
                    <a:round/>
                  </a:ln>
                  <a:solidFill>
                    <a:srgbClr val="FFFFFF"/>
                  </a:solidFill>
                  <a:latin typeface="Calibri" panose="020F0502020204030204"/>
                  <a:ea typeface="Calibri" panose="020F0502020204030204"/>
                  <a:cs typeface="Calibri" panose="020F0502020204030204"/>
                  <a:sym typeface="Times New Roman" panose="02020603050405020304"/>
                </a:rPr>
                <a:t>Customer Service</a:t>
              </a:r>
              <a:endParaRPr lang="en-US" altLang="zh-CN" sz="1100" kern="100">
                <a:ln w="9525">
                  <a:solidFill>
                    <a:srgbClr val="FFFFFF"/>
                  </a:solidFill>
                  <a:round/>
                </a:ln>
                <a:solidFill>
                  <a:srgbClr val="FFFFFF"/>
                </a:solidFill>
                <a:latin typeface="Calibri" panose="020F0502020204030204"/>
                <a:ea typeface="Calibri" panose="020F0502020204030204"/>
                <a:cs typeface="Calibri" panose="020F0502020204030204"/>
                <a:sym typeface="Times New Roman" panose="02020603050405020304"/>
              </a:endParaRPr>
            </a:p>
          </p:txBody>
        </p:sp>
        <p:sp>
          <p:nvSpPr>
            <p:cNvPr id="27" name="Text Box 7"/>
            <p:cNvSpPr txBox="1"/>
            <p:nvPr>
              <p:custDataLst>
                <p:tags r:id="rId7"/>
              </p:custDataLst>
            </p:nvPr>
          </p:nvSpPr>
          <p:spPr>
            <a:xfrm>
              <a:off x="15680" y="109810"/>
              <a:ext cx="1548" cy="520"/>
            </a:xfrm>
            <a:prstGeom prst="rect">
              <a:avLst/>
            </a:prstGeom>
            <a:solidFill>
              <a:srgbClr val="00B0F0"/>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lnSpc>
                  <a:spcPct val="115000"/>
                </a:lnSpc>
                <a:spcAft>
                  <a:spcPts val="1000"/>
                </a:spcAft>
              </a:pPr>
              <a:r>
                <a:rPr lang="en-US" altLang="zh-CN" sz="1100" kern="100">
                  <a:ln w="9525">
                    <a:solidFill>
                      <a:srgbClr val="FFFFFF"/>
                    </a:solidFill>
                    <a:round/>
                  </a:ln>
                  <a:solidFill>
                    <a:srgbClr val="FFFFFF"/>
                  </a:solidFill>
                  <a:latin typeface="Calibri" panose="020F0502020204030204"/>
                  <a:ea typeface="Calibri" panose="020F0502020204030204"/>
                  <a:cs typeface="Calibri" panose="020F0502020204030204"/>
                  <a:sym typeface="Times New Roman" panose="02020603050405020304"/>
                </a:rPr>
                <a:t>Profile</a:t>
              </a:r>
              <a:endParaRPr lang="en-US" altLang="zh-CN" sz="1100" kern="100">
                <a:ln w="9525">
                  <a:solidFill>
                    <a:srgbClr val="FFFFFF"/>
                  </a:solidFill>
                  <a:round/>
                </a:ln>
                <a:solidFill>
                  <a:srgbClr val="FFFFFF"/>
                </a:solidFill>
                <a:latin typeface="Calibri" panose="020F0502020204030204"/>
                <a:ea typeface="Calibri" panose="020F0502020204030204"/>
                <a:cs typeface="Calibri" panose="020F0502020204030204"/>
                <a:sym typeface="Times New Roman" panose="02020603050405020304"/>
              </a:endParaRPr>
            </a:p>
          </p:txBody>
        </p:sp>
        <p:sp>
          <p:nvSpPr>
            <p:cNvPr id="28" name="Text Box 8"/>
            <p:cNvSpPr txBox="1"/>
            <p:nvPr>
              <p:custDataLst>
                <p:tags r:id="rId8"/>
              </p:custDataLst>
            </p:nvPr>
          </p:nvSpPr>
          <p:spPr>
            <a:xfrm>
              <a:off x="8451" y="111063"/>
              <a:ext cx="1015" cy="428"/>
            </a:xfrm>
            <a:prstGeom prst="rect">
              <a:avLst/>
            </a:prstGeom>
            <a:solidFill>
              <a:srgbClr val="92D050"/>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lnSpc>
                  <a:spcPct val="115000"/>
                </a:lnSpc>
                <a:spcAft>
                  <a:spcPts val="1000"/>
                </a:spcAft>
              </a:pPr>
              <a:r>
                <a:rPr lang="en-US" altLang="zh-CN" sz="1100" kern="100">
                  <a:ln w="9525">
                    <a:solidFill>
                      <a:srgbClr val="FFFFFF"/>
                    </a:solidFill>
                    <a:round/>
                  </a:ln>
                  <a:solidFill>
                    <a:srgbClr val="FFFFFF"/>
                  </a:solidFill>
                  <a:latin typeface="Calibri" panose="020F0502020204030204"/>
                  <a:ea typeface="Calibri" panose="020F0502020204030204"/>
                  <a:cs typeface="Calibri" panose="020F0502020204030204"/>
                  <a:sym typeface="Times New Roman" panose="02020603050405020304"/>
                </a:rPr>
                <a:t>Men</a:t>
              </a:r>
              <a:endParaRPr lang="en-US" altLang="zh-CN" sz="1100" kern="100">
                <a:ln w="9525">
                  <a:solidFill>
                    <a:srgbClr val="FFFFFF"/>
                  </a:solidFill>
                  <a:round/>
                </a:ln>
                <a:solidFill>
                  <a:srgbClr val="FFFFFF"/>
                </a:solidFill>
                <a:latin typeface="Calibri" panose="020F0502020204030204"/>
                <a:ea typeface="Calibri" panose="020F0502020204030204"/>
                <a:cs typeface="Calibri" panose="020F0502020204030204"/>
                <a:sym typeface="Times New Roman" panose="02020603050405020304"/>
              </a:endParaRPr>
            </a:p>
          </p:txBody>
        </p:sp>
        <p:sp>
          <p:nvSpPr>
            <p:cNvPr id="29" name="Text Box 9"/>
            <p:cNvSpPr txBox="1"/>
            <p:nvPr>
              <p:custDataLst>
                <p:tags r:id="rId9"/>
              </p:custDataLst>
            </p:nvPr>
          </p:nvSpPr>
          <p:spPr>
            <a:xfrm>
              <a:off x="8492" y="111998"/>
              <a:ext cx="1015" cy="414"/>
            </a:xfrm>
            <a:prstGeom prst="rect">
              <a:avLst/>
            </a:prstGeom>
            <a:solidFill>
              <a:srgbClr val="92D050"/>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lnSpc>
                  <a:spcPct val="115000"/>
                </a:lnSpc>
                <a:spcAft>
                  <a:spcPts val="1000"/>
                </a:spcAft>
              </a:pPr>
              <a:r>
                <a:rPr lang="en-US" altLang="zh-CN" sz="1100" kern="100">
                  <a:ln w="9525">
                    <a:solidFill>
                      <a:srgbClr val="FFFFFF"/>
                    </a:solidFill>
                    <a:round/>
                  </a:ln>
                  <a:solidFill>
                    <a:srgbClr val="FFFFFF"/>
                  </a:solidFill>
                  <a:latin typeface="Calibri" panose="020F0502020204030204"/>
                  <a:ea typeface="Calibri" panose="020F0502020204030204"/>
                  <a:cs typeface="Calibri" panose="020F0502020204030204"/>
                  <a:sym typeface="Times New Roman" panose="02020603050405020304"/>
                </a:rPr>
                <a:t>Women</a:t>
              </a:r>
              <a:endParaRPr lang="en-US" altLang="zh-CN" sz="1100" kern="100">
                <a:ln w="9525">
                  <a:solidFill>
                    <a:srgbClr val="FFFFFF"/>
                  </a:solidFill>
                  <a:round/>
                </a:ln>
                <a:solidFill>
                  <a:srgbClr val="FFFFFF"/>
                </a:solidFill>
                <a:latin typeface="Calibri" panose="020F0502020204030204"/>
                <a:ea typeface="Calibri" panose="020F0502020204030204"/>
                <a:cs typeface="Calibri" panose="020F0502020204030204"/>
                <a:sym typeface="Times New Roman" panose="02020603050405020304"/>
              </a:endParaRPr>
            </a:p>
          </p:txBody>
        </p:sp>
        <p:sp>
          <p:nvSpPr>
            <p:cNvPr id="30" name="Text Box 10"/>
            <p:cNvSpPr txBox="1"/>
            <p:nvPr>
              <p:custDataLst>
                <p:tags r:id="rId10"/>
              </p:custDataLst>
            </p:nvPr>
          </p:nvSpPr>
          <p:spPr>
            <a:xfrm>
              <a:off x="8438" y="112850"/>
              <a:ext cx="1054" cy="442"/>
            </a:xfrm>
            <a:prstGeom prst="rect">
              <a:avLst/>
            </a:prstGeom>
            <a:solidFill>
              <a:srgbClr val="92D050"/>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lnSpc>
                  <a:spcPct val="115000"/>
                </a:lnSpc>
                <a:spcAft>
                  <a:spcPts val="1000"/>
                </a:spcAft>
              </a:pPr>
              <a:r>
                <a:rPr lang="en-US" altLang="zh-CN" sz="1100" kern="100">
                  <a:ln w="9525">
                    <a:solidFill>
                      <a:srgbClr val="FFFFFF"/>
                    </a:solidFill>
                    <a:round/>
                  </a:ln>
                  <a:solidFill>
                    <a:srgbClr val="FFFFFF"/>
                  </a:solidFill>
                  <a:latin typeface="Calibri" panose="020F0502020204030204"/>
                  <a:ea typeface="Calibri" panose="020F0502020204030204"/>
                  <a:cs typeface="Calibri" panose="020F0502020204030204"/>
                  <a:sym typeface="Times New Roman" panose="02020603050405020304"/>
                </a:rPr>
                <a:t>Sale</a:t>
              </a:r>
              <a:endParaRPr lang="en-US" altLang="zh-CN" sz="1100" kern="100">
                <a:ln w="9525">
                  <a:solidFill>
                    <a:srgbClr val="FFFFFF"/>
                  </a:solidFill>
                  <a:round/>
                </a:ln>
                <a:solidFill>
                  <a:srgbClr val="FFFFFF"/>
                </a:solidFill>
                <a:latin typeface="Calibri" panose="020F0502020204030204"/>
                <a:ea typeface="Calibri" panose="020F0502020204030204"/>
                <a:cs typeface="Calibri" panose="020F0502020204030204"/>
                <a:sym typeface="Times New Roman" panose="02020603050405020304"/>
              </a:endParaRPr>
            </a:p>
          </p:txBody>
        </p:sp>
        <p:sp>
          <p:nvSpPr>
            <p:cNvPr id="31" name="Text Box 11"/>
            <p:cNvSpPr txBox="1"/>
            <p:nvPr>
              <p:custDataLst>
                <p:tags r:id="rId11"/>
              </p:custDataLst>
            </p:nvPr>
          </p:nvSpPr>
          <p:spPr>
            <a:xfrm>
              <a:off x="11026" y="111090"/>
              <a:ext cx="1013" cy="402"/>
            </a:xfrm>
            <a:prstGeom prst="rect">
              <a:avLst/>
            </a:prstGeom>
            <a:solidFill>
              <a:srgbClr val="92D050"/>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lnSpc>
                  <a:spcPct val="115000"/>
                </a:lnSpc>
                <a:spcAft>
                  <a:spcPts val="1000"/>
                </a:spcAft>
              </a:pPr>
              <a:r>
                <a:rPr lang="en-US" altLang="zh-CN" sz="1100" kern="100">
                  <a:ln w="9525">
                    <a:solidFill>
                      <a:srgbClr val="FFFFFF"/>
                    </a:solidFill>
                    <a:round/>
                  </a:ln>
                  <a:solidFill>
                    <a:srgbClr val="FFFFFF"/>
                  </a:solidFill>
                  <a:latin typeface="Calibri" panose="020F0502020204030204"/>
                  <a:ea typeface="Calibri" panose="020F0502020204030204"/>
                  <a:cs typeface="Calibri" panose="020F0502020204030204"/>
                  <a:sym typeface="Times New Roman" panose="02020603050405020304"/>
                </a:rPr>
                <a:t>History</a:t>
              </a:r>
              <a:endParaRPr lang="en-US" altLang="zh-CN" sz="1100" kern="100">
                <a:ln w="9525">
                  <a:solidFill>
                    <a:srgbClr val="FFFFFF"/>
                  </a:solidFill>
                  <a:round/>
                </a:ln>
                <a:solidFill>
                  <a:srgbClr val="FFFFFF"/>
                </a:solidFill>
                <a:latin typeface="Calibri" panose="020F0502020204030204"/>
                <a:ea typeface="Calibri" panose="020F0502020204030204"/>
                <a:cs typeface="Calibri" panose="020F0502020204030204"/>
                <a:sym typeface="Times New Roman" panose="02020603050405020304"/>
              </a:endParaRPr>
            </a:p>
          </p:txBody>
        </p:sp>
        <p:sp>
          <p:nvSpPr>
            <p:cNvPr id="32" name="Text Box 12"/>
            <p:cNvSpPr txBox="1"/>
            <p:nvPr>
              <p:custDataLst>
                <p:tags r:id="rId12"/>
              </p:custDataLst>
            </p:nvPr>
          </p:nvSpPr>
          <p:spPr>
            <a:xfrm>
              <a:off x="10892" y="111918"/>
              <a:ext cx="1599" cy="521"/>
            </a:xfrm>
            <a:prstGeom prst="rect">
              <a:avLst/>
            </a:prstGeom>
            <a:solidFill>
              <a:srgbClr val="92D050"/>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lnSpc>
                  <a:spcPct val="115000"/>
                </a:lnSpc>
                <a:spcAft>
                  <a:spcPts val="1000"/>
                </a:spcAft>
              </a:pPr>
              <a:r>
                <a:rPr lang="en-US" altLang="zh-CN" sz="1100" kern="100">
                  <a:ln w="9525">
                    <a:solidFill>
                      <a:srgbClr val="FFFFFF"/>
                    </a:solidFill>
                    <a:round/>
                  </a:ln>
                  <a:solidFill>
                    <a:srgbClr val="FFFFFF"/>
                  </a:solidFill>
                  <a:latin typeface="Calibri" panose="020F0502020204030204"/>
                  <a:ea typeface="Calibri" panose="020F0502020204030204"/>
                  <a:cs typeface="Calibri" panose="020F0502020204030204"/>
                  <a:sym typeface="Times New Roman" panose="02020603050405020304"/>
                </a:rPr>
                <a:t>Shop address</a:t>
              </a:r>
              <a:endParaRPr lang="en-US" altLang="zh-CN" sz="1100" kern="100">
                <a:ln w="9525">
                  <a:solidFill>
                    <a:srgbClr val="FFFFFF"/>
                  </a:solidFill>
                  <a:round/>
                </a:ln>
                <a:solidFill>
                  <a:srgbClr val="FFFFFF"/>
                </a:solidFill>
                <a:latin typeface="Calibri" panose="020F0502020204030204"/>
                <a:ea typeface="Calibri" panose="020F0502020204030204"/>
                <a:cs typeface="Calibri" panose="020F0502020204030204"/>
                <a:sym typeface="Times New Roman" panose="02020603050405020304"/>
              </a:endParaRPr>
            </a:p>
            <a:p>
              <a:pPr algn="just">
                <a:lnSpc>
                  <a:spcPct val="115000"/>
                </a:lnSpc>
                <a:spcAft>
                  <a:spcPts val="1000"/>
                </a:spcAft>
              </a:pPr>
              <a:r>
                <a:rPr lang="en-US" altLang="zh-CN" sz="1100" kern="100">
                  <a:latin typeface="Calibri" panose="020F0502020204030204"/>
                  <a:ea typeface="Calibri" panose="020F0502020204030204"/>
                  <a:cs typeface="Calibri" panose="020F0502020204030204"/>
                  <a:sym typeface="Times New Roman" panose="02020603050405020304"/>
                </a:rPr>
                <a:t> </a:t>
              </a:r>
              <a:endParaRPr lang="en-US" altLang="zh-CN" sz="1100" kern="100">
                <a:latin typeface="Calibri" panose="020F0502020204030204"/>
                <a:ea typeface="Calibri" panose="020F0502020204030204"/>
                <a:cs typeface="Calibri" panose="020F0502020204030204"/>
                <a:sym typeface="Times New Roman" panose="02020603050405020304"/>
              </a:endParaRPr>
            </a:p>
          </p:txBody>
        </p:sp>
        <p:sp>
          <p:nvSpPr>
            <p:cNvPr id="33" name="Text Box 13"/>
            <p:cNvSpPr txBox="1"/>
            <p:nvPr>
              <p:custDataLst>
                <p:tags r:id="rId13"/>
              </p:custDataLst>
            </p:nvPr>
          </p:nvSpPr>
          <p:spPr>
            <a:xfrm>
              <a:off x="10893" y="112866"/>
              <a:ext cx="1652" cy="533"/>
            </a:xfrm>
            <a:prstGeom prst="rect">
              <a:avLst/>
            </a:prstGeom>
            <a:solidFill>
              <a:srgbClr val="92D050"/>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lnSpc>
                  <a:spcPct val="115000"/>
                </a:lnSpc>
                <a:spcAft>
                  <a:spcPts val="1000"/>
                </a:spcAft>
              </a:pPr>
              <a:r>
                <a:rPr lang="en-US" altLang="zh-CN" sz="1100" kern="100">
                  <a:ln w="9525">
                    <a:solidFill>
                      <a:srgbClr val="FFFFFF"/>
                    </a:solidFill>
                    <a:round/>
                  </a:ln>
                  <a:solidFill>
                    <a:srgbClr val="FFFFFF"/>
                  </a:solidFill>
                  <a:latin typeface="Calibri" panose="020F0502020204030204"/>
                  <a:ea typeface="Calibri" panose="020F0502020204030204"/>
                  <a:cs typeface="Calibri" panose="020F0502020204030204"/>
                  <a:sym typeface="Times New Roman" panose="02020603050405020304"/>
                </a:rPr>
                <a:t>Opening Hours</a:t>
              </a:r>
              <a:endParaRPr lang="en-US" altLang="zh-CN" sz="1100" kern="100">
                <a:ln w="9525">
                  <a:solidFill>
                    <a:srgbClr val="FFFFFF"/>
                  </a:solidFill>
                  <a:round/>
                </a:ln>
                <a:solidFill>
                  <a:srgbClr val="FFFFFF"/>
                </a:solidFill>
                <a:latin typeface="Calibri" panose="020F0502020204030204"/>
                <a:ea typeface="Calibri" panose="020F0502020204030204"/>
                <a:cs typeface="Calibri" panose="020F0502020204030204"/>
                <a:sym typeface="Times New Roman" panose="02020603050405020304"/>
              </a:endParaRPr>
            </a:p>
          </p:txBody>
        </p:sp>
        <p:sp>
          <p:nvSpPr>
            <p:cNvPr id="35" name="Text Box 14"/>
            <p:cNvSpPr txBox="1"/>
            <p:nvPr>
              <p:custDataLst>
                <p:tags r:id="rId14"/>
              </p:custDataLst>
            </p:nvPr>
          </p:nvSpPr>
          <p:spPr>
            <a:xfrm>
              <a:off x="13574" y="111053"/>
              <a:ext cx="1427" cy="440"/>
            </a:xfrm>
            <a:prstGeom prst="rect">
              <a:avLst/>
            </a:prstGeom>
            <a:solidFill>
              <a:srgbClr val="92D050"/>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lnSpc>
                  <a:spcPct val="115000"/>
                </a:lnSpc>
                <a:spcAft>
                  <a:spcPts val="1000"/>
                </a:spcAft>
              </a:pPr>
              <a:r>
                <a:rPr lang="en-US" altLang="zh-CN" sz="1100" kern="100">
                  <a:ln w="9525">
                    <a:solidFill>
                      <a:srgbClr val="FFFFFF"/>
                    </a:solidFill>
                    <a:round/>
                  </a:ln>
                  <a:solidFill>
                    <a:srgbClr val="FFFFFF"/>
                  </a:solidFill>
                  <a:latin typeface="Calibri" panose="020F0502020204030204"/>
                  <a:ea typeface="Calibri" panose="020F0502020204030204"/>
                  <a:cs typeface="Calibri" panose="020F0502020204030204"/>
                  <a:sym typeface="Times New Roman" panose="02020603050405020304"/>
                </a:rPr>
                <a:t>Contact Us</a:t>
              </a:r>
              <a:endParaRPr lang="en-US" altLang="zh-CN" sz="1100" kern="100">
                <a:ln w="9525">
                  <a:solidFill>
                    <a:srgbClr val="FFFFFF"/>
                  </a:solidFill>
                  <a:round/>
                </a:ln>
                <a:solidFill>
                  <a:srgbClr val="FFFFFF"/>
                </a:solidFill>
                <a:latin typeface="Calibri" panose="020F0502020204030204"/>
                <a:ea typeface="Calibri" panose="020F0502020204030204"/>
                <a:cs typeface="Calibri" panose="020F0502020204030204"/>
                <a:sym typeface="Times New Roman" panose="02020603050405020304"/>
              </a:endParaRPr>
            </a:p>
          </p:txBody>
        </p:sp>
        <p:sp>
          <p:nvSpPr>
            <p:cNvPr id="36" name="Text Box 15"/>
            <p:cNvSpPr txBox="1"/>
            <p:nvPr>
              <p:custDataLst>
                <p:tags r:id="rId15"/>
              </p:custDataLst>
            </p:nvPr>
          </p:nvSpPr>
          <p:spPr>
            <a:xfrm>
              <a:off x="13614" y="111998"/>
              <a:ext cx="1027" cy="414"/>
            </a:xfrm>
            <a:prstGeom prst="rect">
              <a:avLst/>
            </a:prstGeom>
            <a:solidFill>
              <a:srgbClr val="92D050"/>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lnSpc>
                  <a:spcPct val="115000"/>
                </a:lnSpc>
                <a:spcAft>
                  <a:spcPts val="1000"/>
                </a:spcAft>
              </a:pPr>
              <a:r>
                <a:rPr lang="en-US" altLang="zh-CN" sz="1100" kern="100">
                  <a:ln w="9525">
                    <a:solidFill>
                      <a:srgbClr val="FFFFFF"/>
                    </a:solidFill>
                    <a:round/>
                  </a:ln>
                  <a:solidFill>
                    <a:srgbClr val="FFFFFF"/>
                  </a:solidFill>
                  <a:latin typeface="Calibri" panose="020F0502020204030204"/>
                  <a:ea typeface="Calibri" panose="020F0502020204030204"/>
                  <a:cs typeface="Calibri" panose="020F0502020204030204"/>
                  <a:sym typeface="Times New Roman" panose="02020603050405020304"/>
                </a:rPr>
                <a:t>FAQ</a:t>
              </a:r>
              <a:endParaRPr lang="en-US" altLang="zh-CN" sz="1100" kern="100">
                <a:ln w="9525">
                  <a:solidFill>
                    <a:srgbClr val="FFFFFF"/>
                  </a:solidFill>
                  <a:round/>
                </a:ln>
                <a:solidFill>
                  <a:srgbClr val="FFFFFF"/>
                </a:solidFill>
                <a:latin typeface="Calibri" panose="020F0502020204030204"/>
                <a:ea typeface="Calibri" panose="020F0502020204030204"/>
                <a:cs typeface="Calibri" panose="020F0502020204030204"/>
                <a:sym typeface="Times New Roman" panose="02020603050405020304"/>
              </a:endParaRPr>
            </a:p>
          </p:txBody>
        </p:sp>
        <p:sp>
          <p:nvSpPr>
            <p:cNvPr id="37" name="Text Box 16"/>
            <p:cNvSpPr txBox="1"/>
            <p:nvPr>
              <p:custDataLst>
                <p:tags r:id="rId16"/>
              </p:custDataLst>
            </p:nvPr>
          </p:nvSpPr>
          <p:spPr>
            <a:xfrm>
              <a:off x="16026" y="111012"/>
              <a:ext cx="1373" cy="453"/>
            </a:xfrm>
            <a:prstGeom prst="rect">
              <a:avLst/>
            </a:prstGeom>
            <a:solidFill>
              <a:srgbClr val="92D050"/>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lnSpc>
                  <a:spcPct val="115000"/>
                </a:lnSpc>
                <a:spcAft>
                  <a:spcPts val="1000"/>
                </a:spcAft>
              </a:pPr>
              <a:r>
                <a:rPr lang="en-US" altLang="zh-CN" sz="1100" kern="100">
                  <a:ln w="9525">
                    <a:solidFill>
                      <a:srgbClr val="FFFFFF"/>
                    </a:solidFill>
                    <a:round/>
                  </a:ln>
                  <a:solidFill>
                    <a:srgbClr val="FFFFFF"/>
                  </a:solidFill>
                  <a:latin typeface="Calibri" panose="020F0502020204030204"/>
                  <a:ea typeface="SimSun" panose="02010600030101010101" pitchFamily="2" charset="-122"/>
                  <a:cs typeface="Calibri" panose="020F0502020204030204"/>
                  <a:sym typeface="Times New Roman" panose="02020603050405020304"/>
                </a:rPr>
                <a:t>My Orders</a:t>
              </a:r>
              <a:endParaRPr lang="en-US" altLang="zh-CN" sz="1100" kern="100">
                <a:ln w="9525">
                  <a:solidFill>
                    <a:srgbClr val="FFFFFF"/>
                  </a:solidFill>
                  <a:round/>
                </a:ln>
                <a:solidFill>
                  <a:srgbClr val="FFFFFF"/>
                </a:solidFill>
                <a:latin typeface="Calibri" panose="020F0502020204030204"/>
                <a:ea typeface="SimSun" panose="02010600030101010101" pitchFamily="2" charset="-122"/>
                <a:cs typeface="Calibri" panose="020F0502020204030204"/>
                <a:sym typeface="Times New Roman" panose="02020603050405020304"/>
              </a:endParaRPr>
            </a:p>
          </p:txBody>
        </p:sp>
        <p:sp>
          <p:nvSpPr>
            <p:cNvPr id="38" name="Text Box 17"/>
            <p:cNvSpPr txBox="1"/>
            <p:nvPr>
              <p:custDataLst>
                <p:tags r:id="rId17"/>
              </p:custDataLst>
            </p:nvPr>
          </p:nvSpPr>
          <p:spPr>
            <a:xfrm>
              <a:off x="15960" y="111973"/>
              <a:ext cx="1692" cy="533"/>
            </a:xfrm>
            <a:prstGeom prst="rect">
              <a:avLst/>
            </a:prstGeom>
            <a:solidFill>
              <a:srgbClr val="92D050"/>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lnSpc>
                  <a:spcPct val="115000"/>
                </a:lnSpc>
                <a:spcAft>
                  <a:spcPts val="1000"/>
                </a:spcAft>
              </a:pPr>
              <a:r>
                <a:rPr lang="en-US" altLang="zh-CN" sz="1100" kern="100">
                  <a:ln w="9525">
                    <a:solidFill>
                      <a:srgbClr val="FFFFFF"/>
                    </a:solidFill>
                    <a:round/>
                  </a:ln>
                  <a:solidFill>
                    <a:srgbClr val="FFFFFF"/>
                  </a:solidFill>
                  <a:latin typeface="Calibri" panose="020F0502020204030204"/>
                  <a:ea typeface="Calibri" panose="020F0502020204030204"/>
                  <a:cs typeface="Calibri" panose="020F0502020204030204"/>
                  <a:sym typeface="Times New Roman" panose="02020603050405020304"/>
                </a:rPr>
                <a:t>My Addresses</a:t>
              </a:r>
              <a:endParaRPr lang="en-US" altLang="zh-CN" sz="1100" kern="100">
                <a:ln w="9525">
                  <a:solidFill>
                    <a:srgbClr val="FFFFFF"/>
                  </a:solidFill>
                  <a:round/>
                </a:ln>
                <a:solidFill>
                  <a:srgbClr val="FFFFFF"/>
                </a:solidFill>
                <a:latin typeface="Calibri" panose="020F0502020204030204"/>
                <a:ea typeface="Calibri" panose="020F0502020204030204"/>
                <a:cs typeface="Calibri" panose="020F0502020204030204"/>
                <a:sym typeface="Times New Roman" panose="02020603050405020304"/>
              </a:endParaRPr>
            </a:p>
          </p:txBody>
        </p:sp>
        <p:sp>
          <p:nvSpPr>
            <p:cNvPr id="39" name="Text Box 18"/>
            <p:cNvSpPr txBox="1"/>
            <p:nvPr>
              <p:custDataLst>
                <p:tags r:id="rId18"/>
              </p:custDataLst>
            </p:nvPr>
          </p:nvSpPr>
          <p:spPr>
            <a:xfrm>
              <a:off x="15986" y="112933"/>
              <a:ext cx="1467" cy="533"/>
            </a:xfrm>
            <a:prstGeom prst="rect">
              <a:avLst/>
            </a:prstGeom>
            <a:solidFill>
              <a:srgbClr val="92D050"/>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lnSpc>
                  <a:spcPct val="115000"/>
                </a:lnSpc>
                <a:spcAft>
                  <a:spcPts val="1000"/>
                </a:spcAft>
              </a:pPr>
              <a:r>
                <a:rPr lang="en-US" altLang="zh-CN" sz="1100" kern="100">
                  <a:ln w="9525">
                    <a:solidFill>
                      <a:srgbClr val="FFFFFF"/>
                    </a:solidFill>
                    <a:round/>
                  </a:ln>
                  <a:solidFill>
                    <a:srgbClr val="FFFFFF"/>
                  </a:solidFill>
                  <a:latin typeface="Calibri" panose="020F0502020204030204"/>
                  <a:ea typeface="Calibri" panose="020F0502020204030204"/>
                  <a:cs typeface="Calibri" panose="020F0502020204030204"/>
                  <a:sym typeface="Times New Roman" panose="02020603050405020304"/>
                </a:rPr>
                <a:t>My Wallet</a:t>
              </a:r>
              <a:endParaRPr lang="en-US" altLang="zh-CN" sz="1100" kern="100">
                <a:ln w="9525">
                  <a:solidFill>
                    <a:srgbClr val="FFFFFF"/>
                  </a:solidFill>
                  <a:round/>
                </a:ln>
                <a:solidFill>
                  <a:srgbClr val="FFFFFF"/>
                </a:solidFill>
                <a:latin typeface="Calibri" panose="020F0502020204030204"/>
                <a:ea typeface="Calibri" panose="020F0502020204030204"/>
                <a:cs typeface="Calibri" panose="020F0502020204030204"/>
                <a:sym typeface="Times New Roman" panose="02020603050405020304"/>
              </a:endParaRPr>
            </a:p>
          </p:txBody>
        </p:sp>
        <p:sp>
          <p:nvSpPr>
            <p:cNvPr id="40" name="Text Box 19"/>
            <p:cNvSpPr txBox="1"/>
            <p:nvPr>
              <p:custDataLst>
                <p:tags r:id="rId19"/>
              </p:custDataLst>
            </p:nvPr>
          </p:nvSpPr>
          <p:spPr>
            <a:xfrm>
              <a:off x="15987" y="113919"/>
              <a:ext cx="1467" cy="533"/>
            </a:xfrm>
            <a:prstGeom prst="rect">
              <a:avLst/>
            </a:prstGeom>
            <a:solidFill>
              <a:srgbClr val="92D050"/>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lnSpc>
                  <a:spcPct val="115000"/>
                </a:lnSpc>
                <a:spcAft>
                  <a:spcPts val="1000"/>
                </a:spcAft>
              </a:pPr>
              <a:r>
                <a:rPr lang="en-US" altLang="zh-CN" sz="1100" kern="100">
                  <a:ln w="9525">
                    <a:solidFill>
                      <a:srgbClr val="FFFFFF"/>
                    </a:solidFill>
                    <a:round/>
                  </a:ln>
                  <a:solidFill>
                    <a:srgbClr val="FFFFFF"/>
                  </a:solidFill>
                  <a:latin typeface="Calibri" panose="020F0502020204030204"/>
                  <a:ea typeface="Calibri" panose="020F0502020204030204"/>
                  <a:cs typeface="Calibri" panose="020F0502020204030204"/>
                  <a:sym typeface="Times New Roman" panose="02020603050405020304"/>
                </a:rPr>
                <a:t>My Wish list</a:t>
              </a:r>
              <a:endParaRPr lang="en-US" altLang="zh-CN" sz="1100" kern="100">
                <a:ln w="9525">
                  <a:solidFill>
                    <a:srgbClr val="FFFFFF"/>
                  </a:solidFill>
                  <a:round/>
                </a:ln>
                <a:solidFill>
                  <a:srgbClr val="FFFFFF"/>
                </a:solidFill>
                <a:latin typeface="Calibri" panose="020F0502020204030204"/>
                <a:ea typeface="Calibri" panose="020F0502020204030204"/>
                <a:cs typeface="Calibri" panose="020F0502020204030204"/>
                <a:sym typeface="Times New Roman" panose="02020603050405020304"/>
              </a:endParaRPr>
            </a:p>
          </p:txBody>
        </p:sp>
        <p:sp>
          <p:nvSpPr>
            <p:cNvPr id="41" name="Text Box 20"/>
            <p:cNvSpPr txBox="1"/>
            <p:nvPr>
              <p:custDataLst>
                <p:tags r:id="rId20"/>
              </p:custDataLst>
            </p:nvPr>
          </p:nvSpPr>
          <p:spPr>
            <a:xfrm>
              <a:off x="15946" y="114840"/>
              <a:ext cx="1467" cy="533"/>
            </a:xfrm>
            <a:prstGeom prst="rect">
              <a:avLst/>
            </a:prstGeom>
            <a:solidFill>
              <a:srgbClr val="92D050"/>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lnSpc>
                  <a:spcPct val="115000"/>
                </a:lnSpc>
                <a:spcAft>
                  <a:spcPts val="1000"/>
                </a:spcAft>
              </a:pPr>
              <a:r>
                <a:rPr lang="en-US" altLang="zh-CN" sz="1100" kern="100">
                  <a:ln w="9525">
                    <a:solidFill>
                      <a:srgbClr val="FFFFFF"/>
                    </a:solidFill>
                    <a:round/>
                  </a:ln>
                  <a:solidFill>
                    <a:srgbClr val="FFFFFF"/>
                  </a:solidFill>
                  <a:latin typeface="Calibri" panose="020F0502020204030204"/>
                  <a:ea typeface="Calibri" panose="020F0502020204030204"/>
                  <a:cs typeface="Calibri" panose="020F0502020204030204"/>
                  <a:sym typeface="Times New Roman" panose="02020603050405020304"/>
                </a:rPr>
                <a:t>My Account</a:t>
              </a:r>
              <a:endParaRPr lang="en-US" altLang="zh-CN" sz="1100" kern="100">
                <a:ln w="9525">
                  <a:solidFill>
                    <a:srgbClr val="FFFFFF"/>
                  </a:solidFill>
                  <a:round/>
                </a:ln>
                <a:solidFill>
                  <a:srgbClr val="FFFFFF"/>
                </a:solidFill>
                <a:latin typeface="Calibri" panose="020F0502020204030204"/>
                <a:ea typeface="Calibri" panose="020F0502020204030204"/>
                <a:cs typeface="Calibri" panose="020F0502020204030204"/>
                <a:sym typeface="Times New Roman" panose="02020603050405020304"/>
              </a:endParaRPr>
            </a:p>
          </p:txBody>
        </p:sp>
        <p:cxnSp>
          <p:nvCxnSpPr>
            <p:cNvPr id="42" name="Straight Arrow Connector 21"/>
            <p:cNvCxnSpPr>
              <a:stCxn id="22" idx="2"/>
            </p:cNvCxnSpPr>
            <p:nvPr>
              <p:custDataLst>
                <p:tags r:id="rId21"/>
              </p:custDataLst>
            </p:nvPr>
          </p:nvCxnSpPr>
          <p:spPr>
            <a:xfrm>
              <a:off x="12512" y="109142"/>
              <a:ext cx="8" cy="30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 name="Straight Connector 22"/>
            <p:cNvCxnSpPr/>
            <p:nvPr>
              <p:custDataLst>
                <p:tags r:id="rId22"/>
              </p:custDataLst>
            </p:nvPr>
          </p:nvCxnSpPr>
          <p:spPr>
            <a:xfrm flipV="1">
              <a:off x="8760" y="109396"/>
              <a:ext cx="7706" cy="8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Arrow Connector 23"/>
            <p:cNvCxnSpPr>
              <a:endCxn id="24" idx="0"/>
            </p:cNvCxnSpPr>
            <p:nvPr>
              <p:custDataLst>
                <p:tags r:id="rId23"/>
              </p:custDataLst>
            </p:nvPr>
          </p:nvCxnSpPr>
          <p:spPr>
            <a:xfrm flipH="1">
              <a:off x="8766" y="109503"/>
              <a:ext cx="20" cy="30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24"/>
            <p:cNvCxnSpPr>
              <a:endCxn id="25" idx="0"/>
            </p:cNvCxnSpPr>
            <p:nvPr>
              <p:custDataLst>
                <p:tags r:id="rId24"/>
              </p:custDataLst>
            </p:nvPr>
          </p:nvCxnSpPr>
          <p:spPr>
            <a:xfrm flipH="1">
              <a:off x="11346" y="109503"/>
              <a:ext cx="27" cy="34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26"/>
            <p:cNvCxnSpPr>
              <a:endCxn id="26" idx="0"/>
            </p:cNvCxnSpPr>
            <p:nvPr>
              <p:custDataLst>
                <p:tags r:id="rId25"/>
              </p:custDataLst>
            </p:nvPr>
          </p:nvCxnSpPr>
          <p:spPr>
            <a:xfrm flipH="1">
              <a:off x="14052" y="109463"/>
              <a:ext cx="1" cy="39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27"/>
            <p:cNvCxnSpPr>
              <a:endCxn id="27" idx="0"/>
            </p:cNvCxnSpPr>
            <p:nvPr>
              <p:custDataLst>
                <p:tags r:id="rId26"/>
              </p:custDataLst>
            </p:nvPr>
          </p:nvCxnSpPr>
          <p:spPr>
            <a:xfrm>
              <a:off x="16440" y="109383"/>
              <a:ext cx="14" cy="42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Connector 29"/>
            <p:cNvCxnSpPr>
              <a:stCxn id="24" idx="1"/>
            </p:cNvCxnSpPr>
            <p:nvPr>
              <p:custDataLst>
                <p:tags r:id="rId27"/>
              </p:custDataLst>
            </p:nvPr>
          </p:nvCxnSpPr>
          <p:spPr>
            <a:xfrm flipH="1">
              <a:off x="7986" y="110076"/>
              <a:ext cx="80" cy="313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Arrow Connector 30"/>
            <p:cNvCxnSpPr>
              <a:endCxn id="28" idx="1"/>
            </p:cNvCxnSpPr>
            <p:nvPr>
              <p:custDataLst>
                <p:tags r:id="rId28"/>
              </p:custDataLst>
            </p:nvPr>
          </p:nvCxnSpPr>
          <p:spPr>
            <a:xfrm flipV="1">
              <a:off x="8026" y="111277"/>
              <a:ext cx="425" cy="1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31"/>
            <p:cNvCxnSpPr>
              <a:endCxn id="29" idx="1"/>
            </p:cNvCxnSpPr>
            <p:nvPr>
              <p:custDataLst>
                <p:tags r:id="rId29"/>
              </p:custDataLst>
            </p:nvPr>
          </p:nvCxnSpPr>
          <p:spPr>
            <a:xfrm flipV="1">
              <a:off x="7986" y="112205"/>
              <a:ext cx="506" cy="1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32"/>
            <p:cNvCxnSpPr>
              <a:endCxn id="30" idx="1"/>
            </p:cNvCxnSpPr>
            <p:nvPr>
              <p:custDataLst>
                <p:tags r:id="rId30"/>
              </p:custDataLst>
            </p:nvPr>
          </p:nvCxnSpPr>
          <p:spPr>
            <a:xfrm flipV="1">
              <a:off x="7973" y="113071"/>
              <a:ext cx="465" cy="1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Connector 33"/>
            <p:cNvCxnSpPr>
              <a:stCxn id="25" idx="1"/>
            </p:cNvCxnSpPr>
            <p:nvPr>
              <p:custDataLst>
                <p:tags r:id="rId31"/>
              </p:custDataLst>
            </p:nvPr>
          </p:nvCxnSpPr>
          <p:spPr>
            <a:xfrm flipH="1">
              <a:off x="10506" y="110109"/>
              <a:ext cx="80" cy="322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Arrow Connector 34"/>
            <p:cNvCxnSpPr>
              <a:endCxn id="31" idx="1"/>
            </p:cNvCxnSpPr>
            <p:nvPr>
              <p:custDataLst>
                <p:tags r:id="rId32"/>
              </p:custDataLst>
            </p:nvPr>
          </p:nvCxnSpPr>
          <p:spPr>
            <a:xfrm flipV="1">
              <a:off x="10573" y="111291"/>
              <a:ext cx="453" cy="1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35"/>
            <p:cNvCxnSpPr>
              <a:endCxn id="32" idx="1"/>
            </p:cNvCxnSpPr>
            <p:nvPr>
              <p:custDataLst>
                <p:tags r:id="rId33"/>
              </p:custDataLst>
            </p:nvPr>
          </p:nvCxnSpPr>
          <p:spPr>
            <a:xfrm>
              <a:off x="10533" y="112169"/>
              <a:ext cx="359" cy="1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36"/>
            <p:cNvCxnSpPr>
              <a:endCxn id="33" idx="1"/>
            </p:cNvCxnSpPr>
            <p:nvPr>
              <p:custDataLst>
                <p:tags r:id="rId34"/>
              </p:custDataLst>
            </p:nvPr>
          </p:nvCxnSpPr>
          <p:spPr>
            <a:xfrm>
              <a:off x="10480" y="113129"/>
              <a:ext cx="413" cy="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Connector 37"/>
            <p:cNvCxnSpPr>
              <a:stCxn id="26" idx="1"/>
            </p:cNvCxnSpPr>
            <p:nvPr>
              <p:custDataLst>
                <p:tags r:id="rId35"/>
              </p:custDataLst>
            </p:nvPr>
          </p:nvCxnSpPr>
          <p:spPr>
            <a:xfrm flipH="1">
              <a:off x="13053" y="110122"/>
              <a:ext cx="13" cy="207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Arrow Connector 38"/>
            <p:cNvCxnSpPr>
              <a:endCxn id="35" idx="1"/>
            </p:cNvCxnSpPr>
            <p:nvPr>
              <p:custDataLst>
                <p:tags r:id="rId36"/>
              </p:custDataLst>
            </p:nvPr>
          </p:nvCxnSpPr>
          <p:spPr>
            <a:xfrm>
              <a:off x="13053" y="111273"/>
              <a:ext cx="521"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39"/>
            <p:cNvCxnSpPr/>
            <p:nvPr>
              <p:custDataLst>
                <p:tags r:id="rId37"/>
              </p:custDataLst>
            </p:nvPr>
          </p:nvCxnSpPr>
          <p:spPr>
            <a:xfrm flipV="1">
              <a:off x="13079" y="112178"/>
              <a:ext cx="548" cy="2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0" name="Straight Connector 40"/>
            <p:cNvCxnSpPr>
              <a:stCxn id="27" idx="1"/>
            </p:cNvCxnSpPr>
            <p:nvPr>
              <p:custDataLst>
                <p:tags r:id="rId38"/>
              </p:custDataLst>
            </p:nvPr>
          </p:nvCxnSpPr>
          <p:spPr>
            <a:xfrm flipH="1">
              <a:off x="15666" y="110070"/>
              <a:ext cx="14" cy="517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Arrow Connector 41"/>
            <p:cNvCxnSpPr>
              <a:endCxn id="37" idx="1"/>
            </p:cNvCxnSpPr>
            <p:nvPr>
              <p:custDataLst>
                <p:tags r:id="rId39"/>
              </p:custDataLst>
            </p:nvPr>
          </p:nvCxnSpPr>
          <p:spPr>
            <a:xfrm flipV="1">
              <a:off x="15733" y="111239"/>
              <a:ext cx="293" cy="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2" name="Straight Arrow Connector 42"/>
            <p:cNvCxnSpPr>
              <a:endCxn id="38" idx="1"/>
            </p:cNvCxnSpPr>
            <p:nvPr>
              <p:custDataLst>
                <p:tags r:id="rId40"/>
              </p:custDataLst>
            </p:nvPr>
          </p:nvCxnSpPr>
          <p:spPr>
            <a:xfrm flipV="1">
              <a:off x="15653" y="112240"/>
              <a:ext cx="307" cy="1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43"/>
            <p:cNvCxnSpPr>
              <a:endCxn id="39" idx="1"/>
            </p:cNvCxnSpPr>
            <p:nvPr>
              <p:custDataLst>
                <p:tags r:id="rId41"/>
              </p:custDataLst>
            </p:nvPr>
          </p:nvCxnSpPr>
          <p:spPr>
            <a:xfrm flipV="1">
              <a:off x="15680" y="113200"/>
              <a:ext cx="306" cy="1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44"/>
            <p:cNvCxnSpPr>
              <a:endCxn id="40" idx="1"/>
            </p:cNvCxnSpPr>
            <p:nvPr>
              <p:custDataLst>
                <p:tags r:id="rId42"/>
              </p:custDataLst>
            </p:nvPr>
          </p:nvCxnSpPr>
          <p:spPr>
            <a:xfrm>
              <a:off x="15640" y="114174"/>
              <a:ext cx="347" cy="1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5" name="Straight Arrow Connector 45"/>
            <p:cNvCxnSpPr>
              <a:endCxn id="41" idx="1"/>
            </p:cNvCxnSpPr>
            <p:nvPr>
              <p:custDataLst>
                <p:tags r:id="rId43"/>
              </p:custDataLst>
            </p:nvPr>
          </p:nvCxnSpPr>
          <p:spPr>
            <a:xfrm flipV="1">
              <a:off x="15680" y="115107"/>
              <a:ext cx="266" cy="2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44"/>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912495" y="2546985"/>
            <a:ext cx="10515600" cy="2293620"/>
          </a:xfrm>
        </p:spPr>
        <p:txBody>
          <a:bodyPr/>
          <a:p>
            <a:pPr marL="0" indent="0" algn="ctr">
              <a:buNone/>
            </a:pPr>
            <a:r>
              <a:rPr lang="en-US" altLang="en-US">
                <a:ea typeface="SimSun" panose="02010600030101010101" pitchFamily="2" charset="-122"/>
              </a:rPr>
              <a:t>We will now proceed to the presentation of the website,</a:t>
            </a:r>
            <a:endParaRPr lang="en-US" altLang="en-US">
              <a:ea typeface="SimSun" panose="02010600030101010101" pitchFamily="2" charset="-122"/>
            </a:endParaRPr>
          </a:p>
          <a:p>
            <a:pPr marL="0" indent="0" algn="ctr">
              <a:buNone/>
            </a:pPr>
            <a:r>
              <a:rPr lang="en-US" altLang="en-US">
                <a:ea typeface="SimSun" panose="02010600030101010101" pitchFamily="2" charset="-122"/>
              </a:rPr>
              <a:t> mobile app prototype and user manual for the mobile app.......</a:t>
            </a:r>
            <a:endParaRPr lang="en-US" altLang="en-US">
              <a:ea typeface="SimSun" panose="02010600030101010101" pitchFamily="2" charset="-122"/>
            </a:endParaRPr>
          </a:p>
          <a:p>
            <a:pPr marL="0" indent="0" algn="ctr">
              <a:buNone/>
            </a:pPr>
            <a:endParaRPr lang="en-US" altLang="en-US">
              <a:ea typeface="SimSun" panose="02010600030101010101" pitchFamily="2" charset="-122"/>
            </a:endParaRPr>
          </a:p>
          <a:p>
            <a:pPr marL="0" indent="0" algn="ctr">
              <a:buNone/>
            </a:pPr>
            <a:r>
              <a:rPr lang="en-US" altLang="en-US">
                <a:ea typeface="SimSun" panose="02010600030101010101" pitchFamily="2" charset="-122"/>
              </a:rPr>
              <a:t>Thank YOU !!!!</a:t>
            </a:r>
            <a:endParaRPr lang="en-US" altLang="en-US">
              <a:ea typeface="SimSun" panose="02010600030101010101"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tags/tag1.xml><?xml version="1.0" encoding="utf-8"?>
<p:tagLst xmlns:p="http://schemas.openxmlformats.org/presentationml/2006/main">
  <p:tag name="ISLIDE.ICON" val="#90672;#95186;#405185;#406013;"/>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ISLIDE.ICON" val="#90672;#95186;#405185;#406013;"/>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ISLIDE.ICON" val="#90672;#95186;#405185;#406013;"/>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ISLIDE.ICON" val="#90672;#95186;#405185;#406013;"/>
</p:tagLst>
</file>

<file path=ppt/tags/tag48.xml><?xml version="1.0" encoding="utf-8"?>
<p:tagLst xmlns:p="http://schemas.openxmlformats.org/presentationml/2006/main">
  <p:tag name="KSO_WPP_MARK_KEY" val="afb72121-6706-442e-9e68-95ad3c3d2a89"/>
  <p:tag name="COMMONDATA" val="eyJoZGlkIjoiODliZWY4OTY0MGRkODE3MzUwYWNjNzJlOTZjZjEzOWIifQ=="/>
</p:tagLst>
</file>

<file path=ppt/tags/tag5.xml><?xml version="1.0" encoding="utf-8"?>
<p:tagLst xmlns:p="http://schemas.openxmlformats.org/presentationml/2006/main">
  <p:tag name="ISLIDE.ICON" val="#90672;#95186;#405185;#406013;"/>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自定义 2066">
      <a:dk1>
        <a:sysClr val="windowText" lastClr="000000"/>
      </a:dk1>
      <a:lt1>
        <a:sysClr val="window" lastClr="FFFFFF"/>
      </a:lt1>
      <a:dk2>
        <a:srgbClr val="44546A"/>
      </a:dk2>
      <a:lt2>
        <a:srgbClr val="E7E6E6"/>
      </a:lt2>
      <a:accent1>
        <a:srgbClr val="F58C6F"/>
      </a:accent1>
      <a:accent2>
        <a:srgbClr val="BE6E96"/>
      </a:accent2>
      <a:accent3>
        <a:srgbClr val="F58C6F"/>
      </a:accent3>
      <a:accent4>
        <a:srgbClr val="BE6E96"/>
      </a:accent4>
      <a:accent5>
        <a:srgbClr val="F58C6F"/>
      </a:accent5>
      <a:accent6>
        <a:srgbClr val="BE6E96"/>
      </a:accent6>
      <a:hlink>
        <a:srgbClr val="0563C1"/>
      </a:hlink>
      <a:folHlink>
        <a:srgbClr val="954F72"/>
      </a:folHlink>
    </a:clrScheme>
    <a:fontScheme name="自定义 25">
      <a:majorFont>
        <a:latin typeface="G8321 Black"/>
        <a:ea typeface="G8321 Black"/>
        <a:cs typeface=""/>
      </a:majorFont>
      <a:minorFont>
        <a:latin typeface="Manrope SemiBold"/>
        <a:ea typeface="Manrope 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anrope SemiBold"/>
        <a:ea typeface=""/>
        <a:cs typeface=""/>
        <a:font script="Jpan" typeface="游ゴシック"/>
        <a:font script="Hang" typeface="맑은 고딕"/>
        <a:font script="Hans" typeface="Manrope SemiBold"/>
        <a:font script="Hant" typeface="新細明體"/>
        <a:font script="Arab" typeface="G8321 Black"/>
        <a:font script="Hebr" typeface="G8321 Black"/>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G8321 Black"/>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Manrope SemiBold"/>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anrope SemiBold"/>
        <a:ea typeface=""/>
        <a:cs typeface=""/>
        <a:font script="Jpan" typeface="ＭＳ Ｐゴシック"/>
        <a:font script="Hang" typeface="맑은 고딕"/>
        <a:font script="Hans" typeface="Manrope SemiBold"/>
        <a:font script="Hant" typeface="新細明體"/>
        <a:font script="Arab" typeface="G8321 Black"/>
        <a:font script="Hebr" typeface="G8321 Black"/>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G8321 Black"/>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1258</Words>
  <Application>WPS Presentation</Application>
  <PresentationFormat>宽屏</PresentationFormat>
  <Paragraphs>75</Paragraphs>
  <Slides>6</Slides>
  <Notes>16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vt:i4>
      </vt:variant>
    </vt:vector>
  </HeadingPairs>
  <TitlesOfParts>
    <vt:vector size="17" baseType="lpstr">
      <vt:lpstr>Arial</vt:lpstr>
      <vt:lpstr>SimSun</vt:lpstr>
      <vt:lpstr>Wingdings</vt:lpstr>
      <vt:lpstr>Manrope SemiBold</vt:lpstr>
      <vt:lpstr>G8321 Black</vt:lpstr>
      <vt:lpstr>Helvetica Neue</vt:lpstr>
      <vt:lpstr>Microsoft YaHei</vt:lpstr>
      <vt:lpstr>Arial Unicode MS</vt:lpstr>
      <vt:lpstr>Times New Roman</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TEO YONG JIE</cp:lastModifiedBy>
  <cp:revision>66</cp:revision>
  <dcterms:created xsi:type="dcterms:W3CDTF">2023-04-03T03:11:00Z</dcterms:created>
  <dcterms:modified xsi:type="dcterms:W3CDTF">2024-06-26T22:01:41Z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7E154FDDF8A440CE9923F3B37B154F18_11</vt:lpwstr>
  </property>
  <property fmtid="{D5CDD505-2E9C-101B-9397-08002B2CF9AE}" pid="3" name="KSOProductBuildVer">
    <vt:lpwstr>1033-12.2.0.17119</vt:lpwstr>
  </property>
</Properties>
</file>