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x-none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81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54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0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62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7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23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35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2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6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6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24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8EC1-682D-484A-AE31-6414525D0C1C}" type="datetimeFigureOut">
              <a:rPr kumimoji="1" lang="zh-TW" altLang="en-US" smtClean="0"/>
              <a:t>17/8/23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4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2665904"/>
            <a:ext cx="6400800" cy="17526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52149" y="2764368"/>
            <a:ext cx="5363334" cy="165413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sz="6700" b="1" dirty="0" smtClean="0">
                <a:solidFill>
                  <a:schemeClr val="bg1"/>
                </a:solidFill>
                <a:latin typeface="Xingkai SC Light"/>
                <a:cs typeface="Xingkai SC Light"/>
              </a:rPr>
              <a:t>Ho </a:t>
            </a:r>
            <a:r>
              <a:rPr kumimoji="1" lang="en-US" altLang="zh-TW" sz="4900" b="1" dirty="0" err="1" smtClean="0">
                <a:solidFill>
                  <a:schemeClr val="bg1"/>
                </a:solidFill>
                <a:latin typeface="Avenir Light"/>
                <a:cs typeface="Avenir Light"/>
              </a:rPr>
              <a:t>Tien</a:t>
            </a:r>
            <a:r>
              <a:rPr kumimoji="1" lang="en-US" altLang="zh-TW" sz="4900" b="1" dirty="0" smtClean="0">
                <a:solidFill>
                  <a:schemeClr val="bg1"/>
                </a:solidFill>
                <a:latin typeface="Avenir Light"/>
                <a:cs typeface="Avenir Light"/>
              </a:rPr>
              <a:t> Yu </a:t>
            </a:r>
            <a:r>
              <a:rPr kumimoji="1" lang="en-US" altLang="zh-TW" sz="6700" b="1" dirty="0" smtClean="0">
                <a:solidFill>
                  <a:schemeClr val="bg1"/>
                </a:solidFill>
                <a:latin typeface="Xingkai SC Light"/>
                <a:cs typeface="Xingkai SC Light"/>
              </a:rPr>
              <a:t>Jessica</a:t>
            </a:r>
            <a:br>
              <a:rPr kumimoji="1" lang="en-US" altLang="zh-TW" sz="6700" b="1" dirty="0" smtClean="0">
                <a:solidFill>
                  <a:schemeClr val="bg1"/>
                </a:solidFill>
                <a:latin typeface="Xingkai SC Light"/>
                <a:cs typeface="Xingkai SC Light"/>
              </a:rPr>
            </a:br>
            <a:r>
              <a:rPr kumimoji="1" lang="zh-TW" altLang="en-US" sz="47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何天瑜</a:t>
            </a:r>
            <a:endParaRPr kumimoji="1" lang="zh-TW" altLang="en-US" sz="47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522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 descr="me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t="6755" b="41948"/>
          <a:stretch/>
        </p:blipFill>
        <p:spPr>
          <a:xfrm>
            <a:off x="4514071" y="463349"/>
            <a:ext cx="3284751" cy="35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</Words>
  <Application>Microsoft Macintosh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Ho Tien Yu Jessica 何天瑜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 T. Y. Jessica</dc:title>
  <dc:creator>User User</dc:creator>
  <cp:lastModifiedBy>User User</cp:lastModifiedBy>
  <cp:revision>5</cp:revision>
  <dcterms:created xsi:type="dcterms:W3CDTF">2017-08-20T16:42:33Z</dcterms:created>
  <dcterms:modified xsi:type="dcterms:W3CDTF">2017-08-22T16:24:54Z</dcterms:modified>
</cp:coreProperties>
</file>