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x-none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81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54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0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62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7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23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35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2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6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6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x-none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2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x-none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x-none" smtClean="0"/>
              <a:t>按一下以編輯母片文字樣式</a:t>
            </a:r>
          </a:p>
          <a:p>
            <a:pPr lvl="1"/>
            <a:r>
              <a:rPr kumimoji="1" lang="zh-TW" altLang="x-none" smtClean="0"/>
              <a:t>第二層</a:t>
            </a:r>
          </a:p>
          <a:p>
            <a:pPr lvl="2"/>
            <a:r>
              <a:rPr kumimoji="1" lang="zh-TW" altLang="x-none" smtClean="0"/>
              <a:t>第三層</a:t>
            </a:r>
          </a:p>
          <a:p>
            <a:pPr lvl="3"/>
            <a:r>
              <a:rPr kumimoji="1" lang="zh-TW" altLang="x-none" smtClean="0"/>
              <a:t>第四層</a:t>
            </a:r>
          </a:p>
          <a:p>
            <a:pPr lvl="4"/>
            <a:r>
              <a:rPr kumimoji="1" lang="zh-TW" altLang="x-none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8EC1-682D-484A-AE31-6414525D0C1C}" type="datetimeFigureOut">
              <a:rPr kumimoji="1" lang="zh-TW" altLang="en-US" smtClean="0"/>
              <a:t>17/8/24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3ACB-6597-4240-BEA7-B1069CFE31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64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665904"/>
            <a:ext cx="6400800" cy="17526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52149" y="2764368"/>
            <a:ext cx="5363334" cy="1654136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  <a:t>Ho </a:t>
            </a:r>
            <a:r>
              <a:rPr kumimoji="1" lang="en-US" altLang="zh-TW" sz="4900" b="1" dirty="0" err="1" smtClean="0">
                <a:solidFill>
                  <a:schemeClr val="bg1"/>
                </a:solidFill>
                <a:latin typeface="Avenir Light"/>
                <a:cs typeface="Avenir Light"/>
              </a:rPr>
              <a:t>Tien</a:t>
            </a:r>
            <a:r>
              <a:rPr kumimoji="1" lang="en-US" altLang="zh-TW" sz="4900" b="1" dirty="0" smtClean="0">
                <a:solidFill>
                  <a:schemeClr val="bg1"/>
                </a:solidFill>
                <a:latin typeface="Avenir Light"/>
                <a:cs typeface="Avenir Light"/>
              </a:rPr>
              <a:t> Yu </a:t>
            </a:r>
            <a: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  <a:t>Jessica</a:t>
            </a:r>
            <a:br>
              <a:rPr kumimoji="1" lang="en-US" altLang="zh-TW" sz="6700" b="1" dirty="0" smtClean="0">
                <a:solidFill>
                  <a:schemeClr val="bg1"/>
                </a:solidFill>
                <a:latin typeface="Xingkai SC Light"/>
                <a:cs typeface="Xingkai SC Light"/>
              </a:rPr>
            </a:br>
            <a:r>
              <a:rPr kumimoji="1" lang="zh-TW" altLang="en-US" sz="47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何天瑜</a:t>
            </a:r>
            <a:endParaRPr kumimoji="1" lang="zh-TW" altLang="en-US" sz="47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1328" y="1150681"/>
            <a:ext cx="684033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Xingkai SC Light"/>
                <a:cs typeface="Xingkai SC Light"/>
              </a:rPr>
              <a:t>Ho </a:t>
            </a:r>
            <a:r>
              <a:rPr kumimoji="1" lang="en-US" altLang="zh-TW" sz="60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Avenir Light"/>
                <a:cs typeface="Avenir Light"/>
              </a:rPr>
              <a:t>Tien</a:t>
            </a:r>
            <a:r>
              <a:rPr kumimoji="1" lang="en-US" altLang="zh-TW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Avenir Light"/>
                <a:cs typeface="Avenir Light"/>
              </a:rPr>
              <a:t> Yu </a:t>
            </a:r>
            <a:r>
              <a:rPr kumimoji="1" lang="en-US" altLang="zh-TW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3000"/>
                    </a:schemeClr>
                  </a:outerShdw>
                </a:effectLst>
                <a:latin typeface="Xingkai SC Light"/>
                <a:cs typeface="Xingkai SC Light"/>
              </a:rPr>
              <a:t>Jessica</a:t>
            </a:r>
            <a:endParaRPr lang="zh-TW" altLang="en-US" sz="8000" dirty="0">
              <a:effectLst>
                <a:outerShdw blurRad="50800" dist="38100" dir="2700000" algn="tl" rotWithShape="0">
                  <a:schemeClr val="bg1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2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 descr="me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6755" b="41948"/>
          <a:stretch/>
        </p:blipFill>
        <p:spPr>
          <a:xfrm>
            <a:off x="4514071" y="463349"/>
            <a:ext cx="3284751" cy="35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81622" y="844284"/>
            <a:ext cx="5025779" cy="4905702"/>
            <a:chOff x="2381622" y="844284"/>
            <a:chExt cx="5025779" cy="4905702"/>
          </a:xfrm>
        </p:grpSpPr>
        <p:sp>
          <p:nvSpPr>
            <p:cNvPr id="5" name="橢圓 4"/>
            <p:cNvSpPr/>
            <p:nvPr/>
          </p:nvSpPr>
          <p:spPr>
            <a:xfrm>
              <a:off x="2734511" y="1164906"/>
              <a:ext cx="4320000" cy="43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087401" y="1164906"/>
              <a:ext cx="4320000" cy="43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381622" y="1164906"/>
              <a:ext cx="4320000" cy="43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5400000">
              <a:off x="2749600" y="1429986"/>
              <a:ext cx="4320000" cy="43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/>
            <p:cNvSpPr/>
            <p:nvPr/>
          </p:nvSpPr>
          <p:spPr>
            <a:xfrm rot="5400000">
              <a:off x="2749600" y="844284"/>
              <a:ext cx="4320000" cy="43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51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</Words>
  <Application>Microsoft Macintosh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Ho Tien Yu Jessica 何天瑜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 T. Y. Jessica</dc:title>
  <dc:creator>User User</dc:creator>
  <cp:lastModifiedBy>User User</cp:lastModifiedBy>
  <cp:revision>8</cp:revision>
  <dcterms:created xsi:type="dcterms:W3CDTF">2017-08-20T16:42:33Z</dcterms:created>
  <dcterms:modified xsi:type="dcterms:W3CDTF">2017-08-23T18:34:19Z</dcterms:modified>
</cp:coreProperties>
</file>