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성희" initials="박" lastIdx="1" clrIdx="0">
    <p:extLst>
      <p:ext uri="{19B8F6BF-5375-455C-9EA6-DF929625EA0E}">
        <p15:presenceInfo xmlns:p15="http://schemas.microsoft.com/office/powerpoint/2012/main" userId="01cc55a63ffaa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1T17:13:54.25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477C2-103E-42AF-B731-DD72D52FA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09FCA-AFB4-4E08-AA00-4F5CF5330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0C7A-2E7E-4DDF-B375-22141D2B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98D09-3B7B-4781-A34C-20D0671C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8037-CC49-47D6-B6DD-7FAF502B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0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01104-6489-4EB6-A8BB-3D012F9F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57BFF-F11C-44B5-B676-63459FB17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49B00-7032-4355-B07C-8613C1BC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CCA3A-EF83-49E2-9C47-FE71D2BA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963C2-DBD9-4BF1-8708-11FF708C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3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6C6653-0005-48C5-AE74-6ED7E36DA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3F696-0832-4E88-8B31-368BFB43C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9CA6D-8BD1-4F5C-81A0-04C14F37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ED153-444D-4C87-8F89-DE313942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48EE6-89B0-4A56-B7F8-D13FDEBE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64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1CD1B-F565-47C0-9857-B527D193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D6309-8992-4422-8433-0AAA3AEC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FAC3E-7DDC-42BA-934F-D26C14BD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B8AC9-FA81-4B2B-8B0D-44F66A58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5E20E-9E43-4486-8C49-375E257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0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9B1B-63DA-407A-A0C4-CCE576E1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C7E83-223F-4D50-B3D4-DEF0E7F29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67F3D-4995-45CE-A582-C19F02F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3C2A8-1A5E-4835-B775-7447D2AA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DA351-E254-47CD-83C1-5B975F33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8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A5C93-B47C-447B-A0C7-1E443E39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4FB07-DD29-4FCD-91BF-CC9148C31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188F19-4FE0-41A5-B425-E04E5C2F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B11E1-B835-43EA-8A36-EB4F6250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1E3C9-26AC-469B-9A04-A6CDEF58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F95D4-340F-43E0-BAD4-9E1142B4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DDD75-8EE5-4661-AFC5-A17F1E4A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43895-15A5-47F8-A2B1-0F0FDC31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3E295F-09D9-4E2E-8F8F-F0215381E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53197-8EF8-4E99-8A92-01DF7916E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ACD86-5290-43D2-A28A-D144EC20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30EB9-9B5E-4047-8F5F-A266682E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5C5C58-6D9B-4582-A88F-A069FAEA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290E2-DEF6-4B06-8ED4-F2248637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0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C80CA-855A-4666-9B52-92AA3D4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3474B9-71E4-4198-8A31-3CED98F4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F1C3E-0925-4981-8061-D89F2A70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613B9D-4249-49C3-A39A-F60BB44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68E574-A0C1-41E7-A190-8DF0A450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807D8-7640-4A35-B46A-63A58703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539F6-4FD0-4DCE-8AC9-7B4F993E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2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9ED9A-5536-4250-A155-9A1F0F7E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50EA9-CC98-40C1-8032-35EB0E17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EDBBC-DA7D-46AD-B9A8-2CC015747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AA8F2-7781-4D3A-B011-44C9D463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6105E-6FD5-467B-9F1B-0896698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8AD1C-89DF-47EE-B085-55DF419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05C76-59E6-46F8-8EEF-ED7B40CF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7108F4-EF99-40D4-B99B-05004DE91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B719EC-462D-4621-99AD-CAA8A516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E8210-5365-4E46-BEB1-66246CFA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B11FF-753A-4181-8047-B2C7E6CF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75700-8AA8-4E3B-9D7A-9043265B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3B346-F3A9-4F1E-8C22-6DD7B4B1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4B369-8F15-4855-83A0-7B290440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2666F-70AE-4EE4-AA75-951E4E51E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F3AC-0A54-40A7-8516-5DE4C1B7BE5F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5DE02-98F4-4188-B151-CA759A70A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30DD6-FF4C-4407-A033-492076B4F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DF9E-0C61-4B20-A9C6-6BC3C29D6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F35E6-449A-4205-BFAA-BDA581CD2518}"/>
              </a:ext>
            </a:extLst>
          </p:cNvPr>
          <p:cNvSpPr/>
          <p:nvPr/>
        </p:nvSpPr>
        <p:spPr>
          <a:xfrm>
            <a:off x="186690" y="3429000"/>
            <a:ext cx="11818620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64675C-5385-47BB-94EB-D49888CDFB1C}"/>
              </a:ext>
            </a:extLst>
          </p:cNvPr>
          <p:cNvSpPr/>
          <p:nvPr/>
        </p:nvSpPr>
        <p:spPr>
          <a:xfrm>
            <a:off x="265176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EE16BF-B766-4945-A94C-F62CC1D2B77A}"/>
              </a:ext>
            </a:extLst>
          </p:cNvPr>
          <p:cNvSpPr/>
          <p:nvPr/>
        </p:nvSpPr>
        <p:spPr>
          <a:xfrm>
            <a:off x="2651760" y="109728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2BED35-8FDE-4C08-AF4A-49CB8EB714FD}"/>
              </a:ext>
            </a:extLst>
          </p:cNvPr>
          <p:cNvSpPr/>
          <p:nvPr/>
        </p:nvSpPr>
        <p:spPr>
          <a:xfrm>
            <a:off x="4472940" y="108585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710C8E-B435-4344-B186-2F593D36A8B4}"/>
              </a:ext>
            </a:extLst>
          </p:cNvPr>
          <p:cNvSpPr/>
          <p:nvPr/>
        </p:nvSpPr>
        <p:spPr>
          <a:xfrm>
            <a:off x="447294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22CD8C-D670-4C3F-9D92-C21EDB757A78}"/>
              </a:ext>
            </a:extLst>
          </p:cNvPr>
          <p:cNvSpPr/>
          <p:nvPr/>
        </p:nvSpPr>
        <p:spPr>
          <a:xfrm>
            <a:off x="2651760" y="193167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79580-132B-4584-AD1B-5641F754ABAF}"/>
              </a:ext>
            </a:extLst>
          </p:cNvPr>
          <p:cNvSpPr/>
          <p:nvPr/>
        </p:nvSpPr>
        <p:spPr>
          <a:xfrm>
            <a:off x="186690" y="240030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 영역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F98E6E-3FFE-4D13-A22F-DDFE471CF101}"/>
              </a:ext>
            </a:extLst>
          </p:cNvPr>
          <p:cNvSpPr/>
          <p:nvPr/>
        </p:nvSpPr>
        <p:spPr>
          <a:xfrm>
            <a:off x="280035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D684B2-3B34-4917-B2FA-64DD9F2F8364}"/>
              </a:ext>
            </a:extLst>
          </p:cNvPr>
          <p:cNvSpPr/>
          <p:nvPr/>
        </p:nvSpPr>
        <p:spPr>
          <a:xfrm>
            <a:off x="395097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90BECD-F5C6-48D4-941B-25890A9585A2}"/>
              </a:ext>
            </a:extLst>
          </p:cNvPr>
          <p:cNvSpPr/>
          <p:nvPr/>
        </p:nvSpPr>
        <p:spPr>
          <a:xfrm>
            <a:off x="510159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6EC316-5DDC-4295-8A31-2DCED98EBE24}"/>
              </a:ext>
            </a:extLst>
          </p:cNvPr>
          <p:cNvSpPr/>
          <p:nvPr/>
        </p:nvSpPr>
        <p:spPr>
          <a:xfrm>
            <a:off x="625221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BA1E24-14A5-48BC-97C9-B2C7F43E39E3}"/>
              </a:ext>
            </a:extLst>
          </p:cNvPr>
          <p:cNvSpPr/>
          <p:nvPr/>
        </p:nvSpPr>
        <p:spPr>
          <a:xfrm>
            <a:off x="740283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42DA8-6D05-480A-A7E2-7EFDEBA230EA}"/>
              </a:ext>
            </a:extLst>
          </p:cNvPr>
          <p:cNvSpPr/>
          <p:nvPr/>
        </p:nvSpPr>
        <p:spPr>
          <a:xfrm>
            <a:off x="186690" y="3777615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55448-C0DF-49D9-97ED-5A10296239AE}"/>
              </a:ext>
            </a:extLst>
          </p:cNvPr>
          <p:cNvSpPr txBox="1"/>
          <p:nvPr/>
        </p:nvSpPr>
        <p:spPr>
          <a:xfrm>
            <a:off x="2240280" y="-20361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7DA26-5900-4353-90DA-000120C00E40}"/>
              </a:ext>
            </a:extLst>
          </p:cNvPr>
          <p:cNvSpPr txBox="1"/>
          <p:nvPr/>
        </p:nvSpPr>
        <p:spPr>
          <a:xfrm>
            <a:off x="288417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Array 00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61B847-DF3C-4170-A25E-0F39B897C11B}"/>
              </a:ext>
            </a:extLst>
          </p:cNvPr>
          <p:cNvSpPr txBox="1"/>
          <p:nvPr/>
        </p:nvSpPr>
        <p:spPr>
          <a:xfrm>
            <a:off x="454152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Array 01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17618-D71F-41B4-87A4-CB594BB99CAC}"/>
              </a:ext>
            </a:extLst>
          </p:cNvPr>
          <p:cNvSpPr txBox="1"/>
          <p:nvPr/>
        </p:nvSpPr>
        <p:spPr>
          <a:xfrm>
            <a:off x="4541520" y="90118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Array 02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86490-579B-4716-97ED-28C5D76D551E}"/>
              </a:ext>
            </a:extLst>
          </p:cNvPr>
          <p:cNvSpPr txBox="1"/>
          <p:nvPr/>
        </p:nvSpPr>
        <p:spPr>
          <a:xfrm>
            <a:off x="2766060" y="90118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Array 03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37EEFB-2AF9-4029-8EBF-BE5EB03E4F10}"/>
              </a:ext>
            </a:extLst>
          </p:cNvPr>
          <p:cNvSpPr txBox="1"/>
          <p:nvPr/>
        </p:nvSpPr>
        <p:spPr>
          <a:xfrm>
            <a:off x="2766060" y="176022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Array 04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07184-7A87-452A-94A4-E6586A9CEC7F}"/>
              </a:ext>
            </a:extLst>
          </p:cNvPr>
          <p:cNvSpPr txBox="1"/>
          <p:nvPr/>
        </p:nvSpPr>
        <p:spPr>
          <a:xfrm>
            <a:off x="4234815" y="5429250"/>
            <a:ext cx="72009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E5A331-6181-4E9B-B972-D356B6969832}"/>
              </a:ext>
            </a:extLst>
          </p:cNvPr>
          <p:cNvSpPr txBox="1"/>
          <p:nvPr/>
        </p:nvSpPr>
        <p:spPr>
          <a:xfrm>
            <a:off x="3015615" y="542925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CB0ABE-41F3-4865-A1B6-5D4BC0D5D3AF}"/>
              </a:ext>
            </a:extLst>
          </p:cNvPr>
          <p:cNvSpPr txBox="1"/>
          <p:nvPr/>
        </p:nvSpPr>
        <p:spPr>
          <a:xfrm>
            <a:off x="4181475" y="542925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904335-8D88-4D3C-A127-EC1B2B982393}"/>
              </a:ext>
            </a:extLst>
          </p:cNvPr>
          <p:cNvSpPr txBox="1"/>
          <p:nvPr/>
        </p:nvSpPr>
        <p:spPr>
          <a:xfrm>
            <a:off x="5494973" y="542925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34D785-072A-495D-8738-229F7416D69F}"/>
              </a:ext>
            </a:extLst>
          </p:cNvPr>
          <p:cNvSpPr txBox="1"/>
          <p:nvPr/>
        </p:nvSpPr>
        <p:spPr>
          <a:xfrm>
            <a:off x="6645593" y="5417821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AEDA0E-959D-42C6-8ABC-75A00E0A2306}"/>
              </a:ext>
            </a:extLst>
          </p:cNvPr>
          <p:cNvSpPr txBox="1"/>
          <p:nvPr/>
        </p:nvSpPr>
        <p:spPr>
          <a:xfrm>
            <a:off x="7833360" y="542925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F0B9F-174E-4815-A73B-2F7D1877F845}"/>
              </a:ext>
            </a:extLst>
          </p:cNvPr>
          <p:cNvSpPr txBox="1"/>
          <p:nvPr/>
        </p:nvSpPr>
        <p:spPr>
          <a:xfrm>
            <a:off x="2686050" y="409015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1DC9CD8-B180-4AC2-9EB2-F7362668D55E}"/>
              </a:ext>
            </a:extLst>
          </p:cNvPr>
          <p:cNvSpPr/>
          <p:nvPr/>
        </p:nvSpPr>
        <p:spPr>
          <a:xfrm>
            <a:off x="2503170" y="3910847"/>
            <a:ext cx="6400800" cy="2101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F35E6-449A-4205-BFAA-BDA581CD2518}"/>
              </a:ext>
            </a:extLst>
          </p:cNvPr>
          <p:cNvSpPr/>
          <p:nvPr/>
        </p:nvSpPr>
        <p:spPr>
          <a:xfrm>
            <a:off x="186690" y="3429000"/>
            <a:ext cx="11818620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64675C-5385-47BB-94EB-D49888CDFB1C}"/>
              </a:ext>
            </a:extLst>
          </p:cNvPr>
          <p:cNvSpPr/>
          <p:nvPr/>
        </p:nvSpPr>
        <p:spPr>
          <a:xfrm>
            <a:off x="265176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EE16BF-B766-4945-A94C-F62CC1D2B77A}"/>
              </a:ext>
            </a:extLst>
          </p:cNvPr>
          <p:cNvSpPr/>
          <p:nvPr/>
        </p:nvSpPr>
        <p:spPr>
          <a:xfrm>
            <a:off x="2651760" y="109728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22CD8C-D670-4C3F-9D92-C21EDB757A78}"/>
              </a:ext>
            </a:extLst>
          </p:cNvPr>
          <p:cNvSpPr/>
          <p:nvPr/>
        </p:nvSpPr>
        <p:spPr>
          <a:xfrm>
            <a:off x="2651760" y="193167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6.7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79580-132B-4584-AD1B-5641F754ABAF}"/>
              </a:ext>
            </a:extLst>
          </p:cNvPr>
          <p:cNvSpPr/>
          <p:nvPr/>
        </p:nvSpPr>
        <p:spPr>
          <a:xfrm>
            <a:off x="186690" y="240030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 영역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F98E6E-3FFE-4D13-A22F-DDFE471CF101}"/>
              </a:ext>
            </a:extLst>
          </p:cNvPr>
          <p:cNvSpPr/>
          <p:nvPr/>
        </p:nvSpPr>
        <p:spPr>
          <a:xfrm>
            <a:off x="280035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D684B2-3B34-4917-B2FA-64DD9F2F8364}"/>
              </a:ext>
            </a:extLst>
          </p:cNvPr>
          <p:cNvSpPr/>
          <p:nvPr/>
        </p:nvSpPr>
        <p:spPr>
          <a:xfrm>
            <a:off x="395097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90BECD-F5C6-48D4-941B-25890A9585A2}"/>
              </a:ext>
            </a:extLst>
          </p:cNvPr>
          <p:cNvSpPr/>
          <p:nvPr/>
        </p:nvSpPr>
        <p:spPr>
          <a:xfrm>
            <a:off x="510159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6.7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42DA8-6D05-480A-A7E2-7EFDEBA230EA}"/>
              </a:ext>
            </a:extLst>
          </p:cNvPr>
          <p:cNvSpPr/>
          <p:nvPr/>
        </p:nvSpPr>
        <p:spPr>
          <a:xfrm>
            <a:off x="186690" y="3777615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55448-C0DF-49D9-97ED-5A10296239AE}"/>
              </a:ext>
            </a:extLst>
          </p:cNvPr>
          <p:cNvSpPr txBox="1"/>
          <p:nvPr/>
        </p:nvSpPr>
        <p:spPr>
          <a:xfrm>
            <a:off x="2240280" y="-20361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7DA26-5900-4353-90DA-000120C00E40}"/>
              </a:ext>
            </a:extLst>
          </p:cNvPr>
          <p:cNvSpPr txBox="1"/>
          <p:nvPr/>
        </p:nvSpPr>
        <p:spPr>
          <a:xfrm>
            <a:off x="288417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00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07184-7A87-452A-94A4-E6586A9CEC7F}"/>
              </a:ext>
            </a:extLst>
          </p:cNvPr>
          <p:cNvSpPr txBox="1"/>
          <p:nvPr/>
        </p:nvSpPr>
        <p:spPr>
          <a:xfrm>
            <a:off x="4234815" y="5429250"/>
            <a:ext cx="72009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E5A331-6181-4E9B-B972-D356B6969832}"/>
              </a:ext>
            </a:extLst>
          </p:cNvPr>
          <p:cNvSpPr txBox="1"/>
          <p:nvPr/>
        </p:nvSpPr>
        <p:spPr>
          <a:xfrm>
            <a:off x="3015615" y="542925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CB0ABE-41F3-4865-A1B6-5D4BC0D5D3AF}"/>
              </a:ext>
            </a:extLst>
          </p:cNvPr>
          <p:cNvSpPr txBox="1"/>
          <p:nvPr/>
        </p:nvSpPr>
        <p:spPr>
          <a:xfrm>
            <a:off x="4181475" y="542925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904335-8D88-4D3C-A127-EC1B2B982393}"/>
              </a:ext>
            </a:extLst>
          </p:cNvPr>
          <p:cNvSpPr txBox="1"/>
          <p:nvPr/>
        </p:nvSpPr>
        <p:spPr>
          <a:xfrm>
            <a:off x="5494973" y="542925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F0B9F-174E-4815-A73B-2F7D1877F845}"/>
              </a:ext>
            </a:extLst>
          </p:cNvPr>
          <p:cNvSpPr txBox="1"/>
          <p:nvPr/>
        </p:nvSpPr>
        <p:spPr>
          <a:xfrm>
            <a:off x="2686050" y="409015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1DC9CD8-B180-4AC2-9EB2-F7362668D55E}"/>
              </a:ext>
            </a:extLst>
          </p:cNvPr>
          <p:cNvSpPr/>
          <p:nvPr/>
        </p:nvSpPr>
        <p:spPr>
          <a:xfrm>
            <a:off x="2503170" y="3910847"/>
            <a:ext cx="4057650" cy="2101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1F542D-323B-41D9-B34D-F60BF267E5C7}"/>
              </a:ext>
            </a:extLst>
          </p:cNvPr>
          <p:cNvSpPr txBox="1"/>
          <p:nvPr/>
        </p:nvSpPr>
        <p:spPr>
          <a:xfrm>
            <a:off x="2783205" y="90297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01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0D103-E10E-4364-BC9E-286A4304C462}"/>
              </a:ext>
            </a:extLst>
          </p:cNvPr>
          <p:cNvSpPr txBox="1"/>
          <p:nvPr/>
        </p:nvSpPr>
        <p:spPr>
          <a:xfrm>
            <a:off x="2783205" y="179093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8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F35E6-449A-4205-BFAA-BDA581CD2518}"/>
              </a:ext>
            </a:extLst>
          </p:cNvPr>
          <p:cNvSpPr/>
          <p:nvPr/>
        </p:nvSpPr>
        <p:spPr>
          <a:xfrm>
            <a:off x="186690" y="3429000"/>
            <a:ext cx="11818620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64675C-5385-47BB-94EB-D49888CDFB1C}"/>
              </a:ext>
            </a:extLst>
          </p:cNvPr>
          <p:cNvSpPr/>
          <p:nvPr/>
        </p:nvSpPr>
        <p:spPr>
          <a:xfrm>
            <a:off x="2718435" y="333256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EE16BF-B766-4945-A94C-F62CC1D2B77A}"/>
              </a:ext>
            </a:extLst>
          </p:cNvPr>
          <p:cNvSpPr/>
          <p:nvPr/>
        </p:nvSpPr>
        <p:spPr>
          <a:xfrm>
            <a:off x="2707005" y="11544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2BED35-8FDE-4C08-AF4A-49CB8EB714FD}"/>
              </a:ext>
            </a:extLst>
          </p:cNvPr>
          <p:cNvSpPr/>
          <p:nvPr/>
        </p:nvSpPr>
        <p:spPr>
          <a:xfrm>
            <a:off x="5629275" y="1962033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710C8E-B435-4344-B186-2F593D36A8B4}"/>
              </a:ext>
            </a:extLst>
          </p:cNvPr>
          <p:cNvSpPr/>
          <p:nvPr/>
        </p:nvSpPr>
        <p:spPr>
          <a:xfrm>
            <a:off x="4465320" y="329685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22CD8C-D670-4C3F-9D92-C21EDB757A78}"/>
              </a:ext>
            </a:extLst>
          </p:cNvPr>
          <p:cNvSpPr/>
          <p:nvPr/>
        </p:nvSpPr>
        <p:spPr>
          <a:xfrm>
            <a:off x="9329261" y="1954353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79580-132B-4584-AD1B-5641F754ABAF}"/>
              </a:ext>
            </a:extLst>
          </p:cNvPr>
          <p:cNvSpPr/>
          <p:nvPr/>
        </p:nvSpPr>
        <p:spPr>
          <a:xfrm>
            <a:off x="186690" y="240030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 영역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F98E6E-3FFE-4D13-A22F-DDFE471CF101}"/>
              </a:ext>
            </a:extLst>
          </p:cNvPr>
          <p:cNvSpPr/>
          <p:nvPr/>
        </p:nvSpPr>
        <p:spPr>
          <a:xfrm>
            <a:off x="280035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D684B2-3B34-4917-B2FA-64DD9F2F8364}"/>
              </a:ext>
            </a:extLst>
          </p:cNvPr>
          <p:cNvSpPr/>
          <p:nvPr/>
        </p:nvSpPr>
        <p:spPr>
          <a:xfrm>
            <a:off x="395097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90BECD-F5C6-48D4-941B-25890A9585A2}"/>
              </a:ext>
            </a:extLst>
          </p:cNvPr>
          <p:cNvSpPr/>
          <p:nvPr/>
        </p:nvSpPr>
        <p:spPr>
          <a:xfrm>
            <a:off x="510159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42DA8-6D05-480A-A7E2-7EFDEBA230EA}"/>
              </a:ext>
            </a:extLst>
          </p:cNvPr>
          <p:cNvSpPr/>
          <p:nvPr/>
        </p:nvSpPr>
        <p:spPr>
          <a:xfrm>
            <a:off x="186690" y="3777615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7DA26-5900-4353-90DA-000120C00E40}"/>
              </a:ext>
            </a:extLst>
          </p:cNvPr>
          <p:cNvSpPr txBox="1"/>
          <p:nvPr/>
        </p:nvSpPr>
        <p:spPr>
          <a:xfrm>
            <a:off x="2901315" y="187166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intA</a:t>
            </a:r>
            <a:r>
              <a:rPr lang="en-US" altLang="ko-KR" dirty="0"/>
              <a:t> 00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61B847-DF3C-4170-A25E-0F39B897C11B}"/>
              </a:ext>
            </a:extLst>
          </p:cNvPr>
          <p:cNvSpPr txBox="1"/>
          <p:nvPr/>
        </p:nvSpPr>
        <p:spPr>
          <a:xfrm>
            <a:off x="4533900" y="141446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intA</a:t>
            </a:r>
            <a:r>
              <a:rPr lang="en-US" altLang="ko-KR" dirty="0"/>
              <a:t> 01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17618-D71F-41B4-87A4-CB594BB99CAC}"/>
              </a:ext>
            </a:extLst>
          </p:cNvPr>
          <p:cNvSpPr txBox="1"/>
          <p:nvPr/>
        </p:nvSpPr>
        <p:spPr>
          <a:xfrm>
            <a:off x="5697855" y="1777367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intB</a:t>
            </a:r>
            <a:r>
              <a:rPr lang="en-US" altLang="ko-KR" dirty="0"/>
              <a:t> 00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86490-579B-4716-97ED-28C5D76D551E}"/>
              </a:ext>
            </a:extLst>
          </p:cNvPr>
          <p:cNvSpPr txBox="1"/>
          <p:nvPr/>
        </p:nvSpPr>
        <p:spPr>
          <a:xfrm>
            <a:off x="2766060" y="93547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intA</a:t>
            </a:r>
            <a:r>
              <a:rPr lang="en-US" altLang="ko-KR" dirty="0"/>
              <a:t> 02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37EEFB-2AF9-4029-8EBF-BE5EB03E4F10}"/>
              </a:ext>
            </a:extLst>
          </p:cNvPr>
          <p:cNvSpPr txBox="1"/>
          <p:nvPr/>
        </p:nvSpPr>
        <p:spPr>
          <a:xfrm>
            <a:off x="9376886" y="1783796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intB</a:t>
            </a:r>
            <a:r>
              <a:rPr lang="en-US" altLang="ko-KR" dirty="0"/>
              <a:t> 02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07184-7A87-452A-94A4-E6586A9CEC7F}"/>
              </a:ext>
            </a:extLst>
          </p:cNvPr>
          <p:cNvSpPr txBox="1"/>
          <p:nvPr/>
        </p:nvSpPr>
        <p:spPr>
          <a:xfrm>
            <a:off x="4234815" y="5429250"/>
            <a:ext cx="72009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E5A331-6181-4E9B-B972-D356B6969832}"/>
              </a:ext>
            </a:extLst>
          </p:cNvPr>
          <p:cNvSpPr txBox="1"/>
          <p:nvPr/>
        </p:nvSpPr>
        <p:spPr>
          <a:xfrm>
            <a:off x="3200876" y="5051167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CB0ABE-41F3-4865-A1B6-5D4BC0D5D3AF}"/>
              </a:ext>
            </a:extLst>
          </p:cNvPr>
          <p:cNvSpPr txBox="1"/>
          <p:nvPr/>
        </p:nvSpPr>
        <p:spPr>
          <a:xfrm>
            <a:off x="4330065" y="5073134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904335-8D88-4D3C-A127-EC1B2B982393}"/>
              </a:ext>
            </a:extLst>
          </p:cNvPr>
          <p:cNvSpPr txBox="1"/>
          <p:nvPr/>
        </p:nvSpPr>
        <p:spPr>
          <a:xfrm>
            <a:off x="5502116" y="505992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F0B9F-174E-4815-A73B-2F7D1877F845}"/>
              </a:ext>
            </a:extLst>
          </p:cNvPr>
          <p:cNvSpPr txBox="1"/>
          <p:nvPr/>
        </p:nvSpPr>
        <p:spPr>
          <a:xfrm>
            <a:off x="2686050" y="409015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intA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1DC9CD8-B180-4AC2-9EB2-F7362668D55E}"/>
              </a:ext>
            </a:extLst>
          </p:cNvPr>
          <p:cNvSpPr/>
          <p:nvPr/>
        </p:nvSpPr>
        <p:spPr>
          <a:xfrm>
            <a:off x="2503170" y="3910847"/>
            <a:ext cx="3920490" cy="1689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7FF99C-AECD-4269-8EA1-0161A7193384}"/>
              </a:ext>
            </a:extLst>
          </p:cNvPr>
          <p:cNvSpPr/>
          <p:nvPr/>
        </p:nvSpPr>
        <p:spPr>
          <a:xfrm>
            <a:off x="690372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351E2A-CE75-4081-97DE-993BCD5F5B72}"/>
              </a:ext>
            </a:extLst>
          </p:cNvPr>
          <p:cNvSpPr/>
          <p:nvPr/>
        </p:nvSpPr>
        <p:spPr>
          <a:xfrm>
            <a:off x="805434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18C1B8-4231-40C4-B31F-C8031D3A521A}"/>
              </a:ext>
            </a:extLst>
          </p:cNvPr>
          <p:cNvSpPr/>
          <p:nvPr/>
        </p:nvSpPr>
        <p:spPr>
          <a:xfrm>
            <a:off x="920496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B3706-351C-4FDD-856D-1127048FDB53}"/>
              </a:ext>
            </a:extLst>
          </p:cNvPr>
          <p:cNvSpPr txBox="1"/>
          <p:nvPr/>
        </p:nvSpPr>
        <p:spPr>
          <a:xfrm>
            <a:off x="8338185" y="5429250"/>
            <a:ext cx="72009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3E6E75-124D-489D-BE39-2C3942F0CCEF}"/>
              </a:ext>
            </a:extLst>
          </p:cNvPr>
          <p:cNvSpPr txBox="1"/>
          <p:nvPr/>
        </p:nvSpPr>
        <p:spPr>
          <a:xfrm>
            <a:off x="7304246" y="5051167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4C1D8-75B5-45D0-9620-7BB47E5E1364}"/>
              </a:ext>
            </a:extLst>
          </p:cNvPr>
          <p:cNvSpPr txBox="1"/>
          <p:nvPr/>
        </p:nvSpPr>
        <p:spPr>
          <a:xfrm>
            <a:off x="8433435" y="5073134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72B9B6-4955-4F2C-8434-BE71CDF05906}"/>
              </a:ext>
            </a:extLst>
          </p:cNvPr>
          <p:cNvSpPr txBox="1"/>
          <p:nvPr/>
        </p:nvSpPr>
        <p:spPr>
          <a:xfrm>
            <a:off x="9605486" y="505992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3C623-C263-4FF5-BE99-89ABD9B47A07}"/>
              </a:ext>
            </a:extLst>
          </p:cNvPr>
          <p:cNvSpPr txBox="1"/>
          <p:nvPr/>
        </p:nvSpPr>
        <p:spPr>
          <a:xfrm>
            <a:off x="6789420" y="409015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intB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0F31633-6F12-41B3-9A1B-B3788E7E6A00}"/>
              </a:ext>
            </a:extLst>
          </p:cNvPr>
          <p:cNvSpPr/>
          <p:nvPr/>
        </p:nvSpPr>
        <p:spPr>
          <a:xfrm>
            <a:off x="6606540" y="3910847"/>
            <a:ext cx="3920490" cy="1689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95D425-36F9-4A97-A705-4294F2B11477}"/>
              </a:ext>
            </a:extLst>
          </p:cNvPr>
          <p:cNvSpPr/>
          <p:nvPr/>
        </p:nvSpPr>
        <p:spPr>
          <a:xfrm>
            <a:off x="7503795" y="141910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A8588-321A-4F51-A812-D59A5583BC91}"/>
              </a:ext>
            </a:extLst>
          </p:cNvPr>
          <p:cNvSpPr txBox="1"/>
          <p:nvPr/>
        </p:nvSpPr>
        <p:spPr>
          <a:xfrm>
            <a:off x="7572375" y="123086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intB</a:t>
            </a:r>
            <a:r>
              <a:rPr lang="en-US" altLang="ko-KR" dirty="0"/>
              <a:t>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F35E6-449A-4205-BFAA-BDA581CD2518}"/>
              </a:ext>
            </a:extLst>
          </p:cNvPr>
          <p:cNvSpPr/>
          <p:nvPr/>
        </p:nvSpPr>
        <p:spPr>
          <a:xfrm>
            <a:off x="186690" y="3429000"/>
            <a:ext cx="11818620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64675C-5385-47BB-94EB-D49888CDFB1C}"/>
              </a:ext>
            </a:extLst>
          </p:cNvPr>
          <p:cNvSpPr/>
          <p:nvPr/>
        </p:nvSpPr>
        <p:spPr>
          <a:xfrm>
            <a:off x="265176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EE16BF-B766-4945-A94C-F62CC1D2B77A}"/>
              </a:ext>
            </a:extLst>
          </p:cNvPr>
          <p:cNvSpPr/>
          <p:nvPr/>
        </p:nvSpPr>
        <p:spPr>
          <a:xfrm>
            <a:off x="2651760" y="109728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22CD8C-D670-4C3F-9D92-C21EDB757A78}"/>
              </a:ext>
            </a:extLst>
          </p:cNvPr>
          <p:cNvSpPr/>
          <p:nvPr/>
        </p:nvSpPr>
        <p:spPr>
          <a:xfrm>
            <a:off x="2651760" y="193167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79580-132B-4584-AD1B-5641F754ABAF}"/>
              </a:ext>
            </a:extLst>
          </p:cNvPr>
          <p:cNvSpPr/>
          <p:nvPr/>
        </p:nvSpPr>
        <p:spPr>
          <a:xfrm>
            <a:off x="186690" y="240030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 영역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F98E6E-3FFE-4D13-A22F-DDFE471CF101}"/>
              </a:ext>
            </a:extLst>
          </p:cNvPr>
          <p:cNvSpPr/>
          <p:nvPr/>
        </p:nvSpPr>
        <p:spPr>
          <a:xfrm>
            <a:off x="280035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D684B2-3B34-4917-B2FA-64DD9F2F8364}"/>
              </a:ext>
            </a:extLst>
          </p:cNvPr>
          <p:cNvSpPr/>
          <p:nvPr/>
        </p:nvSpPr>
        <p:spPr>
          <a:xfrm>
            <a:off x="395097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90BECD-F5C6-48D4-941B-25890A9585A2}"/>
              </a:ext>
            </a:extLst>
          </p:cNvPr>
          <p:cNvSpPr/>
          <p:nvPr/>
        </p:nvSpPr>
        <p:spPr>
          <a:xfrm>
            <a:off x="510159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6EC316-5DDC-4295-8A31-2DCED98EBE24}"/>
              </a:ext>
            </a:extLst>
          </p:cNvPr>
          <p:cNvSpPr/>
          <p:nvPr/>
        </p:nvSpPr>
        <p:spPr>
          <a:xfrm>
            <a:off x="625221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BA1E24-14A5-48BC-97C9-B2C7F43E39E3}"/>
              </a:ext>
            </a:extLst>
          </p:cNvPr>
          <p:cNvSpPr/>
          <p:nvPr/>
        </p:nvSpPr>
        <p:spPr>
          <a:xfrm>
            <a:off x="740283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42DA8-6D05-480A-A7E2-7EFDEBA230EA}"/>
              </a:ext>
            </a:extLst>
          </p:cNvPr>
          <p:cNvSpPr/>
          <p:nvPr/>
        </p:nvSpPr>
        <p:spPr>
          <a:xfrm>
            <a:off x="186690" y="3777615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7DA26-5900-4353-90DA-000120C00E40}"/>
              </a:ext>
            </a:extLst>
          </p:cNvPr>
          <p:cNvSpPr txBox="1"/>
          <p:nvPr/>
        </p:nvSpPr>
        <p:spPr>
          <a:xfrm>
            <a:off x="3015615" y="4572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data00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07184-7A87-452A-94A4-E6586A9CEC7F}"/>
              </a:ext>
            </a:extLst>
          </p:cNvPr>
          <p:cNvSpPr txBox="1"/>
          <p:nvPr/>
        </p:nvSpPr>
        <p:spPr>
          <a:xfrm>
            <a:off x="4234815" y="5429250"/>
            <a:ext cx="72009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E5A331-6181-4E9B-B972-D356B6969832}"/>
              </a:ext>
            </a:extLst>
          </p:cNvPr>
          <p:cNvSpPr txBox="1"/>
          <p:nvPr/>
        </p:nvSpPr>
        <p:spPr>
          <a:xfrm>
            <a:off x="3198495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CB0ABE-41F3-4865-A1B6-5D4BC0D5D3AF}"/>
              </a:ext>
            </a:extLst>
          </p:cNvPr>
          <p:cNvSpPr txBox="1"/>
          <p:nvPr/>
        </p:nvSpPr>
        <p:spPr>
          <a:xfrm>
            <a:off x="4341495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904335-8D88-4D3C-A127-EC1B2B982393}"/>
              </a:ext>
            </a:extLst>
          </p:cNvPr>
          <p:cNvSpPr txBox="1"/>
          <p:nvPr/>
        </p:nvSpPr>
        <p:spPr>
          <a:xfrm>
            <a:off x="5494973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34D785-072A-495D-8738-229F7416D69F}"/>
              </a:ext>
            </a:extLst>
          </p:cNvPr>
          <p:cNvSpPr txBox="1"/>
          <p:nvPr/>
        </p:nvSpPr>
        <p:spPr>
          <a:xfrm>
            <a:off x="6645593" y="5006341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AEDA0E-959D-42C6-8ABC-75A00E0A2306}"/>
              </a:ext>
            </a:extLst>
          </p:cNvPr>
          <p:cNvSpPr txBox="1"/>
          <p:nvPr/>
        </p:nvSpPr>
        <p:spPr>
          <a:xfrm>
            <a:off x="7833360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F0B9F-174E-4815-A73B-2F7D1877F845}"/>
              </a:ext>
            </a:extLst>
          </p:cNvPr>
          <p:cNvSpPr txBox="1"/>
          <p:nvPr/>
        </p:nvSpPr>
        <p:spPr>
          <a:xfrm>
            <a:off x="2686050" y="409015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1DC9CD8-B180-4AC2-9EB2-F7362668D55E}"/>
              </a:ext>
            </a:extLst>
          </p:cNvPr>
          <p:cNvSpPr/>
          <p:nvPr/>
        </p:nvSpPr>
        <p:spPr>
          <a:xfrm>
            <a:off x="2651760" y="4090153"/>
            <a:ext cx="9353550" cy="2556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44749-196C-4AFF-BADE-5C1390524132}"/>
              </a:ext>
            </a:extLst>
          </p:cNvPr>
          <p:cNvSpPr txBox="1"/>
          <p:nvPr/>
        </p:nvSpPr>
        <p:spPr>
          <a:xfrm>
            <a:off x="3015615" y="92583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052E9F-0B7C-4465-B57E-38ED7C8363AD}"/>
              </a:ext>
            </a:extLst>
          </p:cNvPr>
          <p:cNvSpPr txBox="1"/>
          <p:nvPr/>
        </p:nvSpPr>
        <p:spPr>
          <a:xfrm>
            <a:off x="3015615" y="174700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data04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508899-F62D-41F9-8635-C9E514118BA9}"/>
              </a:ext>
            </a:extLst>
          </p:cNvPr>
          <p:cNvSpPr/>
          <p:nvPr/>
        </p:nvSpPr>
        <p:spPr>
          <a:xfrm>
            <a:off x="4311015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7ACA6A-DE5D-44D6-A3A1-FF866F6F78E8}"/>
              </a:ext>
            </a:extLst>
          </p:cNvPr>
          <p:cNvSpPr/>
          <p:nvPr/>
        </p:nvSpPr>
        <p:spPr>
          <a:xfrm>
            <a:off x="4311015" y="109728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6AF496-7970-42B0-863E-B5EBAE55477D}"/>
              </a:ext>
            </a:extLst>
          </p:cNvPr>
          <p:cNvSpPr/>
          <p:nvPr/>
        </p:nvSpPr>
        <p:spPr>
          <a:xfrm>
            <a:off x="4311015" y="193167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5F6334-F9C7-4287-8A5F-BEE9508B6105}"/>
              </a:ext>
            </a:extLst>
          </p:cNvPr>
          <p:cNvSpPr txBox="1"/>
          <p:nvPr/>
        </p:nvSpPr>
        <p:spPr>
          <a:xfrm>
            <a:off x="4674870" y="4572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FDF35-B2FE-4661-B3C3-F4218D5CD129}"/>
              </a:ext>
            </a:extLst>
          </p:cNvPr>
          <p:cNvSpPr txBox="1"/>
          <p:nvPr/>
        </p:nvSpPr>
        <p:spPr>
          <a:xfrm>
            <a:off x="4674870" y="92583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54D72-3A89-4913-BCD8-570EA08D6B56}"/>
              </a:ext>
            </a:extLst>
          </p:cNvPr>
          <p:cNvSpPr txBox="1"/>
          <p:nvPr/>
        </p:nvSpPr>
        <p:spPr>
          <a:xfrm>
            <a:off x="4674870" y="174700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data05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A9DBD-8581-47AB-99CA-D57CD440AE4E}"/>
              </a:ext>
            </a:extLst>
          </p:cNvPr>
          <p:cNvSpPr/>
          <p:nvPr/>
        </p:nvSpPr>
        <p:spPr>
          <a:xfrm>
            <a:off x="5955032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8D356D-FAB0-40E7-A194-37FEE58E6F58}"/>
              </a:ext>
            </a:extLst>
          </p:cNvPr>
          <p:cNvSpPr/>
          <p:nvPr/>
        </p:nvSpPr>
        <p:spPr>
          <a:xfrm>
            <a:off x="5955032" y="109728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03BE73-CACA-4979-95E0-98A017E00EC5}"/>
              </a:ext>
            </a:extLst>
          </p:cNvPr>
          <p:cNvSpPr/>
          <p:nvPr/>
        </p:nvSpPr>
        <p:spPr>
          <a:xfrm>
            <a:off x="5955032" y="193167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A8D712-5FA8-42D6-8894-417FEFC823C1}"/>
              </a:ext>
            </a:extLst>
          </p:cNvPr>
          <p:cNvSpPr txBox="1"/>
          <p:nvPr/>
        </p:nvSpPr>
        <p:spPr>
          <a:xfrm>
            <a:off x="6318887" y="4572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data08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8DC900-384F-4BB0-8227-9C3C627E95FC}"/>
              </a:ext>
            </a:extLst>
          </p:cNvPr>
          <p:cNvSpPr txBox="1"/>
          <p:nvPr/>
        </p:nvSpPr>
        <p:spPr>
          <a:xfrm>
            <a:off x="6318887" y="92583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43C797-64EF-4BD7-BE64-74FD93799F3E}"/>
              </a:ext>
            </a:extLst>
          </p:cNvPr>
          <p:cNvSpPr txBox="1"/>
          <p:nvPr/>
        </p:nvSpPr>
        <p:spPr>
          <a:xfrm>
            <a:off x="6318887" y="174700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data06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466524-711A-4297-871F-E1EB2A381EB3}"/>
              </a:ext>
            </a:extLst>
          </p:cNvPr>
          <p:cNvSpPr/>
          <p:nvPr/>
        </p:nvSpPr>
        <p:spPr>
          <a:xfrm>
            <a:off x="7599049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6EBBBA-D8F3-40E6-8CFA-2205F2537CC3}"/>
              </a:ext>
            </a:extLst>
          </p:cNvPr>
          <p:cNvSpPr/>
          <p:nvPr/>
        </p:nvSpPr>
        <p:spPr>
          <a:xfrm>
            <a:off x="7599049" y="109728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3D544-BB2B-4F79-A048-579C15CCD1F3}"/>
              </a:ext>
            </a:extLst>
          </p:cNvPr>
          <p:cNvSpPr/>
          <p:nvPr/>
        </p:nvSpPr>
        <p:spPr>
          <a:xfrm>
            <a:off x="7599049" y="193167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B4321E-604F-4501-A734-590620B6DD96}"/>
              </a:ext>
            </a:extLst>
          </p:cNvPr>
          <p:cNvSpPr txBox="1"/>
          <p:nvPr/>
        </p:nvSpPr>
        <p:spPr>
          <a:xfrm>
            <a:off x="7962904" y="4572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data09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215A9F-97A1-4C79-8E43-D929F00FFA93}"/>
              </a:ext>
            </a:extLst>
          </p:cNvPr>
          <p:cNvSpPr txBox="1"/>
          <p:nvPr/>
        </p:nvSpPr>
        <p:spPr>
          <a:xfrm>
            <a:off x="7962904" y="92583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data10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044A6-AA06-46D6-923D-1F628E1608AE}"/>
              </a:ext>
            </a:extLst>
          </p:cNvPr>
          <p:cNvSpPr txBox="1"/>
          <p:nvPr/>
        </p:nvSpPr>
        <p:spPr>
          <a:xfrm>
            <a:off x="7962904" y="174700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data11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FA10F5-8C92-45C5-BCB6-8727291402F4}"/>
              </a:ext>
            </a:extLst>
          </p:cNvPr>
          <p:cNvSpPr/>
          <p:nvPr/>
        </p:nvSpPr>
        <p:spPr>
          <a:xfrm>
            <a:off x="9243066" y="193167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49CEDE-9058-4790-A93E-8A1227E561C5}"/>
              </a:ext>
            </a:extLst>
          </p:cNvPr>
          <p:cNvSpPr txBox="1"/>
          <p:nvPr/>
        </p:nvSpPr>
        <p:spPr>
          <a:xfrm>
            <a:off x="9606921" y="174700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D41E8-5B86-4BD9-9FF3-BF518AFCDD6C}"/>
              </a:ext>
            </a:extLst>
          </p:cNvPr>
          <p:cNvSpPr txBox="1"/>
          <p:nvPr/>
        </p:nvSpPr>
        <p:spPr>
          <a:xfrm>
            <a:off x="8553450" y="463700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91B375D-E56D-4825-984A-4ABA3568D1A1}"/>
              </a:ext>
            </a:extLst>
          </p:cNvPr>
          <p:cNvSpPr/>
          <p:nvPr/>
        </p:nvSpPr>
        <p:spPr>
          <a:xfrm>
            <a:off x="9055511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3C193F-F8F2-44DA-AD9A-3EFE42FDD94B}"/>
              </a:ext>
            </a:extLst>
          </p:cNvPr>
          <p:cNvSpPr txBox="1"/>
          <p:nvPr/>
        </p:nvSpPr>
        <p:spPr>
          <a:xfrm>
            <a:off x="9486041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76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F35E6-449A-4205-BFAA-BDA581CD2518}"/>
              </a:ext>
            </a:extLst>
          </p:cNvPr>
          <p:cNvSpPr/>
          <p:nvPr/>
        </p:nvSpPr>
        <p:spPr>
          <a:xfrm>
            <a:off x="186690" y="3429000"/>
            <a:ext cx="11818620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79580-132B-4584-AD1B-5641F754ABAF}"/>
              </a:ext>
            </a:extLst>
          </p:cNvPr>
          <p:cNvSpPr/>
          <p:nvPr/>
        </p:nvSpPr>
        <p:spPr>
          <a:xfrm>
            <a:off x="186690" y="240030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 영역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42DA8-6D05-480A-A7E2-7EFDEBA230EA}"/>
              </a:ext>
            </a:extLst>
          </p:cNvPr>
          <p:cNvSpPr/>
          <p:nvPr/>
        </p:nvSpPr>
        <p:spPr>
          <a:xfrm>
            <a:off x="186690" y="3777615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1E44CB-4806-4DCA-91AB-90C664663C0D}"/>
              </a:ext>
            </a:extLst>
          </p:cNvPr>
          <p:cNvSpPr/>
          <p:nvPr/>
        </p:nvSpPr>
        <p:spPr>
          <a:xfrm>
            <a:off x="2596515" y="26289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AECFC-3543-4AC9-A303-A0E651A25B0A}"/>
              </a:ext>
            </a:extLst>
          </p:cNvPr>
          <p:cNvSpPr txBox="1"/>
          <p:nvPr/>
        </p:nvSpPr>
        <p:spPr>
          <a:xfrm>
            <a:off x="3099435" y="5536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j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346F7B-E2EF-4C62-949C-3776EC30DE54}"/>
              </a:ext>
            </a:extLst>
          </p:cNvPr>
          <p:cNvSpPr/>
          <p:nvPr/>
        </p:nvSpPr>
        <p:spPr>
          <a:xfrm>
            <a:off x="2596515" y="1157466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55780B-32D6-4515-BDF2-0DBE781E0212}"/>
              </a:ext>
            </a:extLst>
          </p:cNvPr>
          <p:cNvSpPr txBox="1"/>
          <p:nvPr/>
        </p:nvSpPr>
        <p:spPr>
          <a:xfrm>
            <a:off x="2804160" y="97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k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ED8E0F-B150-4E3F-8094-065ACB946449}"/>
              </a:ext>
            </a:extLst>
          </p:cNvPr>
          <p:cNvSpPr/>
          <p:nvPr/>
        </p:nvSpPr>
        <p:spPr>
          <a:xfrm>
            <a:off x="2596515" y="4270534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DF8892-380E-43B3-BDDC-1CED6B8A3173}"/>
              </a:ext>
            </a:extLst>
          </p:cNvPr>
          <p:cNvSpPr txBox="1"/>
          <p:nvPr/>
        </p:nvSpPr>
        <p:spPr>
          <a:xfrm>
            <a:off x="3099435" y="406300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j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2A3CFC-7711-46FE-8DA4-45B367D418C5}"/>
              </a:ext>
            </a:extLst>
          </p:cNvPr>
          <p:cNvSpPr/>
          <p:nvPr/>
        </p:nvSpPr>
        <p:spPr>
          <a:xfrm>
            <a:off x="2596515" y="516511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04A874-295F-41C2-83E8-BA7ED7DB7EBF}"/>
              </a:ext>
            </a:extLst>
          </p:cNvPr>
          <p:cNvSpPr txBox="1"/>
          <p:nvPr/>
        </p:nvSpPr>
        <p:spPr>
          <a:xfrm>
            <a:off x="2804160" y="498044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28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F35E6-449A-4205-BFAA-BDA581CD2518}"/>
              </a:ext>
            </a:extLst>
          </p:cNvPr>
          <p:cNvSpPr/>
          <p:nvPr/>
        </p:nvSpPr>
        <p:spPr>
          <a:xfrm>
            <a:off x="186690" y="3429000"/>
            <a:ext cx="11818620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64675C-5385-47BB-94EB-D49888CDFB1C}"/>
              </a:ext>
            </a:extLst>
          </p:cNvPr>
          <p:cNvSpPr/>
          <p:nvPr/>
        </p:nvSpPr>
        <p:spPr>
          <a:xfrm>
            <a:off x="265176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79580-132B-4584-AD1B-5641F754ABAF}"/>
              </a:ext>
            </a:extLst>
          </p:cNvPr>
          <p:cNvSpPr/>
          <p:nvPr/>
        </p:nvSpPr>
        <p:spPr>
          <a:xfrm>
            <a:off x="186690" y="240030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 영역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42DA8-6D05-480A-A7E2-7EFDEBA230EA}"/>
              </a:ext>
            </a:extLst>
          </p:cNvPr>
          <p:cNvSpPr/>
          <p:nvPr/>
        </p:nvSpPr>
        <p:spPr>
          <a:xfrm>
            <a:off x="186690" y="3777615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55448-C0DF-49D9-97ED-5A10296239AE}"/>
              </a:ext>
            </a:extLst>
          </p:cNvPr>
          <p:cNvSpPr txBox="1"/>
          <p:nvPr/>
        </p:nvSpPr>
        <p:spPr>
          <a:xfrm>
            <a:off x="2240280" y="-20361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7DA26-5900-4353-90DA-000120C00E40}"/>
              </a:ext>
            </a:extLst>
          </p:cNvPr>
          <p:cNvSpPr txBox="1"/>
          <p:nvPr/>
        </p:nvSpPr>
        <p:spPr>
          <a:xfrm>
            <a:off x="288417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6045B8-E965-45A9-84A8-7426DF9B44EF}"/>
              </a:ext>
            </a:extLst>
          </p:cNvPr>
          <p:cNvSpPr/>
          <p:nvPr/>
        </p:nvSpPr>
        <p:spPr>
          <a:xfrm>
            <a:off x="2651760" y="104191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135CE-28D7-46F0-8005-12D6FDBB2928}"/>
              </a:ext>
            </a:extLst>
          </p:cNvPr>
          <p:cNvSpPr txBox="1"/>
          <p:nvPr/>
        </p:nvSpPr>
        <p:spPr>
          <a:xfrm>
            <a:off x="2884170" y="85367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003B0E-7D16-40CF-8E08-B1A3AAEB6A32}"/>
              </a:ext>
            </a:extLst>
          </p:cNvPr>
          <p:cNvSpPr/>
          <p:nvPr/>
        </p:nvSpPr>
        <p:spPr>
          <a:xfrm>
            <a:off x="2651760" y="183058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035E1F-959F-4D16-919D-39BD4D2BFB81}"/>
              </a:ext>
            </a:extLst>
          </p:cNvPr>
          <p:cNvSpPr txBox="1"/>
          <p:nvPr/>
        </p:nvSpPr>
        <p:spPr>
          <a:xfrm>
            <a:off x="2884170" y="164234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4F7E99-C205-44C7-A3BC-1B17E3F47459}"/>
              </a:ext>
            </a:extLst>
          </p:cNvPr>
          <p:cNvSpPr/>
          <p:nvPr/>
        </p:nvSpPr>
        <p:spPr>
          <a:xfrm>
            <a:off x="2651760" y="2591038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08C7D1-340B-44D4-BEB3-E8AE2019BFBC}"/>
              </a:ext>
            </a:extLst>
          </p:cNvPr>
          <p:cNvSpPr txBox="1"/>
          <p:nvPr/>
        </p:nvSpPr>
        <p:spPr>
          <a:xfrm>
            <a:off x="2884170" y="240279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505B40-7585-4BB7-AF70-C3039298DE8B}"/>
              </a:ext>
            </a:extLst>
          </p:cNvPr>
          <p:cNvSpPr/>
          <p:nvPr/>
        </p:nvSpPr>
        <p:spPr>
          <a:xfrm>
            <a:off x="431292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' '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00F496-9937-4E19-934F-9A2682D781DE}"/>
              </a:ext>
            </a:extLst>
          </p:cNvPr>
          <p:cNvSpPr/>
          <p:nvPr/>
        </p:nvSpPr>
        <p:spPr>
          <a:xfrm>
            <a:off x="4312920" y="104191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F345E6-287A-437D-9C68-02F97749A251}"/>
              </a:ext>
            </a:extLst>
          </p:cNvPr>
          <p:cNvSpPr txBox="1"/>
          <p:nvPr/>
        </p:nvSpPr>
        <p:spPr>
          <a:xfrm>
            <a:off x="4545330" y="85367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c06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EF2421-FEAF-4CD8-A74A-FE9E7D0219E7}"/>
              </a:ext>
            </a:extLst>
          </p:cNvPr>
          <p:cNvSpPr/>
          <p:nvPr/>
        </p:nvSpPr>
        <p:spPr>
          <a:xfrm>
            <a:off x="4312920" y="183058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123A6E-C306-47C7-8252-74D92849BEF8}"/>
              </a:ext>
            </a:extLst>
          </p:cNvPr>
          <p:cNvSpPr txBox="1"/>
          <p:nvPr/>
        </p:nvSpPr>
        <p:spPr>
          <a:xfrm>
            <a:off x="4545330" y="164234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c05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4C03C1-A55D-4315-A7B6-E562314B5429}"/>
              </a:ext>
            </a:extLst>
          </p:cNvPr>
          <p:cNvSpPr/>
          <p:nvPr/>
        </p:nvSpPr>
        <p:spPr>
          <a:xfrm>
            <a:off x="4312920" y="2591038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' '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5B1064-D256-466E-AF34-71F1A44F06DE}"/>
              </a:ext>
            </a:extLst>
          </p:cNvPr>
          <p:cNvSpPr txBox="1"/>
          <p:nvPr/>
        </p:nvSpPr>
        <p:spPr>
          <a:xfrm>
            <a:off x="4545330" y="240279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c04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198987-672A-4D1A-A270-38B7A4DC7DFA}"/>
              </a:ext>
            </a:extLst>
          </p:cNvPr>
          <p:cNvSpPr/>
          <p:nvPr/>
        </p:nvSpPr>
        <p:spPr>
          <a:xfrm>
            <a:off x="596646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073D5E-F4DB-452F-8303-134BC8E5A0A2}"/>
              </a:ext>
            </a:extLst>
          </p:cNvPr>
          <p:cNvSpPr/>
          <p:nvPr/>
        </p:nvSpPr>
        <p:spPr>
          <a:xfrm>
            <a:off x="5966460" y="104191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' '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F411E2-231A-42D5-83ED-345B14A2D067}"/>
              </a:ext>
            </a:extLst>
          </p:cNvPr>
          <p:cNvSpPr txBox="1"/>
          <p:nvPr/>
        </p:nvSpPr>
        <p:spPr>
          <a:xfrm>
            <a:off x="6198870" y="85367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c09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6C2535-38C7-4BDA-97D5-CCCCB6246712}"/>
              </a:ext>
            </a:extLst>
          </p:cNvPr>
          <p:cNvSpPr/>
          <p:nvPr/>
        </p:nvSpPr>
        <p:spPr>
          <a:xfrm>
            <a:off x="5966460" y="183058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AB44A3-6144-4075-B5EA-59F83CEEFBAB}"/>
              </a:ext>
            </a:extLst>
          </p:cNvPr>
          <p:cNvSpPr txBox="1"/>
          <p:nvPr/>
        </p:nvSpPr>
        <p:spPr>
          <a:xfrm>
            <a:off x="6198870" y="164234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c10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FDBE647-F6E7-47F7-A1E4-651590C54B9F}"/>
              </a:ext>
            </a:extLst>
          </p:cNvPr>
          <p:cNvSpPr/>
          <p:nvPr/>
        </p:nvSpPr>
        <p:spPr>
          <a:xfrm>
            <a:off x="5966460" y="2591038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34C77D-EBF8-443B-858A-9F1F671E8937}"/>
              </a:ext>
            </a:extLst>
          </p:cNvPr>
          <p:cNvSpPr txBox="1"/>
          <p:nvPr/>
        </p:nvSpPr>
        <p:spPr>
          <a:xfrm>
            <a:off x="6198870" y="240279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c11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4BA547F-C387-4DB0-92BD-8585E24615AB}"/>
              </a:ext>
            </a:extLst>
          </p:cNvPr>
          <p:cNvSpPr/>
          <p:nvPr/>
        </p:nvSpPr>
        <p:spPr>
          <a:xfrm>
            <a:off x="7662863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35DC3-3317-43CE-89AD-B6DA1A1EF605}"/>
              </a:ext>
            </a:extLst>
          </p:cNvPr>
          <p:cNvSpPr/>
          <p:nvPr/>
        </p:nvSpPr>
        <p:spPr>
          <a:xfrm>
            <a:off x="7662863" y="104191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6B4F06-234F-4DDA-8A1E-E6F39D5FED38}"/>
              </a:ext>
            </a:extLst>
          </p:cNvPr>
          <p:cNvSpPr txBox="1"/>
          <p:nvPr/>
        </p:nvSpPr>
        <p:spPr>
          <a:xfrm>
            <a:off x="7895273" y="85367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c14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0B5838-3921-49FD-B4A0-F6FF43446769}"/>
              </a:ext>
            </a:extLst>
          </p:cNvPr>
          <p:cNvSpPr/>
          <p:nvPr/>
        </p:nvSpPr>
        <p:spPr>
          <a:xfrm>
            <a:off x="7662863" y="1830587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BDFE94-0634-4243-BE5F-A368FEDEE839}"/>
              </a:ext>
            </a:extLst>
          </p:cNvPr>
          <p:cNvSpPr txBox="1"/>
          <p:nvPr/>
        </p:nvSpPr>
        <p:spPr>
          <a:xfrm>
            <a:off x="7895273" y="164234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c13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CC26115-57FF-49C1-B02D-13E258A58AD1}"/>
              </a:ext>
            </a:extLst>
          </p:cNvPr>
          <p:cNvSpPr/>
          <p:nvPr/>
        </p:nvSpPr>
        <p:spPr>
          <a:xfrm>
            <a:off x="7662863" y="2591038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097379-B2AC-44F6-982F-B99021EB0B03}"/>
              </a:ext>
            </a:extLst>
          </p:cNvPr>
          <p:cNvSpPr txBox="1"/>
          <p:nvPr/>
        </p:nvSpPr>
        <p:spPr>
          <a:xfrm>
            <a:off x="7895273" y="240279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c12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1F04A6-32F0-4832-8DD3-98E3B83C54B1}"/>
              </a:ext>
            </a:extLst>
          </p:cNvPr>
          <p:cNvSpPr txBox="1"/>
          <p:nvPr/>
        </p:nvSpPr>
        <p:spPr>
          <a:xfrm>
            <a:off x="450723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c07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95F415-7994-441E-9F8F-0591B303C47D}"/>
              </a:ext>
            </a:extLst>
          </p:cNvPr>
          <p:cNvSpPr txBox="1"/>
          <p:nvPr/>
        </p:nvSpPr>
        <p:spPr>
          <a:xfrm>
            <a:off x="619887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c08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BABEEC-EC6F-4E5D-ADEB-BA59C18FC069}"/>
              </a:ext>
            </a:extLst>
          </p:cNvPr>
          <p:cNvSpPr txBox="1"/>
          <p:nvPr/>
        </p:nvSpPr>
        <p:spPr>
          <a:xfrm>
            <a:off x="7857173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c15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6D9101-1E1C-4479-9514-79E4319B971A}"/>
              </a:ext>
            </a:extLst>
          </p:cNvPr>
          <p:cNvSpPr/>
          <p:nvPr/>
        </p:nvSpPr>
        <p:spPr>
          <a:xfrm>
            <a:off x="280035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487DB3-6FAE-4370-8586-A3E5DA815719}"/>
              </a:ext>
            </a:extLst>
          </p:cNvPr>
          <p:cNvSpPr/>
          <p:nvPr/>
        </p:nvSpPr>
        <p:spPr>
          <a:xfrm>
            <a:off x="395097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D4F4B59-B935-4E96-A6A3-0D8F0FAAF9AA}"/>
              </a:ext>
            </a:extLst>
          </p:cNvPr>
          <p:cNvSpPr/>
          <p:nvPr/>
        </p:nvSpPr>
        <p:spPr>
          <a:xfrm>
            <a:off x="510159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6F7E241-884C-4480-A488-171BC3F14A79}"/>
              </a:ext>
            </a:extLst>
          </p:cNvPr>
          <p:cNvSpPr/>
          <p:nvPr/>
        </p:nvSpPr>
        <p:spPr>
          <a:xfrm>
            <a:off x="625221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DCB2263-1046-4945-A8E4-DDC9E5B62835}"/>
              </a:ext>
            </a:extLst>
          </p:cNvPr>
          <p:cNvSpPr/>
          <p:nvPr/>
        </p:nvSpPr>
        <p:spPr>
          <a:xfrm>
            <a:off x="7402830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' '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AA5BC6-D9AB-478F-89BA-F6EC9FA6DC77}"/>
              </a:ext>
            </a:extLst>
          </p:cNvPr>
          <p:cNvSpPr txBox="1"/>
          <p:nvPr/>
        </p:nvSpPr>
        <p:spPr>
          <a:xfrm>
            <a:off x="4234815" y="5429250"/>
            <a:ext cx="72009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2D2C8A-FD6A-44C3-AE3C-CB3FB737E0D6}"/>
              </a:ext>
            </a:extLst>
          </p:cNvPr>
          <p:cNvSpPr txBox="1"/>
          <p:nvPr/>
        </p:nvSpPr>
        <p:spPr>
          <a:xfrm>
            <a:off x="3198495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A4D73F-CE36-46E7-882C-C56146967BA5}"/>
              </a:ext>
            </a:extLst>
          </p:cNvPr>
          <p:cNvSpPr txBox="1"/>
          <p:nvPr/>
        </p:nvSpPr>
        <p:spPr>
          <a:xfrm>
            <a:off x="4341495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F8D83F3-C7DC-4172-A951-C26BCD943959}"/>
              </a:ext>
            </a:extLst>
          </p:cNvPr>
          <p:cNvSpPr txBox="1"/>
          <p:nvPr/>
        </p:nvSpPr>
        <p:spPr>
          <a:xfrm>
            <a:off x="5494973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99FB34-D0F1-4368-B107-D179CAFCF5B3}"/>
              </a:ext>
            </a:extLst>
          </p:cNvPr>
          <p:cNvSpPr txBox="1"/>
          <p:nvPr/>
        </p:nvSpPr>
        <p:spPr>
          <a:xfrm>
            <a:off x="6645593" y="5006341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2B82BA-EFD0-4A7A-90E5-5684CC0DD5D9}"/>
              </a:ext>
            </a:extLst>
          </p:cNvPr>
          <p:cNvSpPr txBox="1"/>
          <p:nvPr/>
        </p:nvSpPr>
        <p:spPr>
          <a:xfrm>
            <a:off x="7833360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5598D8-4391-46DA-9E73-C5F80AB53CFC}"/>
              </a:ext>
            </a:extLst>
          </p:cNvPr>
          <p:cNvSpPr txBox="1"/>
          <p:nvPr/>
        </p:nvSpPr>
        <p:spPr>
          <a:xfrm>
            <a:off x="2686050" y="409015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A310F45-7B23-4F1A-AC7B-203B1A44BED7}"/>
              </a:ext>
            </a:extLst>
          </p:cNvPr>
          <p:cNvSpPr/>
          <p:nvPr/>
        </p:nvSpPr>
        <p:spPr>
          <a:xfrm>
            <a:off x="2651760" y="4090153"/>
            <a:ext cx="9353550" cy="2556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C298D3-55FC-4E5D-BBED-0E2293EC5B89}"/>
              </a:ext>
            </a:extLst>
          </p:cNvPr>
          <p:cNvSpPr txBox="1"/>
          <p:nvPr/>
        </p:nvSpPr>
        <p:spPr>
          <a:xfrm>
            <a:off x="8553450" y="463700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82A37CF-5551-4720-9AC3-C87192A0A24A}"/>
              </a:ext>
            </a:extLst>
          </p:cNvPr>
          <p:cNvSpPr/>
          <p:nvPr/>
        </p:nvSpPr>
        <p:spPr>
          <a:xfrm>
            <a:off x="9055511" y="4549140"/>
            <a:ext cx="115062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2BB63F-4B3E-4C26-8595-72DF3E0485E1}"/>
              </a:ext>
            </a:extLst>
          </p:cNvPr>
          <p:cNvSpPr txBox="1"/>
          <p:nvPr/>
        </p:nvSpPr>
        <p:spPr>
          <a:xfrm>
            <a:off x="9486041" y="5017770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70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F35E6-449A-4205-BFAA-BDA581CD2518}"/>
              </a:ext>
            </a:extLst>
          </p:cNvPr>
          <p:cNvSpPr/>
          <p:nvPr/>
        </p:nvSpPr>
        <p:spPr>
          <a:xfrm>
            <a:off x="186690" y="3429000"/>
            <a:ext cx="11818620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64675C-5385-47BB-94EB-D49888CDFB1C}"/>
              </a:ext>
            </a:extLst>
          </p:cNvPr>
          <p:cNvSpPr/>
          <p:nvPr/>
        </p:nvSpPr>
        <p:spPr>
          <a:xfrm>
            <a:off x="265176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79580-132B-4584-AD1B-5641F754ABAF}"/>
              </a:ext>
            </a:extLst>
          </p:cNvPr>
          <p:cNvSpPr/>
          <p:nvPr/>
        </p:nvSpPr>
        <p:spPr>
          <a:xfrm>
            <a:off x="186690" y="240030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 영역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F98E6E-3FFE-4D13-A22F-DDFE471CF101}"/>
              </a:ext>
            </a:extLst>
          </p:cNvPr>
          <p:cNvSpPr/>
          <p:nvPr/>
        </p:nvSpPr>
        <p:spPr>
          <a:xfrm>
            <a:off x="2800350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D684B2-3B34-4917-B2FA-64DD9F2F8364}"/>
              </a:ext>
            </a:extLst>
          </p:cNvPr>
          <p:cNvSpPr/>
          <p:nvPr/>
        </p:nvSpPr>
        <p:spPr>
          <a:xfrm>
            <a:off x="3619500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90BECD-F5C6-48D4-941B-25890A9585A2}"/>
              </a:ext>
            </a:extLst>
          </p:cNvPr>
          <p:cNvSpPr/>
          <p:nvPr/>
        </p:nvSpPr>
        <p:spPr>
          <a:xfrm>
            <a:off x="4450080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6EC316-5DDC-4295-8A31-2DCED98EBE24}"/>
              </a:ext>
            </a:extLst>
          </p:cNvPr>
          <p:cNvSpPr/>
          <p:nvPr/>
        </p:nvSpPr>
        <p:spPr>
          <a:xfrm>
            <a:off x="5255895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BA1E24-14A5-48BC-97C9-B2C7F43E39E3}"/>
              </a:ext>
            </a:extLst>
          </p:cNvPr>
          <p:cNvSpPr/>
          <p:nvPr/>
        </p:nvSpPr>
        <p:spPr>
          <a:xfrm>
            <a:off x="6061710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42DA8-6D05-480A-A7E2-7EFDEBA230EA}"/>
              </a:ext>
            </a:extLst>
          </p:cNvPr>
          <p:cNvSpPr/>
          <p:nvPr/>
        </p:nvSpPr>
        <p:spPr>
          <a:xfrm>
            <a:off x="186690" y="3777615"/>
            <a:ext cx="2065020" cy="286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55448-C0DF-49D9-97ED-5A10296239AE}"/>
              </a:ext>
            </a:extLst>
          </p:cNvPr>
          <p:cNvSpPr txBox="1"/>
          <p:nvPr/>
        </p:nvSpPr>
        <p:spPr>
          <a:xfrm>
            <a:off x="2240280" y="-20361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7DA26-5900-4353-90DA-000120C00E40}"/>
              </a:ext>
            </a:extLst>
          </p:cNvPr>
          <p:cNvSpPr txBox="1"/>
          <p:nvPr/>
        </p:nvSpPr>
        <p:spPr>
          <a:xfrm>
            <a:off x="288417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my00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E5A331-6181-4E9B-B972-D356B6969832}"/>
              </a:ext>
            </a:extLst>
          </p:cNvPr>
          <p:cNvSpPr txBox="1"/>
          <p:nvPr/>
        </p:nvSpPr>
        <p:spPr>
          <a:xfrm>
            <a:off x="3036574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F0B9F-174E-4815-A73B-2F7D1877F845}"/>
              </a:ext>
            </a:extLst>
          </p:cNvPr>
          <p:cNvSpPr txBox="1"/>
          <p:nvPr/>
        </p:nvSpPr>
        <p:spPr>
          <a:xfrm>
            <a:off x="2686050" y="3883787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1DC9CD8-B180-4AC2-9EB2-F7362668D55E}"/>
              </a:ext>
            </a:extLst>
          </p:cNvPr>
          <p:cNvSpPr/>
          <p:nvPr/>
        </p:nvSpPr>
        <p:spPr>
          <a:xfrm>
            <a:off x="2503170" y="3704481"/>
            <a:ext cx="8663942" cy="1500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442A51-3C5D-4F80-BAAF-40B16CA05148}"/>
              </a:ext>
            </a:extLst>
          </p:cNvPr>
          <p:cNvSpPr/>
          <p:nvPr/>
        </p:nvSpPr>
        <p:spPr>
          <a:xfrm>
            <a:off x="2651760" y="1106923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8C8E21-C9F1-4DA6-900F-5A529D06161A}"/>
              </a:ext>
            </a:extLst>
          </p:cNvPr>
          <p:cNvSpPr txBox="1"/>
          <p:nvPr/>
        </p:nvSpPr>
        <p:spPr>
          <a:xfrm>
            <a:off x="2884170" y="91868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719A2B-6F39-4762-9610-6C6E361CF671}"/>
              </a:ext>
            </a:extLst>
          </p:cNvPr>
          <p:cNvSpPr/>
          <p:nvPr/>
        </p:nvSpPr>
        <p:spPr>
          <a:xfrm>
            <a:off x="2651760" y="1915418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32CC4-5358-471D-8340-841C876A666E}"/>
              </a:ext>
            </a:extLst>
          </p:cNvPr>
          <p:cNvSpPr txBox="1"/>
          <p:nvPr/>
        </p:nvSpPr>
        <p:spPr>
          <a:xfrm>
            <a:off x="2884170" y="172717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B75B44-EDBB-4D81-B343-277B5E46AF5B}"/>
              </a:ext>
            </a:extLst>
          </p:cNvPr>
          <p:cNvSpPr/>
          <p:nvPr/>
        </p:nvSpPr>
        <p:spPr>
          <a:xfrm>
            <a:off x="2651760" y="2684264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34D43-690F-4A3C-B52E-DF604B720472}"/>
              </a:ext>
            </a:extLst>
          </p:cNvPr>
          <p:cNvSpPr txBox="1"/>
          <p:nvPr/>
        </p:nvSpPr>
        <p:spPr>
          <a:xfrm>
            <a:off x="2884170" y="249602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003FF3-E0EB-4221-A298-F22A6BA8D8C4}"/>
              </a:ext>
            </a:extLst>
          </p:cNvPr>
          <p:cNvSpPr/>
          <p:nvPr/>
        </p:nvSpPr>
        <p:spPr>
          <a:xfrm>
            <a:off x="431292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09935-0364-40D9-90A9-AD126959A244}"/>
              </a:ext>
            </a:extLst>
          </p:cNvPr>
          <p:cNvSpPr txBox="1"/>
          <p:nvPr/>
        </p:nvSpPr>
        <p:spPr>
          <a:xfrm>
            <a:off x="454533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my07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DC5D8C-955C-425A-9551-020F95E56D80}"/>
              </a:ext>
            </a:extLst>
          </p:cNvPr>
          <p:cNvSpPr/>
          <p:nvPr/>
        </p:nvSpPr>
        <p:spPr>
          <a:xfrm>
            <a:off x="4312920" y="1106923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B2AD4-24AE-4D83-A073-3F52B87DF576}"/>
              </a:ext>
            </a:extLst>
          </p:cNvPr>
          <p:cNvSpPr txBox="1"/>
          <p:nvPr/>
        </p:nvSpPr>
        <p:spPr>
          <a:xfrm>
            <a:off x="4545330" y="91868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my06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6F8F1D-52D2-4699-90D6-8DA13191FF93}"/>
              </a:ext>
            </a:extLst>
          </p:cNvPr>
          <p:cNvSpPr/>
          <p:nvPr/>
        </p:nvSpPr>
        <p:spPr>
          <a:xfrm>
            <a:off x="4312920" y="1915418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5FE20-1880-42C1-9193-730EEE35EAFE}"/>
              </a:ext>
            </a:extLst>
          </p:cNvPr>
          <p:cNvSpPr txBox="1"/>
          <p:nvPr/>
        </p:nvSpPr>
        <p:spPr>
          <a:xfrm>
            <a:off x="4545330" y="172717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CBDC29-3A65-4A18-910A-07D9CA4AAFBB}"/>
              </a:ext>
            </a:extLst>
          </p:cNvPr>
          <p:cNvSpPr/>
          <p:nvPr/>
        </p:nvSpPr>
        <p:spPr>
          <a:xfrm>
            <a:off x="4312920" y="2684264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3AB8BB-1908-46AF-9A9B-F33D2B98B7BE}"/>
              </a:ext>
            </a:extLst>
          </p:cNvPr>
          <p:cNvSpPr txBox="1"/>
          <p:nvPr/>
        </p:nvSpPr>
        <p:spPr>
          <a:xfrm>
            <a:off x="4545330" y="249602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my04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5907AC-C6F6-46D7-82FA-2540FAA4B88F}"/>
              </a:ext>
            </a:extLst>
          </p:cNvPr>
          <p:cNvSpPr/>
          <p:nvPr/>
        </p:nvSpPr>
        <p:spPr>
          <a:xfrm>
            <a:off x="5974080" y="240030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EAF548-EF38-4C11-A904-BACEB1AB0AC0}"/>
              </a:ext>
            </a:extLst>
          </p:cNvPr>
          <p:cNvSpPr txBox="1"/>
          <p:nvPr/>
        </p:nvSpPr>
        <p:spPr>
          <a:xfrm>
            <a:off x="6206490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my08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3A2810-5ABC-4D73-B0AD-2D9D5A9DF751}"/>
              </a:ext>
            </a:extLst>
          </p:cNvPr>
          <p:cNvSpPr/>
          <p:nvPr/>
        </p:nvSpPr>
        <p:spPr>
          <a:xfrm>
            <a:off x="5974080" y="1106923"/>
            <a:ext cx="162306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302E25-6CE0-4410-B3A7-6BC9641D119B}"/>
              </a:ext>
            </a:extLst>
          </p:cNvPr>
          <p:cNvSpPr txBox="1"/>
          <p:nvPr/>
        </p:nvSpPr>
        <p:spPr>
          <a:xfrm>
            <a:off x="6206490" y="91868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my09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C606F02-9C2B-406B-8E1F-DE303515AFBA}"/>
              </a:ext>
            </a:extLst>
          </p:cNvPr>
          <p:cNvSpPr/>
          <p:nvPr/>
        </p:nvSpPr>
        <p:spPr>
          <a:xfrm>
            <a:off x="7867650" y="167877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C58AB9-D80F-4830-9703-C8EF32C79834}"/>
              </a:ext>
            </a:extLst>
          </p:cNvPr>
          <p:cNvSpPr/>
          <p:nvPr/>
        </p:nvSpPr>
        <p:spPr>
          <a:xfrm>
            <a:off x="9544052" y="167877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126464-962B-4D00-83B2-40E366F5C62E}"/>
              </a:ext>
            </a:extLst>
          </p:cNvPr>
          <p:cNvSpPr txBox="1"/>
          <p:nvPr/>
        </p:nvSpPr>
        <p:spPr>
          <a:xfrm>
            <a:off x="7882892" y="-9251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876B0DF-AF29-451A-A004-E0A410E55C07}"/>
              </a:ext>
            </a:extLst>
          </p:cNvPr>
          <p:cNvSpPr/>
          <p:nvPr/>
        </p:nvSpPr>
        <p:spPr>
          <a:xfrm>
            <a:off x="7867650" y="670260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626B61-6DBB-4692-A6DF-4171CED9AB45}"/>
              </a:ext>
            </a:extLst>
          </p:cNvPr>
          <p:cNvSpPr/>
          <p:nvPr/>
        </p:nvSpPr>
        <p:spPr>
          <a:xfrm>
            <a:off x="9544052" y="670260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2484002-0DCD-4F87-A3CE-77DBA4DAD1AC}"/>
              </a:ext>
            </a:extLst>
          </p:cNvPr>
          <p:cNvSpPr/>
          <p:nvPr/>
        </p:nvSpPr>
        <p:spPr>
          <a:xfrm>
            <a:off x="7867650" y="1171931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D79373-37D9-4B49-8F87-3FE80CF8BE16}"/>
              </a:ext>
            </a:extLst>
          </p:cNvPr>
          <p:cNvSpPr/>
          <p:nvPr/>
        </p:nvSpPr>
        <p:spPr>
          <a:xfrm>
            <a:off x="9544052" y="1171931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D92936-C0F7-44B3-B837-929100EC9C67}"/>
              </a:ext>
            </a:extLst>
          </p:cNvPr>
          <p:cNvSpPr/>
          <p:nvPr/>
        </p:nvSpPr>
        <p:spPr>
          <a:xfrm>
            <a:off x="7867650" y="1683245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C159707-E0DA-41C2-A1AC-40A6B84710F8}"/>
              </a:ext>
            </a:extLst>
          </p:cNvPr>
          <p:cNvSpPr/>
          <p:nvPr/>
        </p:nvSpPr>
        <p:spPr>
          <a:xfrm>
            <a:off x="9544052" y="1683245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CD4C1D-AFC4-41EB-B6A5-CE614AFDBC59}"/>
              </a:ext>
            </a:extLst>
          </p:cNvPr>
          <p:cNvSpPr/>
          <p:nvPr/>
        </p:nvSpPr>
        <p:spPr>
          <a:xfrm>
            <a:off x="7867650" y="2197595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3C356E0-F66C-4FFA-877E-02F049F19375}"/>
              </a:ext>
            </a:extLst>
          </p:cNvPr>
          <p:cNvSpPr/>
          <p:nvPr/>
        </p:nvSpPr>
        <p:spPr>
          <a:xfrm>
            <a:off x="9544052" y="2197595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44EC55-622A-411C-BC98-8A6B8241596E}"/>
              </a:ext>
            </a:extLst>
          </p:cNvPr>
          <p:cNvSpPr txBox="1"/>
          <p:nvPr/>
        </p:nvSpPr>
        <p:spPr>
          <a:xfrm>
            <a:off x="8277225" y="5179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A3370E-6E60-40CD-85EC-8451CEDE55AD}"/>
              </a:ext>
            </a:extLst>
          </p:cNvPr>
          <p:cNvSpPr txBox="1"/>
          <p:nvPr/>
        </p:nvSpPr>
        <p:spPr>
          <a:xfrm>
            <a:off x="8277225" y="45184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01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2AB439-3910-4476-9712-91B6685E7018}"/>
              </a:ext>
            </a:extLst>
          </p:cNvPr>
          <p:cNvSpPr txBox="1"/>
          <p:nvPr/>
        </p:nvSpPr>
        <p:spPr>
          <a:xfrm>
            <a:off x="8277225" y="994767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02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63A5D7-908C-48C6-AFD0-715A3CE8DC3B}"/>
              </a:ext>
            </a:extLst>
          </p:cNvPr>
          <p:cNvSpPr txBox="1"/>
          <p:nvPr/>
        </p:nvSpPr>
        <p:spPr>
          <a:xfrm>
            <a:off x="8277225" y="148697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03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824945-5F84-4855-BA2B-C00DAC768FD0}"/>
              </a:ext>
            </a:extLst>
          </p:cNvPr>
          <p:cNvSpPr txBox="1"/>
          <p:nvPr/>
        </p:nvSpPr>
        <p:spPr>
          <a:xfrm>
            <a:off x="8277225" y="203400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04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DB51D4-69C5-4DD4-95E8-5F306896294B}"/>
              </a:ext>
            </a:extLst>
          </p:cNvPr>
          <p:cNvSpPr txBox="1"/>
          <p:nvPr/>
        </p:nvSpPr>
        <p:spPr>
          <a:xfrm>
            <a:off x="9841234" y="203400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05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DE7EAF0-4384-4BBA-9AF5-30CBD4855F1F}"/>
              </a:ext>
            </a:extLst>
          </p:cNvPr>
          <p:cNvSpPr/>
          <p:nvPr/>
        </p:nvSpPr>
        <p:spPr>
          <a:xfrm>
            <a:off x="9544052" y="1168895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15F04E-51E0-42DB-A210-8392284E3249}"/>
              </a:ext>
            </a:extLst>
          </p:cNvPr>
          <p:cNvSpPr txBox="1"/>
          <p:nvPr/>
        </p:nvSpPr>
        <p:spPr>
          <a:xfrm>
            <a:off x="9841234" y="151965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06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C66921F-E2D9-4CAE-8CF3-0DF44B522836}"/>
              </a:ext>
            </a:extLst>
          </p:cNvPr>
          <p:cNvSpPr/>
          <p:nvPr/>
        </p:nvSpPr>
        <p:spPr>
          <a:xfrm>
            <a:off x="9544052" y="688297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D9AC6C-6789-4BBE-83DD-A3A2FF6C755F}"/>
              </a:ext>
            </a:extLst>
          </p:cNvPr>
          <p:cNvSpPr txBox="1"/>
          <p:nvPr/>
        </p:nvSpPr>
        <p:spPr>
          <a:xfrm>
            <a:off x="9841234" y="1039056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07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45F251-9B1B-4D92-9EF3-BB26402C9EDB}"/>
              </a:ext>
            </a:extLst>
          </p:cNvPr>
          <p:cNvSpPr/>
          <p:nvPr/>
        </p:nvSpPr>
        <p:spPr>
          <a:xfrm>
            <a:off x="9544052" y="173144"/>
            <a:ext cx="1623060" cy="47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54C3E5-DDF9-468F-9346-3B761177C909}"/>
              </a:ext>
            </a:extLst>
          </p:cNvPr>
          <p:cNvSpPr txBox="1"/>
          <p:nvPr/>
        </p:nvSpPr>
        <p:spPr>
          <a:xfrm>
            <a:off x="9841234" y="546763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08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6C5587-82BA-47B4-A281-8D8A3950EB1A}"/>
              </a:ext>
            </a:extLst>
          </p:cNvPr>
          <p:cNvSpPr txBox="1"/>
          <p:nvPr/>
        </p:nvSpPr>
        <p:spPr>
          <a:xfrm>
            <a:off x="9841234" y="-34826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my2 09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E680091-17EE-4BB6-AC31-A327AA9CC1ED}"/>
              </a:ext>
            </a:extLst>
          </p:cNvPr>
          <p:cNvSpPr/>
          <p:nvPr/>
        </p:nvSpPr>
        <p:spPr>
          <a:xfrm>
            <a:off x="6867525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6D79633-E952-4A52-89CE-A1ACACD2B6F3}"/>
              </a:ext>
            </a:extLst>
          </p:cNvPr>
          <p:cNvSpPr/>
          <p:nvPr/>
        </p:nvSpPr>
        <p:spPr>
          <a:xfrm>
            <a:off x="7690485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DE5B93-B37D-4E90-9CC8-F85D05DD0CB8}"/>
              </a:ext>
            </a:extLst>
          </p:cNvPr>
          <p:cNvSpPr/>
          <p:nvPr/>
        </p:nvSpPr>
        <p:spPr>
          <a:xfrm>
            <a:off x="8502015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4C2DF58-5C56-4BB4-B62E-788F4504D4F0}"/>
              </a:ext>
            </a:extLst>
          </p:cNvPr>
          <p:cNvSpPr/>
          <p:nvPr/>
        </p:nvSpPr>
        <p:spPr>
          <a:xfrm>
            <a:off x="9298307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0043601-A707-4179-898C-E9CE7EC04284}"/>
              </a:ext>
            </a:extLst>
          </p:cNvPr>
          <p:cNvSpPr/>
          <p:nvPr/>
        </p:nvSpPr>
        <p:spPr>
          <a:xfrm>
            <a:off x="10098409" y="4342773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069115-9D26-444D-95F2-5AFC1467968E}"/>
              </a:ext>
            </a:extLst>
          </p:cNvPr>
          <p:cNvSpPr txBox="1"/>
          <p:nvPr/>
        </p:nvSpPr>
        <p:spPr>
          <a:xfrm>
            <a:off x="3848104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BE781-01F1-4251-B2CE-A5AFC97C6EE1}"/>
              </a:ext>
            </a:extLst>
          </p:cNvPr>
          <p:cNvSpPr txBox="1"/>
          <p:nvPr/>
        </p:nvSpPr>
        <p:spPr>
          <a:xfrm>
            <a:off x="4682490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3B4755-17AE-4307-9B7C-B61A4600C786}"/>
              </a:ext>
            </a:extLst>
          </p:cNvPr>
          <p:cNvSpPr txBox="1"/>
          <p:nvPr/>
        </p:nvSpPr>
        <p:spPr>
          <a:xfrm>
            <a:off x="5503927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2177D8-8691-4412-9890-9465882B0317}"/>
              </a:ext>
            </a:extLst>
          </p:cNvPr>
          <p:cNvSpPr txBox="1"/>
          <p:nvPr/>
        </p:nvSpPr>
        <p:spPr>
          <a:xfrm>
            <a:off x="6270878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E4FD31-302C-4ECD-B4E1-86962730E507}"/>
              </a:ext>
            </a:extLst>
          </p:cNvPr>
          <p:cNvSpPr txBox="1"/>
          <p:nvPr/>
        </p:nvSpPr>
        <p:spPr>
          <a:xfrm>
            <a:off x="7112497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7AC398-E039-430C-B24B-2F5E9FDF4317}"/>
              </a:ext>
            </a:extLst>
          </p:cNvPr>
          <p:cNvSpPr txBox="1"/>
          <p:nvPr/>
        </p:nvSpPr>
        <p:spPr>
          <a:xfrm>
            <a:off x="7884791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664A71E-877A-4DE8-A2CD-0528D5E371C4}"/>
              </a:ext>
            </a:extLst>
          </p:cNvPr>
          <p:cNvSpPr txBox="1"/>
          <p:nvPr/>
        </p:nvSpPr>
        <p:spPr>
          <a:xfrm>
            <a:off x="8753475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331310-EE86-462A-8111-2BA58C46C51E}"/>
              </a:ext>
            </a:extLst>
          </p:cNvPr>
          <p:cNvSpPr txBox="1"/>
          <p:nvPr/>
        </p:nvSpPr>
        <p:spPr>
          <a:xfrm>
            <a:off x="9463467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74934E7-368E-4AD8-88E7-A9A1A8C84602}"/>
              </a:ext>
            </a:extLst>
          </p:cNvPr>
          <p:cNvSpPr txBox="1"/>
          <p:nvPr/>
        </p:nvSpPr>
        <p:spPr>
          <a:xfrm>
            <a:off x="10355582" y="4851765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8BA060F-FB6B-4733-8E02-3CE70FFE42B4}"/>
              </a:ext>
            </a:extLst>
          </p:cNvPr>
          <p:cNvSpPr/>
          <p:nvPr/>
        </p:nvSpPr>
        <p:spPr>
          <a:xfrm>
            <a:off x="2800350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4572B4-470A-466C-9778-D9BABD0DCA68}"/>
              </a:ext>
            </a:extLst>
          </p:cNvPr>
          <p:cNvSpPr/>
          <p:nvPr/>
        </p:nvSpPr>
        <p:spPr>
          <a:xfrm>
            <a:off x="3619500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7FC1616-A1EC-466F-8D2A-45DE29F703FB}"/>
              </a:ext>
            </a:extLst>
          </p:cNvPr>
          <p:cNvSpPr/>
          <p:nvPr/>
        </p:nvSpPr>
        <p:spPr>
          <a:xfrm>
            <a:off x="4450080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1D3748C-A00C-4C83-B246-9800DAE13CE2}"/>
              </a:ext>
            </a:extLst>
          </p:cNvPr>
          <p:cNvSpPr/>
          <p:nvPr/>
        </p:nvSpPr>
        <p:spPr>
          <a:xfrm>
            <a:off x="5255895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5CAB711-9766-473A-A7C6-E8CD4F9D2AE3}"/>
              </a:ext>
            </a:extLst>
          </p:cNvPr>
          <p:cNvSpPr/>
          <p:nvPr/>
        </p:nvSpPr>
        <p:spPr>
          <a:xfrm>
            <a:off x="6061710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F65AE9A-09CC-40D7-805D-A9AE8D9F0AEA}"/>
              </a:ext>
            </a:extLst>
          </p:cNvPr>
          <p:cNvSpPr txBox="1"/>
          <p:nvPr/>
        </p:nvSpPr>
        <p:spPr>
          <a:xfrm>
            <a:off x="3036574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2A8E368-80C3-4D71-953A-AEA48B4A8892}"/>
              </a:ext>
            </a:extLst>
          </p:cNvPr>
          <p:cNvSpPr txBox="1"/>
          <p:nvPr/>
        </p:nvSpPr>
        <p:spPr>
          <a:xfrm>
            <a:off x="2686050" y="5428355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my2</a:t>
            </a:r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2DA888D-190A-4471-9168-DF29C1C9C627}"/>
              </a:ext>
            </a:extLst>
          </p:cNvPr>
          <p:cNvSpPr/>
          <p:nvPr/>
        </p:nvSpPr>
        <p:spPr>
          <a:xfrm>
            <a:off x="2503170" y="5249049"/>
            <a:ext cx="8663942" cy="1500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93C4853-4788-4FD5-9B2D-E1F3836808CA}"/>
              </a:ext>
            </a:extLst>
          </p:cNvPr>
          <p:cNvSpPr/>
          <p:nvPr/>
        </p:nvSpPr>
        <p:spPr>
          <a:xfrm>
            <a:off x="6867525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76F2D23-F3ED-4EB8-947B-4D07199F752E}"/>
              </a:ext>
            </a:extLst>
          </p:cNvPr>
          <p:cNvSpPr/>
          <p:nvPr/>
        </p:nvSpPr>
        <p:spPr>
          <a:xfrm>
            <a:off x="7690485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1FFBE7C-D84A-4D1E-9E72-812273367CDF}"/>
              </a:ext>
            </a:extLst>
          </p:cNvPr>
          <p:cNvSpPr/>
          <p:nvPr/>
        </p:nvSpPr>
        <p:spPr>
          <a:xfrm>
            <a:off x="8502015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8D4E89E-7404-4B51-AC95-142E77D039FD}"/>
              </a:ext>
            </a:extLst>
          </p:cNvPr>
          <p:cNvSpPr/>
          <p:nvPr/>
        </p:nvSpPr>
        <p:spPr>
          <a:xfrm>
            <a:off x="9298307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E8AFDD-5CDA-4C3C-8D9A-126E39E7F6F3}"/>
              </a:ext>
            </a:extLst>
          </p:cNvPr>
          <p:cNvSpPr/>
          <p:nvPr/>
        </p:nvSpPr>
        <p:spPr>
          <a:xfrm>
            <a:off x="10098409" y="5887341"/>
            <a:ext cx="81153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04CC62-2F19-4E1A-9300-8F62E5216FE5}"/>
              </a:ext>
            </a:extLst>
          </p:cNvPr>
          <p:cNvSpPr txBox="1"/>
          <p:nvPr/>
        </p:nvSpPr>
        <p:spPr>
          <a:xfrm>
            <a:off x="3848104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8E6467-C5A9-4036-87EC-2E2E6AC494AA}"/>
              </a:ext>
            </a:extLst>
          </p:cNvPr>
          <p:cNvSpPr txBox="1"/>
          <p:nvPr/>
        </p:nvSpPr>
        <p:spPr>
          <a:xfrm>
            <a:off x="4682490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240BD6-8B5E-4C98-83A3-1036E3393AA3}"/>
              </a:ext>
            </a:extLst>
          </p:cNvPr>
          <p:cNvSpPr txBox="1"/>
          <p:nvPr/>
        </p:nvSpPr>
        <p:spPr>
          <a:xfrm>
            <a:off x="5503927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49A07D-D51A-44AA-A2A1-DDD1F3ABB74D}"/>
              </a:ext>
            </a:extLst>
          </p:cNvPr>
          <p:cNvSpPr txBox="1"/>
          <p:nvPr/>
        </p:nvSpPr>
        <p:spPr>
          <a:xfrm>
            <a:off x="6270878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34DAC2-BB45-4012-AEE1-0D272C8649E4}"/>
              </a:ext>
            </a:extLst>
          </p:cNvPr>
          <p:cNvSpPr txBox="1"/>
          <p:nvPr/>
        </p:nvSpPr>
        <p:spPr>
          <a:xfrm>
            <a:off x="7112497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2C742F-7973-4226-96B8-7786F0EFAE8C}"/>
              </a:ext>
            </a:extLst>
          </p:cNvPr>
          <p:cNvSpPr txBox="1"/>
          <p:nvPr/>
        </p:nvSpPr>
        <p:spPr>
          <a:xfrm>
            <a:off x="7884791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ECA3E-D82A-42AC-8079-0CC36383B85D}"/>
              </a:ext>
            </a:extLst>
          </p:cNvPr>
          <p:cNvSpPr txBox="1"/>
          <p:nvPr/>
        </p:nvSpPr>
        <p:spPr>
          <a:xfrm>
            <a:off x="8753475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5FF5F-B8B2-49F1-8439-EC8F0A46E285}"/>
              </a:ext>
            </a:extLst>
          </p:cNvPr>
          <p:cNvSpPr txBox="1"/>
          <p:nvPr/>
        </p:nvSpPr>
        <p:spPr>
          <a:xfrm>
            <a:off x="9463467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2E0CF1-F9C1-4AF6-8794-DEC70075AF24}"/>
              </a:ext>
            </a:extLst>
          </p:cNvPr>
          <p:cNvSpPr txBox="1"/>
          <p:nvPr/>
        </p:nvSpPr>
        <p:spPr>
          <a:xfrm>
            <a:off x="10355582" y="6396333"/>
            <a:ext cx="50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06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357</Words>
  <Application>Microsoft Office PowerPoint</Application>
  <PresentationFormat>와이드스크린</PresentationFormat>
  <Paragraphs>258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박성희</dc:creator>
  <cp:lastModifiedBy>박성희</cp:lastModifiedBy>
  <cp:revision>9</cp:revision>
  <dcterms:created xsi:type="dcterms:W3CDTF">2021-05-31T05:42:07Z</dcterms:created>
  <dcterms:modified xsi:type="dcterms:W3CDTF">2021-05-31T08:34:51Z</dcterms:modified>
</cp:coreProperties>
</file>