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성희" initials="박" lastIdx="1" clrIdx="0">
    <p:extLst>
      <p:ext uri="{19B8F6BF-5375-455C-9EA6-DF929625EA0E}">
        <p15:presenceInfo xmlns:p15="http://schemas.microsoft.com/office/powerpoint/2012/main" userId="01cc55a63ffaa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3T14:51:40.49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5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0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8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8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2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0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98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8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1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7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1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56F2DD-1758-43E4-B0A9-C66062A661C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2824-B90E-424E-BC7C-0BF5BCCB2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84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EFF73-4179-4A83-B3AC-D95C62D65202}"/>
              </a:ext>
            </a:extLst>
          </p:cNvPr>
          <p:cNvSpPr txBox="1"/>
          <p:nvPr/>
        </p:nvSpPr>
        <p:spPr>
          <a:xfrm>
            <a:off x="91440" y="160020"/>
            <a:ext cx="398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  <a:cs typeface="Aharoni" panose="020B0604020202020204" pitchFamily="2" charset="-79"/>
              </a:rPr>
              <a:t>GuestBook2 - addList</a:t>
            </a:r>
            <a:endParaRPr lang="ko-KR" altLang="en-US" sz="2800" b="1" dirty="0">
              <a:latin typeface="+mj-ea"/>
              <a:ea typeface="+mj-ea"/>
              <a:cs typeface="Aharoni" panose="020B0604020202020204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5CD65-DCB1-478F-ADEB-C9D7F7D0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634740"/>
            <a:ext cx="2589950" cy="3063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BDACF1-A464-4FCD-8426-6C2393D0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083407"/>
            <a:ext cx="3807895" cy="287575"/>
          </a:xfrm>
          <a:prstGeom prst="rect">
            <a:avLst/>
          </a:prstGeom>
        </p:spPr>
      </p:pic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A3718E8-38F8-4D1D-80DD-306C8B492E70}"/>
              </a:ext>
            </a:extLst>
          </p:cNvPr>
          <p:cNvSpPr/>
          <p:nvPr/>
        </p:nvSpPr>
        <p:spPr>
          <a:xfrm>
            <a:off x="9395539" y="3958524"/>
            <a:ext cx="1977390" cy="144018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DB</a:t>
            </a:r>
            <a:endParaRPr lang="ko-KR" altLang="en-US" sz="4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7D2CD-8EC0-4502-A83C-D7D57CFCEC73}"/>
              </a:ext>
            </a:extLst>
          </p:cNvPr>
          <p:cNvGrpSpPr/>
          <p:nvPr/>
        </p:nvGrpSpPr>
        <p:grpSpPr>
          <a:xfrm>
            <a:off x="4531361" y="263713"/>
            <a:ext cx="7342720" cy="3165287"/>
            <a:chOff x="6478771" y="263713"/>
            <a:chExt cx="5395309" cy="316528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785231-FEF4-4CF1-B473-5FB76B9D9FE8}"/>
                </a:ext>
              </a:extLst>
            </p:cNvPr>
            <p:cNvSpPr/>
            <p:nvPr/>
          </p:nvSpPr>
          <p:spPr>
            <a:xfrm>
              <a:off x="6578180" y="571490"/>
              <a:ext cx="5295900" cy="2857510"/>
            </a:xfrm>
            <a:prstGeom prst="roundRect">
              <a:avLst>
                <a:gd name="adj" fmla="val 433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0E99A-915B-4B6E-B9CF-16309140E809}"/>
                </a:ext>
              </a:extLst>
            </p:cNvPr>
            <p:cNvSpPr txBox="1"/>
            <p:nvPr/>
          </p:nvSpPr>
          <p:spPr bwMode="auto">
            <a:xfrm>
              <a:off x="6478771" y="263713"/>
              <a:ext cx="20216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Tomcat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E30A80-9371-4EA6-86B9-E9DAC52908F4}"/>
              </a:ext>
            </a:extLst>
          </p:cNvPr>
          <p:cNvGrpSpPr/>
          <p:nvPr/>
        </p:nvGrpSpPr>
        <p:grpSpPr>
          <a:xfrm>
            <a:off x="10532550" y="1370982"/>
            <a:ext cx="1489846" cy="1108367"/>
            <a:chOff x="10313114" y="628249"/>
            <a:chExt cx="1489846" cy="1010666"/>
          </a:xfrm>
        </p:grpSpPr>
        <p:sp>
          <p:nvSpPr>
            <p:cNvPr id="13" name="모서리가 둥근 직사각형 60">
              <a:extLst>
                <a:ext uri="{FF2B5EF4-FFF2-40B4-BE49-F238E27FC236}">
                  <a16:creationId xmlns:a16="http://schemas.microsoft.com/office/drawing/2014/main" id="{DFECB6B2-90AF-4642-AAD7-BF898FFD51FB}"/>
                </a:ext>
              </a:extLst>
            </p:cNvPr>
            <p:cNvSpPr/>
            <p:nvPr/>
          </p:nvSpPr>
          <p:spPr>
            <a:xfrm>
              <a:off x="10313114" y="835640"/>
              <a:ext cx="1296987" cy="803275"/>
            </a:xfrm>
            <a:prstGeom prst="roundRect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88905E-F81C-4D88-A613-B489A996FFD1}"/>
                </a:ext>
              </a:extLst>
            </p:cNvPr>
            <p:cNvSpPr txBox="1"/>
            <p:nvPr/>
          </p:nvSpPr>
          <p:spPr bwMode="auto">
            <a:xfrm>
              <a:off x="10313114" y="628249"/>
              <a:ext cx="1489846" cy="280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gusetbook</a:t>
              </a:r>
              <a:r>
                <a:rPr lang="en-US" altLang="ko-KR" sz="1400" b="1" dirty="0">
                  <a:latin typeface="+mn-ea"/>
                  <a:ea typeface="+mn-ea"/>
                </a:rPr>
                <a:t>Dao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EBD465-A957-455B-9B8B-AEE8822BC29B}"/>
              </a:ext>
            </a:extLst>
          </p:cNvPr>
          <p:cNvGrpSpPr/>
          <p:nvPr/>
        </p:nvGrpSpPr>
        <p:grpSpPr>
          <a:xfrm>
            <a:off x="4080510" y="4954870"/>
            <a:ext cx="1849120" cy="523220"/>
            <a:chOff x="3383280" y="3108958"/>
            <a:chExt cx="1849120" cy="523220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8FD0B31F-59B4-4B07-B197-EAC7EC15FF30}"/>
                </a:ext>
              </a:extLst>
            </p:cNvPr>
            <p:cNvSpPr/>
            <p:nvPr/>
          </p:nvSpPr>
          <p:spPr>
            <a:xfrm rot="10800000">
              <a:off x="3383280" y="3108958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820954-29DA-485C-978A-EB8894133A1F}"/>
                </a:ext>
              </a:extLst>
            </p:cNvPr>
            <p:cNvSpPr txBox="1"/>
            <p:nvPr/>
          </p:nvSpPr>
          <p:spPr>
            <a:xfrm>
              <a:off x="3448683" y="3144941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368FAA-AB39-4A46-97C5-675B69E68CFE}"/>
              </a:ext>
            </a:extLst>
          </p:cNvPr>
          <p:cNvGrpSpPr/>
          <p:nvPr/>
        </p:nvGrpSpPr>
        <p:grpSpPr>
          <a:xfrm>
            <a:off x="4080510" y="4343374"/>
            <a:ext cx="1849120" cy="523220"/>
            <a:chOff x="3434080" y="1422400"/>
            <a:chExt cx="1849120" cy="52322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F7696BFA-574B-4557-8470-BE5C91AF706B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FDABD5-4507-464C-8431-D6543A55ACC1}"/>
                </a:ext>
              </a:extLst>
            </p:cNvPr>
            <p:cNvSpPr/>
            <p:nvPr/>
          </p:nvSpPr>
          <p:spPr>
            <a:xfrm>
              <a:off x="3524819" y="1510676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4A9F9A-95FF-4BB1-8DF4-507CD32A7C70}"/>
              </a:ext>
            </a:extLst>
          </p:cNvPr>
          <p:cNvSpPr txBox="1"/>
          <p:nvPr/>
        </p:nvSpPr>
        <p:spPr>
          <a:xfrm>
            <a:off x="6340989" y="904028"/>
            <a:ext cx="21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Contoller(servlet)</a:t>
            </a:r>
            <a:br>
              <a:rPr lang="en-US" altLang="ko-KR" b="1" dirty="0">
                <a:latin typeface="+mn-ea"/>
              </a:rPr>
            </a:b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8A3EBB5-4CAB-42A8-B7ED-928AB3F840C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3899335" y="1227195"/>
            <a:ext cx="246578" cy="3377789"/>
          </a:xfrm>
          <a:prstGeom prst="bentConnector3">
            <a:avLst>
              <a:gd name="adj1" fmla="val 252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344DAFAE-DC08-4136-AEB4-486EA846C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60" y="1289897"/>
            <a:ext cx="5506860" cy="1712950"/>
          </a:xfrm>
          <a:prstGeom prst="rect">
            <a:avLst/>
          </a:prstGeom>
        </p:spPr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0812F49-84DD-4924-8225-485F67E10F2C}"/>
              </a:ext>
            </a:extLst>
          </p:cNvPr>
          <p:cNvCxnSpPr>
            <a:stCxn id="16" idx="3"/>
          </p:cNvCxnSpPr>
          <p:nvPr/>
        </p:nvCxnSpPr>
        <p:spPr>
          <a:xfrm flipV="1">
            <a:off x="5864228" y="3002847"/>
            <a:ext cx="719452" cy="160213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A358640-5E70-41C8-8C13-C7AC3AF3561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235920" y="2146372"/>
            <a:ext cx="29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DE09ACD-76BB-452E-BA91-B12CDFB24B6B}"/>
              </a:ext>
            </a:extLst>
          </p:cNvPr>
          <p:cNvCxnSpPr/>
          <p:nvPr/>
        </p:nvCxnSpPr>
        <p:spPr>
          <a:xfrm rot="5400000">
            <a:off x="10235735" y="3013215"/>
            <a:ext cx="1479175" cy="41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C1AC30F-9D30-4A0C-B24B-EF480C3FEBD8}"/>
              </a:ext>
            </a:extLst>
          </p:cNvPr>
          <p:cNvCxnSpPr>
            <a:stCxn id="10" idx="1"/>
          </p:cNvCxnSpPr>
          <p:nvPr/>
        </p:nvCxnSpPr>
        <p:spPr>
          <a:xfrm rot="5400000" flipH="1" flipV="1">
            <a:off x="9901251" y="2961235"/>
            <a:ext cx="1480273" cy="514307"/>
          </a:xfrm>
          <a:prstGeom prst="bentConnector3">
            <a:avLst>
              <a:gd name="adj1" fmla="val 63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45161CF-B315-4A49-80C6-D162C9D79D90}"/>
              </a:ext>
            </a:extLst>
          </p:cNvPr>
          <p:cNvCxnSpPr>
            <a:cxnSpLocks/>
          </p:cNvCxnSpPr>
          <p:nvPr/>
        </p:nvCxnSpPr>
        <p:spPr>
          <a:xfrm flipH="1">
            <a:off x="10235920" y="2000245"/>
            <a:ext cx="29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575ED87-6308-4A64-8E06-0F333733E111}"/>
              </a:ext>
            </a:extLst>
          </p:cNvPr>
          <p:cNvCxnSpPr>
            <a:cxnSpLocks/>
            <a:stCxn id="81" idx="0"/>
            <a:endCxn id="18" idx="3"/>
          </p:cNvCxnSpPr>
          <p:nvPr/>
        </p:nvCxnSpPr>
        <p:spPr>
          <a:xfrm rot="5400000">
            <a:off x="6747754" y="4257440"/>
            <a:ext cx="75077" cy="1783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F3E4DD2-86F0-4865-8113-CF82FFE22408}"/>
              </a:ext>
            </a:extLst>
          </p:cNvPr>
          <p:cNvCxnSpPr>
            <a:stCxn id="17" idx="3"/>
          </p:cNvCxnSpPr>
          <p:nvPr/>
        </p:nvCxnSpPr>
        <p:spPr>
          <a:xfrm flipH="1">
            <a:off x="2681390" y="5216480"/>
            <a:ext cx="146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BCA002A-10F3-4C53-9235-427104C3EEF4}"/>
              </a:ext>
            </a:extLst>
          </p:cNvPr>
          <p:cNvSpPr txBox="1"/>
          <p:nvPr/>
        </p:nvSpPr>
        <p:spPr>
          <a:xfrm>
            <a:off x="10516544" y="1884996"/>
            <a:ext cx="1328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getGuestList()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F21D6C-951A-4554-96FF-C44114991B48}"/>
              </a:ext>
            </a:extLst>
          </p:cNvPr>
          <p:cNvSpPr txBox="1"/>
          <p:nvPr/>
        </p:nvSpPr>
        <p:spPr>
          <a:xfrm>
            <a:off x="4637334" y="5504811"/>
            <a:ext cx="7779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HTML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0E01014-E24B-484F-B85F-218009602DEE}"/>
              </a:ext>
            </a:extLst>
          </p:cNvPr>
          <p:cNvGrpSpPr/>
          <p:nvPr/>
        </p:nvGrpSpPr>
        <p:grpSpPr>
          <a:xfrm>
            <a:off x="6813550" y="4535474"/>
            <a:ext cx="1727200" cy="576286"/>
            <a:chOff x="3383280" y="3108958"/>
            <a:chExt cx="1849120" cy="523220"/>
          </a:xfrm>
        </p:grpSpPr>
        <p:sp>
          <p:nvSpPr>
            <p:cNvPr id="81" name="사다리꼴 80">
              <a:extLst>
                <a:ext uri="{FF2B5EF4-FFF2-40B4-BE49-F238E27FC236}">
                  <a16:creationId xmlns:a16="http://schemas.microsoft.com/office/drawing/2014/main" id="{290561FA-66A0-4140-819D-DDB6B64A4A4C}"/>
                </a:ext>
              </a:extLst>
            </p:cNvPr>
            <p:cNvSpPr/>
            <p:nvPr/>
          </p:nvSpPr>
          <p:spPr>
            <a:xfrm rot="10800000">
              <a:off x="3383280" y="3108958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DC7F4F-1B8A-4CCA-A73A-3A3B2A770A2E}"/>
                </a:ext>
              </a:extLst>
            </p:cNvPr>
            <p:cNvSpPr txBox="1"/>
            <p:nvPr/>
          </p:nvSpPr>
          <p:spPr>
            <a:xfrm>
              <a:off x="3448683" y="3144941"/>
              <a:ext cx="1747520" cy="32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</a:rPr>
                <a:t>Response(</a:t>
              </a:r>
              <a:r>
                <a:rPr lang="ko-KR" altLang="en-US" sz="1600" dirty="0">
                  <a:latin typeface="+mn-ea"/>
                </a:rPr>
                <a:t>응답</a:t>
              </a:r>
              <a:r>
                <a:rPr lang="en-US" altLang="ko-KR" sz="1600" dirty="0">
                  <a:latin typeface="+mn-ea"/>
                </a:rPr>
                <a:t>)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50FB0D3-612D-4AA0-ABB6-231ECC51A0FE}"/>
              </a:ext>
            </a:extLst>
          </p:cNvPr>
          <p:cNvGrpSpPr/>
          <p:nvPr/>
        </p:nvGrpSpPr>
        <p:grpSpPr>
          <a:xfrm>
            <a:off x="6813550" y="3877026"/>
            <a:ext cx="1727200" cy="587272"/>
            <a:chOff x="3434080" y="1498753"/>
            <a:chExt cx="1849120" cy="523220"/>
          </a:xfrm>
        </p:grpSpPr>
        <p:sp>
          <p:nvSpPr>
            <p:cNvPr id="84" name="사다리꼴 83">
              <a:extLst>
                <a:ext uri="{FF2B5EF4-FFF2-40B4-BE49-F238E27FC236}">
                  <a16:creationId xmlns:a16="http://schemas.microsoft.com/office/drawing/2014/main" id="{BAD8E377-E6DF-452C-A0EA-4CFA626A24D8}"/>
                </a:ext>
              </a:extLst>
            </p:cNvPr>
            <p:cNvSpPr/>
            <p:nvPr/>
          </p:nvSpPr>
          <p:spPr>
            <a:xfrm>
              <a:off x="3434080" y="1498753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52E9394-13C7-4B67-8821-A3C6A3B1BBFB}"/>
                </a:ext>
              </a:extLst>
            </p:cNvPr>
            <p:cNvSpPr/>
            <p:nvPr/>
          </p:nvSpPr>
          <p:spPr>
            <a:xfrm>
              <a:off x="3524819" y="1510676"/>
              <a:ext cx="1563968" cy="325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</a:rPr>
                <a:t>Request(</a:t>
              </a:r>
              <a:r>
                <a:rPr lang="ko-KR" altLang="en-US" sz="1600" dirty="0">
                  <a:latin typeface="+mn-ea"/>
                </a:rPr>
                <a:t>요청</a:t>
              </a:r>
              <a:r>
                <a:rPr lang="en-US" altLang="ko-KR" sz="1600" dirty="0">
                  <a:latin typeface="+mn-ea"/>
                </a:rPr>
                <a:t>)</a:t>
              </a:r>
              <a:endParaRPr lang="ko-KR" altLang="en-US" sz="1600" dirty="0">
                <a:latin typeface="+mn-ea"/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B3B2C23-84A4-4901-BC28-D0BA79B29AE6}"/>
              </a:ext>
            </a:extLst>
          </p:cNvPr>
          <p:cNvCxnSpPr>
            <a:cxnSpLocks/>
          </p:cNvCxnSpPr>
          <p:nvPr/>
        </p:nvCxnSpPr>
        <p:spPr>
          <a:xfrm>
            <a:off x="7482490" y="3002847"/>
            <a:ext cx="20923" cy="87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B7F6A8-66B6-4567-9254-0C565C539ECA}"/>
              </a:ext>
            </a:extLst>
          </p:cNvPr>
          <p:cNvSpPr txBox="1"/>
          <p:nvPr/>
        </p:nvSpPr>
        <p:spPr>
          <a:xfrm>
            <a:off x="7503413" y="3105834"/>
            <a:ext cx="11304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Attribute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2490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AD6946E-3FC5-428C-A4A2-CB1087B425C7}"/>
              </a:ext>
            </a:extLst>
          </p:cNvPr>
          <p:cNvSpPr/>
          <p:nvPr/>
        </p:nvSpPr>
        <p:spPr>
          <a:xfrm>
            <a:off x="0" y="683240"/>
            <a:ext cx="3982720" cy="17246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EFF73-4179-4A83-B3AC-D95C62D65202}"/>
              </a:ext>
            </a:extLst>
          </p:cNvPr>
          <p:cNvSpPr txBox="1"/>
          <p:nvPr/>
        </p:nvSpPr>
        <p:spPr>
          <a:xfrm>
            <a:off x="91440" y="160020"/>
            <a:ext cx="398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  <a:cs typeface="Aharoni" panose="020B0604020202020204" pitchFamily="2" charset="-79"/>
              </a:rPr>
              <a:t>GuestBook2 - add</a:t>
            </a:r>
            <a:endParaRPr lang="ko-KR" altLang="en-US" sz="2800" b="1" dirty="0">
              <a:latin typeface="+mj-ea"/>
              <a:ea typeface="+mj-ea"/>
              <a:cs typeface="Aharoni" panose="020B0604020202020204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5CD65-DCB1-478F-ADEB-C9D7F7D0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" y="3588267"/>
            <a:ext cx="2589950" cy="3063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BDACF1-A464-4FCD-8426-6C2393D0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" y="830261"/>
            <a:ext cx="3807895" cy="287575"/>
          </a:xfrm>
          <a:prstGeom prst="rect">
            <a:avLst/>
          </a:prstGeom>
        </p:spPr>
      </p:pic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A3718E8-38F8-4D1D-80DD-306C8B492E70}"/>
              </a:ext>
            </a:extLst>
          </p:cNvPr>
          <p:cNvSpPr/>
          <p:nvPr/>
        </p:nvSpPr>
        <p:spPr>
          <a:xfrm>
            <a:off x="8125675" y="4446270"/>
            <a:ext cx="1977390" cy="144018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DB</a:t>
            </a:r>
            <a:endParaRPr lang="ko-KR" altLang="en-US" sz="4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7D2CD-8EC0-4502-A83C-D7D57CFCEC73}"/>
              </a:ext>
            </a:extLst>
          </p:cNvPr>
          <p:cNvGrpSpPr/>
          <p:nvPr/>
        </p:nvGrpSpPr>
        <p:grpSpPr>
          <a:xfrm>
            <a:off x="4080511" y="263713"/>
            <a:ext cx="7793570" cy="3000261"/>
            <a:chOff x="6478771" y="263713"/>
            <a:chExt cx="5395309" cy="316528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785231-FEF4-4CF1-B473-5FB76B9D9FE8}"/>
                </a:ext>
              </a:extLst>
            </p:cNvPr>
            <p:cNvSpPr/>
            <p:nvPr/>
          </p:nvSpPr>
          <p:spPr>
            <a:xfrm>
              <a:off x="6578180" y="571490"/>
              <a:ext cx="5295900" cy="2857510"/>
            </a:xfrm>
            <a:prstGeom prst="roundRect">
              <a:avLst>
                <a:gd name="adj" fmla="val 433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0E99A-915B-4B6E-B9CF-16309140E809}"/>
                </a:ext>
              </a:extLst>
            </p:cNvPr>
            <p:cNvSpPr txBox="1"/>
            <p:nvPr/>
          </p:nvSpPr>
          <p:spPr bwMode="auto">
            <a:xfrm>
              <a:off x="6478771" y="263713"/>
              <a:ext cx="20216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Tomcat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E30A80-9371-4EA6-86B9-E9DAC52908F4}"/>
              </a:ext>
            </a:extLst>
          </p:cNvPr>
          <p:cNvGrpSpPr/>
          <p:nvPr/>
        </p:nvGrpSpPr>
        <p:grpSpPr>
          <a:xfrm>
            <a:off x="10017991" y="1217796"/>
            <a:ext cx="1489846" cy="1106597"/>
            <a:chOff x="10313114" y="628249"/>
            <a:chExt cx="1489846" cy="1009052"/>
          </a:xfrm>
        </p:grpSpPr>
        <p:sp>
          <p:nvSpPr>
            <p:cNvPr id="13" name="모서리가 둥근 직사각형 60">
              <a:extLst>
                <a:ext uri="{FF2B5EF4-FFF2-40B4-BE49-F238E27FC236}">
                  <a16:creationId xmlns:a16="http://schemas.microsoft.com/office/drawing/2014/main" id="{DFECB6B2-90AF-4642-AAD7-BF898FFD51FB}"/>
                </a:ext>
              </a:extLst>
            </p:cNvPr>
            <p:cNvSpPr/>
            <p:nvPr/>
          </p:nvSpPr>
          <p:spPr>
            <a:xfrm>
              <a:off x="10330833" y="834026"/>
              <a:ext cx="1296987" cy="803275"/>
            </a:xfrm>
            <a:prstGeom prst="roundRect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guestInsert()</a:t>
              </a:r>
            </a:p>
            <a:p>
              <a:pPr algn="ctr">
                <a:defRPr/>
              </a:pPr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endParaRPr lang="ko-KR" altLang="en-US" sz="1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88905E-F81C-4D88-A613-B489A996FFD1}"/>
                </a:ext>
              </a:extLst>
            </p:cNvPr>
            <p:cNvSpPr txBox="1"/>
            <p:nvPr/>
          </p:nvSpPr>
          <p:spPr bwMode="auto">
            <a:xfrm>
              <a:off x="10313114" y="628249"/>
              <a:ext cx="1489846" cy="280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gusetbook</a:t>
              </a:r>
              <a:r>
                <a:rPr lang="en-US" altLang="ko-KR" sz="1400" b="1" dirty="0">
                  <a:latin typeface="+mn-ea"/>
                  <a:ea typeface="+mn-ea"/>
                </a:rPr>
                <a:t>Dao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EBD465-A957-455B-9B8B-AEE8822BC29B}"/>
              </a:ext>
            </a:extLst>
          </p:cNvPr>
          <p:cNvGrpSpPr/>
          <p:nvPr/>
        </p:nvGrpSpPr>
        <p:grpSpPr>
          <a:xfrm>
            <a:off x="4246880" y="4360930"/>
            <a:ext cx="1849120" cy="523220"/>
            <a:chOff x="3383280" y="3138175"/>
            <a:chExt cx="1849120" cy="523220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8FD0B31F-59B4-4B07-B197-EAC7EC15FF30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820954-29DA-485C-978A-EB8894133A1F}"/>
                </a:ext>
              </a:extLst>
            </p:cNvPr>
            <p:cNvSpPr txBox="1"/>
            <p:nvPr/>
          </p:nvSpPr>
          <p:spPr>
            <a:xfrm>
              <a:off x="3421811" y="3173108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368FAA-AB39-4A46-97C5-675B69E68CFE}"/>
              </a:ext>
            </a:extLst>
          </p:cNvPr>
          <p:cNvGrpSpPr/>
          <p:nvPr/>
        </p:nvGrpSpPr>
        <p:grpSpPr>
          <a:xfrm>
            <a:off x="4246880" y="3720217"/>
            <a:ext cx="1849120" cy="523220"/>
            <a:chOff x="3434080" y="1422400"/>
            <a:chExt cx="1849120" cy="52322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F7696BFA-574B-4557-8470-BE5C91AF706B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FDABD5-4507-464C-8431-D6543A55ACC1}"/>
                </a:ext>
              </a:extLst>
            </p:cNvPr>
            <p:cNvSpPr/>
            <p:nvPr/>
          </p:nvSpPr>
          <p:spPr>
            <a:xfrm>
              <a:off x="3561220" y="1489622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4A9F9A-95FF-4BB1-8DF4-507CD32A7C70}"/>
              </a:ext>
            </a:extLst>
          </p:cNvPr>
          <p:cNvSpPr txBox="1"/>
          <p:nvPr/>
        </p:nvSpPr>
        <p:spPr>
          <a:xfrm>
            <a:off x="4446040" y="643566"/>
            <a:ext cx="21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Contoller(servlet)</a:t>
            </a:r>
            <a:br>
              <a:rPr lang="en-US" altLang="ko-KR" b="1" dirty="0">
                <a:latin typeface="+mn-ea"/>
              </a:rPr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151D1-6735-4FCE-8731-CDAE477B7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1" y="1251795"/>
            <a:ext cx="2589950" cy="104037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BAA1834-83EC-4823-A284-811DDA00151A}"/>
              </a:ext>
            </a:extLst>
          </p:cNvPr>
          <p:cNvSpPr/>
          <p:nvPr/>
        </p:nvSpPr>
        <p:spPr>
          <a:xfrm>
            <a:off x="91440" y="2024540"/>
            <a:ext cx="508000" cy="3060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8C3032-3225-4EBB-9BCD-F22967C93363}"/>
              </a:ext>
            </a:extLst>
          </p:cNvPr>
          <p:cNvCxnSpPr>
            <a:stCxn id="5" idx="6"/>
            <a:endCxn id="16" idx="1"/>
          </p:cNvCxnSpPr>
          <p:nvPr/>
        </p:nvCxnSpPr>
        <p:spPr>
          <a:xfrm>
            <a:off x="599440" y="2177546"/>
            <a:ext cx="3712843" cy="180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C590C19-3610-4011-A28E-890B6B0C4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80" y="1008226"/>
            <a:ext cx="5195867" cy="218131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4506B7-EF24-4627-A1E8-C9F84A01028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032931" y="3173909"/>
            <a:ext cx="414972" cy="141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0DDA3F-D650-4235-8144-73859993CCA1}"/>
              </a:ext>
            </a:extLst>
          </p:cNvPr>
          <p:cNvSpPr txBox="1"/>
          <p:nvPr/>
        </p:nvSpPr>
        <p:spPr>
          <a:xfrm>
            <a:off x="3773556" y="3263974"/>
            <a:ext cx="1729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</a:t>
            </a:r>
            <a:endParaRPr lang="en-US" altLang="ko-KR" dirty="0"/>
          </a:p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Password</a:t>
            </a:r>
          </a:p>
          <a:p>
            <a:r>
              <a:rPr lang="en-US" altLang="ko-KR" sz="1400" dirty="0"/>
              <a:t>content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C87B68-79F5-4F93-B9FF-B26EE7125274}"/>
              </a:ext>
            </a:extLst>
          </p:cNvPr>
          <p:cNvCxnSpPr>
            <a:cxnSpLocks/>
          </p:cNvCxnSpPr>
          <p:nvPr/>
        </p:nvCxnSpPr>
        <p:spPr>
          <a:xfrm>
            <a:off x="9651747" y="1808480"/>
            <a:ext cx="383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6C1E14-C8C2-4EAA-AA17-CB7D19038966}"/>
              </a:ext>
            </a:extLst>
          </p:cNvPr>
          <p:cNvCxnSpPr/>
          <p:nvPr/>
        </p:nvCxnSpPr>
        <p:spPr>
          <a:xfrm flipH="1">
            <a:off x="9438640" y="2325827"/>
            <a:ext cx="1324274" cy="21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4EC3AB-98B5-46C9-99F2-AA8ECC0F5115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6030598" y="3114863"/>
            <a:ext cx="1595710" cy="23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E123812-3BF0-44D1-85A0-FB3BEE1A6B91}"/>
              </a:ext>
            </a:extLst>
          </p:cNvPr>
          <p:cNvCxnSpPr>
            <a:cxnSpLocks/>
          </p:cNvCxnSpPr>
          <p:nvPr/>
        </p:nvCxnSpPr>
        <p:spPr>
          <a:xfrm flipH="1">
            <a:off x="2697904" y="6174760"/>
            <a:ext cx="2189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98C265-2E08-4A86-B3C7-33A360F59EE2}"/>
              </a:ext>
            </a:extLst>
          </p:cNvPr>
          <p:cNvSpPr/>
          <p:nvPr/>
        </p:nvSpPr>
        <p:spPr>
          <a:xfrm>
            <a:off x="124142" y="3592176"/>
            <a:ext cx="2573762" cy="3059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리다이렉트</a:t>
            </a:r>
            <a:endParaRPr lang="en-US" altLang="ko-KR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WebUtil.redirect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request, response, "/phonebook2/</a:t>
            </a:r>
            <a:r>
              <a:rPr lang="en-US" altLang="ko-KR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pbc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action=list");</a:t>
            </a:r>
            <a:endParaRPr lang="ko-KR" altLang="en-US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1B568F-F243-470B-A91C-3C9D876A2E5C}"/>
              </a:ext>
            </a:extLst>
          </p:cNvPr>
          <p:cNvGrpSpPr/>
          <p:nvPr/>
        </p:nvGrpSpPr>
        <p:grpSpPr>
          <a:xfrm>
            <a:off x="4246880" y="5810642"/>
            <a:ext cx="1849120" cy="882362"/>
            <a:chOff x="3383280" y="3138175"/>
            <a:chExt cx="1849120" cy="882362"/>
          </a:xfrm>
        </p:grpSpPr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F7D99CD3-DC95-443C-9E37-7089BD1E5AB9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1A5EB6-6DA7-449D-8663-1EA5CC1E66EE}"/>
                </a:ext>
              </a:extLst>
            </p:cNvPr>
            <p:cNvSpPr txBox="1"/>
            <p:nvPr/>
          </p:nvSpPr>
          <p:spPr>
            <a:xfrm>
              <a:off x="3448683" y="3173407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F2A395-49DE-4FF8-84F6-2A2C5B79E416}"/>
                </a:ext>
              </a:extLst>
            </p:cNvPr>
            <p:cNvSpPr txBox="1"/>
            <p:nvPr/>
          </p:nvSpPr>
          <p:spPr>
            <a:xfrm>
              <a:off x="3416401" y="3628570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HTML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FEC05D7-E522-4D56-A617-A049299AB2A7}"/>
              </a:ext>
            </a:extLst>
          </p:cNvPr>
          <p:cNvGrpSpPr/>
          <p:nvPr/>
        </p:nvGrpSpPr>
        <p:grpSpPr>
          <a:xfrm>
            <a:off x="4246880" y="5169929"/>
            <a:ext cx="1849120" cy="523220"/>
            <a:chOff x="3434080" y="1422400"/>
            <a:chExt cx="1849120" cy="523220"/>
          </a:xfrm>
        </p:grpSpPr>
        <p:sp>
          <p:nvSpPr>
            <p:cNvPr id="38" name="사다리꼴 37">
              <a:extLst>
                <a:ext uri="{FF2B5EF4-FFF2-40B4-BE49-F238E27FC236}">
                  <a16:creationId xmlns:a16="http://schemas.microsoft.com/office/drawing/2014/main" id="{A292E15A-619E-4448-8D7A-D6D0F6FFFB3E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F5E7CE6-B437-437F-8057-01FADD9F81DE}"/>
                </a:ext>
              </a:extLst>
            </p:cNvPr>
            <p:cNvSpPr/>
            <p:nvPr/>
          </p:nvSpPr>
          <p:spPr>
            <a:xfrm>
              <a:off x="3561220" y="1489622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4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EFF73-4179-4A83-B3AC-D95C62D65202}"/>
              </a:ext>
            </a:extLst>
          </p:cNvPr>
          <p:cNvSpPr txBox="1"/>
          <p:nvPr/>
        </p:nvSpPr>
        <p:spPr>
          <a:xfrm>
            <a:off x="91439" y="160020"/>
            <a:ext cx="483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  <a:cs typeface="Aharoni" panose="020B0604020202020204" pitchFamily="2" charset="-79"/>
              </a:rPr>
              <a:t>GuestBook2 - deleteForm</a:t>
            </a:r>
            <a:endParaRPr lang="ko-KR" altLang="en-US" sz="2800" b="1" dirty="0">
              <a:latin typeface="+mj-ea"/>
              <a:ea typeface="+mj-ea"/>
              <a:cs typeface="Aharoni" panose="020B0604020202020204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BDACF1-A464-4FCD-8426-6C2393D0C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" y="830261"/>
            <a:ext cx="3807895" cy="28757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7D2CD-8EC0-4502-A83C-D7D57CFCEC73}"/>
              </a:ext>
            </a:extLst>
          </p:cNvPr>
          <p:cNvGrpSpPr/>
          <p:nvPr/>
        </p:nvGrpSpPr>
        <p:grpSpPr>
          <a:xfrm>
            <a:off x="5359848" y="144449"/>
            <a:ext cx="6766216" cy="3096591"/>
            <a:chOff x="6478771" y="263713"/>
            <a:chExt cx="5395309" cy="316528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785231-FEF4-4CF1-B473-5FB76B9D9FE8}"/>
                </a:ext>
              </a:extLst>
            </p:cNvPr>
            <p:cNvSpPr/>
            <p:nvPr/>
          </p:nvSpPr>
          <p:spPr>
            <a:xfrm>
              <a:off x="6578180" y="571490"/>
              <a:ext cx="5295900" cy="2857510"/>
            </a:xfrm>
            <a:prstGeom prst="roundRect">
              <a:avLst>
                <a:gd name="adj" fmla="val 433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0E99A-915B-4B6E-B9CF-16309140E809}"/>
                </a:ext>
              </a:extLst>
            </p:cNvPr>
            <p:cNvSpPr txBox="1"/>
            <p:nvPr/>
          </p:nvSpPr>
          <p:spPr bwMode="auto">
            <a:xfrm>
              <a:off x="6478771" y="263713"/>
              <a:ext cx="20216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Tomcat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EBD465-A957-455B-9B8B-AEE8822BC29B}"/>
              </a:ext>
            </a:extLst>
          </p:cNvPr>
          <p:cNvGrpSpPr/>
          <p:nvPr/>
        </p:nvGrpSpPr>
        <p:grpSpPr>
          <a:xfrm>
            <a:off x="1118962" y="5162637"/>
            <a:ext cx="1849120" cy="523220"/>
            <a:chOff x="3383280" y="3138175"/>
            <a:chExt cx="1849120" cy="523220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8FD0B31F-59B4-4B07-B197-EAC7EC15FF30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820954-29DA-485C-978A-EB8894133A1F}"/>
                </a:ext>
              </a:extLst>
            </p:cNvPr>
            <p:cNvSpPr txBox="1"/>
            <p:nvPr/>
          </p:nvSpPr>
          <p:spPr>
            <a:xfrm>
              <a:off x="3434080" y="3189361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368FAA-AB39-4A46-97C5-675B69E68CFE}"/>
              </a:ext>
            </a:extLst>
          </p:cNvPr>
          <p:cNvGrpSpPr/>
          <p:nvPr/>
        </p:nvGrpSpPr>
        <p:grpSpPr>
          <a:xfrm>
            <a:off x="1118962" y="4521924"/>
            <a:ext cx="1849120" cy="523220"/>
            <a:chOff x="3434080" y="1422400"/>
            <a:chExt cx="1849120" cy="52322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F7696BFA-574B-4557-8470-BE5C91AF706B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FDABD5-4507-464C-8431-D6543A55ACC1}"/>
                </a:ext>
              </a:extLst>
            </p:cNvPr>
            <p:cNvSpPr/>
            <p:nvPr/>
          </p:nvSpPr>
          <p:spPr>
            <a:xfrm>
              <a:off x="3561220" y="1445626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4A9F9A-95FF-4BB1-8DF4-507CD32A7C70}"/>
              </a:ext>
            </a:extLst>
          </p:cNvPr>
          <p:cNvSpPr txBox="1"/>
          <p:nvPr/>
        </p:nvSpPr>
        <p:spPr>
          <a:xfrm>
            <a:off x="7810225" y="634415"/>
            <a:ext cx="21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Contoller(servlet)</a:t>
            </a:r>
            <a:br>
              <a:rPr lang="en-US" altLang="ko-KR" b="1" dirty="0">
                <a:latin typeface="+mn-ea"/>
              </a:rPr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86E58A-0F5D-4900-AC97-3C1E7D73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280746"/>
            <a:ext cx="2751058" cy="1104996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CB405FAE-900C-407C-909E-B41FF5C5BA6C}"/>
              </a:ext>
            </a:extLst>
          </p:cNvPr>
          <p:cNvSpPr/>
          <p:nvPr/>
        </p:nvSpPr>
        <p:spPr>
          <a:xfrm>
            <a:off x="2303922" y="1356417"/>
            <a:ext cx="508000" cy="3060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22C9CB-40FB-491E-BC51-C7A5189B0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1684763"/>
            <a:ext cx="5426220" cy="14057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3BD216-B6E0-4DF0-88FC-0F127ACFDA7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056292" y="2172793"/>
            <a:ext cx="389640" cy="237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08B82A57-E539-4AA4-90CB-785D58506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78" y="971549"/>
            <a:ext cx="6398594" cy="21115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D08735-58DD-4503-9EC5-F1A673135F1C}"/>
              </a:ext>
            </a:extLst>
          </p:cNvPr>
          <p:cNvSpPr txBox="1"/>
          <p:nvPr/>
        </p:nvSpPr>
        <p:spPr>
          <a:xfrm>
            <a:off x="1703926" y="40608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파라미터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9BFCEB1-EFAD-4EB9-B64A-C526790728A5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056292" y="2585950"/>
            <a:ext cx="3611186" cy="195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4DF16ED3-448E-40D7-8D35-D22193965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903" y="4428278"/>
            <a:ext cx="3177815" cy="65847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2CD59E50-92C1-43B4-BFD2-5E85BF077983}"/>
              </a:ext>
            </a:extLst>
          </p:cNvPr>
          <p:cNvGrpSpPr/>
          <p:nvPr/>
        </p:nvGrpSpPr>
        <p:grpSpPr>
          <a:xfrm>
            <a:off x="5436212" y="5156514"/>
            <a:ext cx="1849120" cy="523220"/>
            <a:chOff x="3383280" y="3132052"/>
            <a:chExt cx="1849120" cy="523220"/>
          </a:xfrm>
        </p:grpSpPr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A42594E5-F89A-4B3F-89A5-C3E8B281D73F}"/>
                </a:ext>
              </a:extLst>
            </p:cNvPr>
            <p:cNvSpPr/>
            <p:nvPr/>
          </p:nvSpPr>
          <p:spPr>
            <a:xfrm rot="10800000">
              <a:off x="3383280" y="3132052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C6A977-6531-4604-8FEE-7F0EC813D4DC}"/>
                </a:ext>
              </a:extLst>
            </p:cNvPr>
            <p:cNvSpPr txBox="1"/>
            <p:nvPr/>
          </p:nvSpPr>
          <p:spPr>
            <a:xfrm>
              <a:off x="3434079" y="3192322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A75E09-2D36-42C7-AC21-4BB3CC206F18}"/>
              </a:ext>
            </a:extLst>
          </p:cNvPr>
          <p:cNvGrpSpPr/>
          <p:nvPr/>
        </p:nvGrpSpPr>
        <p:grpSpPr>
          <a:xfrm>
            <a:off x="5436212" y="4398723"/>
            <a:ext cx="1849120" cy="646422"/>
            <a:chOff x="3434080" y="1422400"/>
            <a:chExt cx="1849120" cy="523220"/>
          </a:xfrm>
        </p:grpSpPr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8625E082-0A1E-4317-A470-D58658FE9935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BFE0339-CCEB-4F4C-9517-28E272186D17}"/>
                </a:ext>
              </a:extLst>
            </p:cNvPr>
            <p:cNvSpPr/>
            <p:nvPr/>
          </p:nvSpPr>
          <p:spPr>
            <a:xfrm>
              <a:off x="3535680" y="1522121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AB20FE-8EB4-47BE-91FA-7BC58262B452}"/>
              </a:ext>
            </a:extLst>
          </p:cNvPr>
          <p:cNvSpPr txBox="1"/>
          <p:nvPr/>
        </p:nvSpPr>
        <p:spPr>
          <a:xfrm>
            <a:off x="5765220" y="4019619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Attribute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forward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87B9951-725F-4BD4-9B99-33C6013FBF5C}"/>
              </a:ext>
            </a:extLst>
          </p:cNvPr>
          <p:cNvCxnSpPr/>
          <p:nvPr/>
        </p:nvCxnSpPr>
        <p:spPr>
          <a:xfrm flipH="1">
            <a:off x="6410960" y="3083135"/>
            <a:ext cx="2468880" cy="106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0DDD53A-D91C-4E76-9FFD-9903996793F2}"/>
              </a:ext>
            </a:extLst>
          </p:cNvPr>
          <p:cNvCxnSpPr>
            <a:stCxn id="47" idx="1"/>
            <a:endCxn id="41" idx="1"/>
          </p:cNvCxnSpPr>
          <p:nvPr/>
        </p:nvCxnSpPr>
        <p:spPr>
          <a:xfrm flipV="1">
            <a:off x="7219929" y="4757516"/>
            <a:ext cx="1416974" cy="6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3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EFF73-4179-4A83-B3AC-D95C62D65202}"/>
              </a:ext>
            </a:extLst>
          </p:cNvPr>
          <p:cNvSpPr txBox="1"/>
          <p:nvPr/>
        </p:nvSpPr>
        <p:spPr>
          <a:xfrm>
            <a:off x="91440" y="160020"/>
            <a:ext cx="3989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  <a:cs typeface="Aharoni" panose="020B0604020202020204" pitchFamily="2" charset="-79"/>
              </a:rPr>
              <a:t>GuestBook2 - </a:t>
            </a:r>
            <a:r>
              <a:rPr lang="en-US" altLang="ko-KR" sz="2800" b="1" dirty="0">
                <a:latin typeface="+mj-ea"/>
                <a:cs typeface="Aharoni" panose="020B0604020202020204" pitchFamily="2" charset="-79"/>
              </a:rPr>
              <a:t>delete</a:t>
            </a:r>
            <a:endParaRPr lang="ko-KR" altLang="en-US" sz="2800" b="1" dirty="0">
              <a:latin typeface="+mj-ea"/>
              <a:ea typeface="+mj-ea"/>
              <a:cs typeface="Aharoni" panose="020B0604020202020204" pitchFamily="2" charset="-79"/>
            </a:endParaRP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A3718E8-38F8-4D1D-80DD-306C8B492E70}"/>
              </a:ext>
            </a:extLst>
          </p:cNvPr>
          <p:cNvSpPr/>
          <p:nvPr/>
        </p:nvSpPr>
        <p:spPr>
          <a:xfrm>
            <a:off x="8125675" y="4446270"/>
            <a:ext cx="1977390" cy="1440180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DB</a:t>
            </a:r>
            <a:endParaRPr lang="ko-KR" altLang="en-US" sz="4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C7D2CD-8EC0-4502-A83C-D7D57CFCEC73}"/>
              </a:ext>
            </a:extLst>
          </p:cNvPr>
          <p:cNvGrpSpPr/>
          <p:nvPr/>
        </p:nvGrpSpPr>
        <p:grpSpPr>
          <a:xfrm>
            <a:off x="4138919" y="198969"/>
            <a:ext cx="7735161" cy="3230031"/>
            <a:chOff x="6578180" y="198969"/>
            <a:chExt cx="5295900" cy="3230031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785231-FEF4-4CF1-B473-5FB76B9D9FE8}"/>
                </a:ext>
              </a:extLst>
            </p:cNvPr>
            <p:cNvSpPr/>
            <p:nvPr/>
          </p:nvSpPr>
          <p:spPr>
            <a:xfrm>
              <a:off x="6578180" y="571490"/>
              <a:ext cx="5295900" cy="2857510"/>
            </a:xfrm>
            <a:prstGeom prst="roundRect">
              <a:avLst>
                <a:gd name="adj" fmla="val 433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0E99A-915B-4B6E-B9CF-16309140E809}"/>
                </a:ext>
              </a:extLst>
            </p:cNvPr>
            <p:cNvSpPr txBox="1"/>
            <p:nvPr/>
          </p:nvSpPr>
          <p:spPr bwMode="auto">
            <a:xfrm>
              <a:off x="6659629" y="198969"/>
              <a:ext cx="20216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Tomcat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E30A80-9371-4EA6-86B9-E9DAC52908F4}"/>
              </a:ext>
            </a:extLst>
          </p:cNvPr>
          <p:cNvGrpSpPr/>
          <p:nvPr/>
        </p:nvGrpSpPr>
        <p:grpSpPr>
          <a:xfrm>
            <a:off x="9843301" y="1212382"/>
            <a:ext cx="1519365" cy="1129103"/>
            <a:chOff x="10120256" y="609341"/>
            <a:chExt cx="1519365" cy="1029574"/>
          </a:xfrm>
        </p:grpSpPr>
        <p:sp>
          <p:nvSpPr>
            <p:cNvPr id="13" name="모서리가 둥근 직사각형 60">
              <a:extLst>
                <a:ext uri="{FF2B5EF4-FFF2-40B4-BE49-F238E27FC236}">
                  <a16:creationId xmlns:a16="http://schemas.microsoft.com/office/drawing/2014/main" id="{DFECB6B2-90AF-4642-AAD7-BF898FFD51FB}"/>
                </a:ext>
              </a:extLst>
            </p:cNvPr>
            <p:cNvSpPr/>
            <p:nvPr/>
          </p:nvSpPr>
          <p:spPr>
            <a:xfrm>
              <a:off x="10120256" y="835640"/>
              <a:ext cx="1489845" cy="803275"/>
            </a:xfrm>
            <a:prstGeom prst="roundRect">
              <a:avLst>
                <a:gd name="adj" fmla="val 25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guestDelete()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88905E-F81C-4D88-A613-B489A996FFD1}"/>
                </a:ext>
              </a:extLst>
            </p:cNvPr>
            <p:cNvSpPr txBox="1"/>
            <p:nvPr/>
          </p:nvSpPr>
          <p:spPr bwMode="auto">
            <a:xfrm>
              <a:off x="10149775" y="609341"/>
              <a:ext cx="1489846" cy="280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gusetbook</a:t>
              </a:r>
              <a:r>
                <a:rPr lang="en-US" altLang="ko-KR" sz="1400" b="1" dirty="0">
                  <a:latin typeface="+mn-ea"/>
                  <a:ea typeface="+mn-ea"/>
                </a:rPr>
                <a:t>Dao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EBD465-A957-455B-9B8B-AEE8822BC29B}"/>
              </a:ext>
            </a:extLst>
          </p:cNvPr>
          <p:cNvGrpSpPr/>
          <p:nvPr/>
        </p:nvGrpSpPr>
        <p:grpSpPr>
          <a:xfrm>
            <a:off x="218435" y="3014383"/>
            <a:ext cx="1849120" cy="523220"/>
            <a:chOff x="3383280" y="3138175"/>
            <a:chExt cx="1849120" cy="523220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8FD0B31F-59B4-4B07-B197-EAC7EC15FF30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820954-29DA-485C-978A-EB8894133A1F}"/>
                </a:ext>
              </a:extLst>
            </p:cNvPr>
            <p:cNvSpPr txBox="1"/>
            <p:nvPr/>
          </p:nvSpPr>
          <p:spPr>
            <a:xfrm>
              <a:off x="3434080" y="3209681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368FAA-AB39-4A46-97C5-675B69E68CFE}"/>
              </a:ext>
            </a:extLst>
          </p:cNvPr>
          <p:cNvGrpSpPr/>
          <p:nvPr/>
        </p:nvGrpSpPr>
        <p:grpSpPr>
          <a:xfrm>
            <a:off x="218435" y="2373670"/>
            <a:ext cx="1849120" cy="523220"/>
            <a:chOff x="3434080" y="1422400"/>
            <a:chExt cx="1849120" cy="523220"/>
          </a:xfrm>
        </p:grpSpPr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F7696BFA-574B-4557-8470-BE5C91AF706B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FDABD5-4507-464C-8431-D6543A55ACC1}"/>
                </a:ext>
              </a:extLst>
            </p:cNvPr>
            <p:cNvSpPr/>
            <p:nvPr/>
          </p:nvSpPr>
          <p:spPr>
            <a:xfrm>
              <a:off x="3561220" y="1486266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4A9F9A-95FF-4BB1-8DF4-507CD32A7C70}"/>
              </a:ext>
            </a:extLst>
          </p:cNvPr>
          <p:cNvSpPr txBox="1"/>
          <p:nvPr/>
        </p:nvSpPr>
        <p:spPr>
          <a:xfrm>
            <a:off x="5148477" y="982670"/>
            <a:ext cx="21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Contoller(servlet)</a:t>
            </a:r>
            <a:br>
              <a:rPr lang="en-US" altLang="ko-KR" b="1" dirty="0">
                <a:latin typeface="+mn-ea"/>
              </a:rPr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E391E7-A174-4C40-AAA9-1EEC66E6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744210"/>
            <a:ext cx="3741744" cy="182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4798FF-A48D-421D-8069-B9A604CC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27106"/>
            <a:ext cx="3177815" cy="335309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4A79AACA-6D62-41FA-94B2-3833E639A71C}"/>
              </a:ext>
            </a:extLst>
          </p:cNvPr>
          <p:cNvSpPr/>
          <p:nvPr/>
        </p:nvSpPr>
        <p:spPr>
          <a:xfrm>
            <a:off x="2647840" y="927106"/>
            <a:ext cx="508000" cy="3060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3EE47-D86A-4C16-A1E0-3B0593C83BA8}"/>
              </a:ext>
            </a:extLst>
          </p:cNvPr>
          <p:cNvSpPr txBox="1"/>
          <p:nvPr/>
        </p:nvSpPr>
        <p:spPr>
          <a:xfrm>
            <a:off x="1038592" y="94915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******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6854E7-00A0-43D5-A9C9-02E221E74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48" y="1370580"/>
            <a:ext cx="4907705" cy="1524132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D910C5-1848-4311-A3A1-F1CA0F44BDDC}"/>
              </a:ext>
            </a:extLst>
          </p:cNvPr>
          <p:cNvCxnSpPr>
            <a:cxnSpLocks/>
            <a:stCxn id="38" idx="3"/>
            <a:endCxn id="16" idx="0"/>
          </p:cNvCxnSpPr>
          <p:nvPr/>
        </p:nvCxnSpPr>
        <p:spPr>
          <a:xfrm flipH="1">
            <a:off x="1142995" y="1188304"/>
            <a:ext cx="1579240" cy="118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9F2046-E831-4EF7-9A6F-8ED2B8E0465F}"/>
              </a:ext>
            </a:extLst>
          </p:cNvPr>
          <p:cNvSpPr txBox="1"/>
          <p:nvPr/>
        </p:nvSpPr>
        <p:spPr>
          <a:xfrm>
            <a:off x="727973" y="1609846"/>
            <a:ext cx="201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파라미터값</a:t>
            </a:r>
            <a:endParaRPr lang="en-US" altLang="ko-KR" dirty="0"/>
          </a:p>
          <a:p>
            <a:r>
              <a:rPr lang="en-US" altLang="ko-KR" dirty="0"/>
              <a:t>Password,no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5C87CD-72EB-4D16-A197-E7DBEED14841}"/>
              </a:ext>
            </a:extLst>
          </p:cNvPr>
          <p:cNvCxnSpPr>
            <a:stCxn id="18" idx="3"/>
          </p:cNvCxnSpPr>
          <p:nvPr/>
        </p:nvCxnSpPr>
        <p:spPr>
          <a:xfrm flipV="1">
            <a:off x="2016755" y="2256177"/>
            <a:ext cx="2295293" cy="10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4B4EF7-BCE3-414C-B491-43ACB4E2C41C}"/>
              </a:ext>
            </a:extLst>
          </p:cNvPr>
          <p:cNvSpPr txBox="1"/>
          <p:nvPr/>
        </p:nvSpPr>
        <p:spPr>
          <a:xfrm>
            <a:off x="595975" y="13023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Action</a:t>
            </a:r>
            <a:r>
              <a:rPr lang="en-US" altLang="ko-KR" dirty="0"/>
              <a:t>=delete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26CB009-3A8B-4920-B295-578567BBF22A}"/>
              </a:ext>
            </a:extLst>
          </p:cNvPr>
          <p:cNvCxnSpPr/>
          <p:nvPr/>
        </p:nvCxnSpPr>
        <p:spPr>
          <a:xfrm>
            <a:off x="9219753" y="1780987"/>
            <a:ext cx="6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057223-D359-4A25-9FF5-88F452194A54}"/>
              </a:ext>
            </a:extLst>
          </p:cNvPr>
          <p:cNvCxnSpPr/>
          <p:nvPr/>
        </p:nvCxnSpPr>
        <p:spPr>
          <a:xfrm flipH="1">
            <a:off x="9306560" y="2341485"/>
            <a:ext cx="1422400" cy="210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92B9A248-4F73-4A82-B7A1-2770D66BF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27" y="2036456"/>
            <a:ext cx="2230760" cy="211263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5834D1A9-640C-409E-8DD2-825EC0B74FFF}"/>
              </a:ext>
            </a:extLst>
          </p:cNvPr>
          <p:cNvGrpSpPr/>
          <p:nvPr/>
        </p:nvGrpSpPr>
        <p:grpSpPr>
          <a:xfrm>
            <a:off x="4324212" y="4957202"/>
            <a:ext cx="1849120" cy="523220"/>
            <a:chOff x="3383280" y="3138175"/>
            <a:chExt cx="1849120" cy="523220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194C3CB5-4A57-48B0-AC93-8FB6933BF172}"/>
                </a:ext>
              </a:extLst>
            </p:cNvPr>
            <p:cNvSpPr/>
            <p:nvPr/>
          </p:nvSpPr>
          <p:spPr>
            <a:xfrm rot="10800000">
              <a:off x="3383280" y="3138175"/>
              <a:ext cx="1849120" cy="52322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8683A0-4521-4096-BCD8-AAB50355EC0C}"/>
                </a:ext>
              </a:extLst>
            </p:cNvPr>
            <p:cNvSpPr txBox="1"/>
            <p:nvPr/>
          </p:nvSpPr>
          <p:spPr>
            <a:xfrm>
              <a:off x="3434080" y="3209681"/>
              <a:ext cx="1747520" cy="39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Response(</a:t>
              </a:r>
              <a:r>
                <a:rPr lang="ko-KR" altLang="en-US" dirty="0">
                  <a:latin typeface="+mn-ea"/>
                </a:rPr>
                <a:t>응답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2DD44F5-1CC8-462D-AEDF-DED72BA64ABA}"/>
              </a:ext>
            </a:extLst>
          </p:cNvPr>
          <p:cNvGrpSpPr/>
          <p:nvPr/>
        </p:nvGrpSpPr>
        <p:grpSpPr>
          <a:xfrm>
            <a:off x="4324212" y="4316489"/>
            <a:ext cx="1849120" cy="523220"/>
            <a:chOff x="3434080" y="1422400"/>
            <a:chExt cx="1849120" cy="523220"/>
          </a:xfrm>
        </p:grpSpPr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27F92F59-AE9C-4F23-B096-DF4671335E64}"/>
                </a:ext>
              </a:extLst>
            </p:cNvPr>
            <p:cNvSpPr/>
            <p:nvPr/>
          </p:nvSpPr>
          <p:spPr>
            <a:xfrm>
              <a:off x="3434080" y="1422400"/>
              <a:ext cx="1849120" cy="523220"/>
            </a:xfrm>
            <a:prstGeom prst="trapezoi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5D33A98-13A2-49BE-9A25-786C4647FCAD}"/>
                </a:ext>
              </a:extLst>
            </p:cNvPr>
            <p:cNvSpPr/>
            <p:nvPr/>
          </p:nvSpPr>
          <p:spPr>
            <a:xfrm>
              <a:off x="3561220" y="1486266"/>
              <a:ext cx="1620380" cy="39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dirty="0">
                  <a:latin typeface="+mn-ea"/>
                </a:rPr>
                <a:t>Request(</a:t>
              </a:r>
              <a:r>
                <a:rPr lang="ko-KR" altLang="en-US" dirty="0">
                  <a:latin typeface="+mn-ea"/>
                </a:rPr>
                <a:t>요청</a:t>
              </a:r>
              <a:r>
                <a:rPr lang="en-US" altLang="ko-KR" dirty="0">
                  <a:latin typeface="+mn-ea"/>
                </a:rPr>
                <a:t>)</a:t>
              </a:r>
              <a:endParaRPr lang="ko-KR" altLang="en-US" dirty="0">
                <a:latin typeface="+mn-ea"/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E0EBFCD-263D-45B6-9BDE-021A406F577A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5248772" y="2849977"/>
            <a:ext cx="1374066" cy="146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1131F540-6AE8-4153-9EC0-323A8A67D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4" y="4058357"/>
            <a:ext cx="1954876" cy="231211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D19C9EB-AF27-4EC1-BD1D-A4405EAA52D8}"/>
              </a:ext>
            </a:extLst>
          </p:cNvPr>
          <p:cNvCxnSpPr>
            <a:stCxn id="50" idx="1"/>
            <a:endCxn id="58" idx="3"/>
          </p:cNvCxnSpPr>
          <p:nvPr/>
        </p:nvCxnSpPr>
        <p:spPr>
          <a:xfrm flipH="1" flipV="1">
            <a:off x="2347540" y="5214413"/>
            <a:ext cx="2027472" cy="1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FDDD19-D8A1-48FE-98E9-CF764DCF6B90}"/>
              </a:ext>
            </a:extLst>
          </p:cNvPr>
          <p:cNvSpPr txBox="1"/>
          <p:nvPr/>
        </p:nvSpPr>
        <p:spPr>
          <a:xfrm>
            <a:off x="4257883" y="372046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Respones.sendRedirect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60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152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돋움</vt:lpstr>
      <vt:lpstr>맑은 고딕</vt:lpstr>
      <vt:lpstr>Aharoni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박성희</dc:creator>
  <cp:lastModifiedBy>박성희</cp:lastModifiedBy>
  <cp:revision>23</cp:revision>
  <dcterms:created xsi:type="dcterms:W3CDTF">2021-07-13T01:12:23Z</dcterms:created>
  <dcterms:modified xsi:type="dcterms:W3CDTF">2021-07-13T07:23:24Z</dcterms:modified>
</cp:coreProperties>
</file>