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46DFC-CC23-4577-9097-3C4BF7F15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9023AD-2A4D-4524-83BA-7002D5F40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0EB11-EA07-4AE9-B76A-9457F110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DA135-BEEC-4773-A50F-441DA606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FEBE7-2811-4427-9824-C2083942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280E-A86F-4C2B-944D-196BBF61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FF1F6-4BA2-4A20-A6CC-DB8FFFE9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CB09E-18E1-4AA0-9B60-27A4D33B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D5AF8-2ECA-44C0-95AF-137A0B8D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C74BD-26D1-4269-B5AD-5D7BE1F7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1057D-E26A-4DD7-BE9D-E262895E9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E9377-C84F-4486-B82A-8F10492A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4DD60-3651-4678-B918-FE7F48DB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204E2-0EF1-4EF3-8F23-247826F9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D5877-43C7-4AE1-833F-208A51CA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4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5578C-90EA-44DC-822E-4A86CE44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A35D-1A65-4505-A0C2-FFC7EAC3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D87E6-72EC-4AE4-8CDA-73590191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816D7-BFF5-4D67-B61B-49D3F3C7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69089-1EC0-41BA-8910-7001A8E4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5320-484B-477A-B0BC-4107BEB2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2CD05-EFF8-4EAB-9128-1DB1A3A5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FEF47-D184-4994-9025-0D2607F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5371F-8018-4004-BDDA-15171A1C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978B2-AA21-46A3-85B8-3B937B0C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C372-2CA9-44BF-900B-96FC4927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7CCC2-A3C3-4F3B-A773-74839F751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07583-29B7-4540-A4C8-3CF7577F6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BBC2E-FD86-4B8D-AC6D-A01D3F33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B6D75-3E34-4DEF-965C-53A5A3EA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1087F-70AC-40F0-B739-30B104AC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9C565-0827-4F94-A5DE-DF4F7F7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5A0A5-A22D-4C2C-85CE-8E326EF38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4E4CF-0547-4621-B886-CDCC99FB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98FB64-A2D7-44D4-A979-4787611EB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01E19-8EC9-4A29-9F39-45E9C8A9A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89721-350A-4C11-910F-FC747648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3B3779-6C2B-40D4-9530-5F7D9F79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C1A72B-6DE3-4127-A929-6A6EAB2D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0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4996A-FBF0-407D-8B7B-5C66FB69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FCED55-500C-4536-B67A-3EC67C4B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8D891D-658A-4CEF-9BBA-2E74087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114594-D2D6-4C3C-8AA8-0489C69E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D06124-7D03-4FCE-980F-22D76E26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E99D60-1D1D-4767-A565-644DA9B4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EFD48-3FC6-4667-8D13-354EDE6C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8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CCB3F-1798-4583-81BB-6402AC77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CDFCF-3B4F-4CB5-A80B-BB8CE377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3F6EB-F35D-49D0-B134-3826FE304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4CFCD-BE61-4DA5-84DB-5FA21FAE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F42D7-D4D2-4F32-ACB1-E93A4898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EF762-4AF7-42C9-B3D2-3C5696B4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3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10D06-39E0-4F7A-8F66-3DBAE15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99BAE-1569-4FEE-948E-74086BC42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1046A-F4E0-4E46-ADE4-859A509A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52FDC-474A-48F2-ACC3-3F832E43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4EE1F-8109-4D99-8953-6A89BFED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E435D-C5B5-47A0-AA18-DCE37784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DBAA0C-0D4B-4A9E-A673-6FFC1952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71818-0C5E-4A74-AFA5-3892473A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CCEAD-1969-49D1-B1B3-B06167CE0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1D5A-8E73-4AE8-A5B8-DB3C36534480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FCF5B-E217-47F4-BD11-CD70CDFA2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330F3-3F5E-4BAC-BD3E-5A34EA873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0ABA-4EE8-4DF2-AC89-37A1670A0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9CA2875D-9676-46CC-920B-E5CD52BD2E2D}"/>
              </a:ext>
            </a:extLst>
          </p:cNvPr>
          <p:cNvSpPr/>
          <p:nvPr/>
        </p:nvSpPr>
        <p:spPr>
          <a:xfrm>
            <a:off x="990924" y="1111321"/>
            <a:ext cx="424808" cy="3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69565E-0A6A-4FBA-990C-54BBCEA4876F}"/>
              </a:ext>
            </a:extLst>
          </p:cNvPr>
          <p:cNvSpPr/>
          <p:nvPr/>
        </p:nvSpPr>
        <p:spPr>
          <a:xfrm>
            <a:off x="2491529" y="369333"/>
            <a:ext cx="9622173" cy="4152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71755A-B8F4-4FF2-97A8-CB6AFFC34145}"/>
              </a:ext>
            </a:extLst>
          </p:cNvPr>
          <p:cNvSpPr/>
          <p:nvPr/>
        </p:nvSpPr>
        <p:spPr>
          <a:xfrm>
            <a:off x="3171038" y="646579"/>
            <a:ext cx="8677012" cy="3748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99670-D6F4-432D-8363-75C3B318F62D}"/>
              </a:ext>
            </a:extLst>
          </p:cNvPr>
          <p:cNvSpPr/>
          <p:nvPr/>
        </p:nvSpPr>
        <p:spPr>
          <a:xfrm>
            <a:off x="3657600" y="944074"/>
            <a:ext cx="8073004" cy="3354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D031-627E-4CDE-86C6-FEA4198A1DBC}"/>
              </a:ext>
            </a:extLst>
          </p:cNvPr>
          <p:cNvSpPr txBox="1"/>
          <p:nvPr/>
        </p:nvSpPr>
        <p:spPr>
          <a:xfrm>
            <a:off x="2428004" y="0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37C51-B22D-46D9-9F13-7D710514AD82}"/>
              </a:ext>
            </a:extLst>
          </p:cNvPr>
          <p:cNvSpPr txBox="1"/>
          <p:nvPr/>
        </p:nvSpPr>
        <p:spPr>
          <a:xfrm>
            <a:off x="3657600" y="643772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16172-C026-4948-ACC8-0A68038D4E7C}"/>
              </a:ext>
            </a:extLst>
          </p:cNvPr>
          <p:cNvSpPr txBox="1"/>
          <p:nvPr/>
        </p:nvSpPr>
        <p:spPr>
          <a:xfrm>
            <a:off x="3129883" y="323290"/>
            <a:ext cx="15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Phonebook3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E0CE4-4976-4FF7-958E-BB8B21CE919B}"/>
              </a:ext>
            </a:extLst>
          </p:cNvPr>
          <p:cNvSpPr/>
          <p:nvPr/>
        </p:nvSpPr>
        <p:spPr>
          <a:xfrm>
            <a:off x="4160939" y="1326759"/>
            <a:ext cx="7281644" cy="2907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D85D35-8241-4FC7-8053-2136F68030DD}"/>
              </a:ext>
            </a:extLst>
          </p:cNvPr>
          <p:cNvSpPr/>
          <p:nvPr/>
        </p:nvSpPr>
        <p:spPr>
          <a:xfrm>
            <a:off x="6641528" y="1390442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4083E-8D15-4C98-9CF9-B3A8DFEE1E85}"/>
              </a:ext>
            </a:extLst>
          </p:cNvPr>
          <p:cNvSpPr txBox="1"/>
          <p:nvPr/>
        </p:nvSpPr>
        <p:spPr>
          <a:xfrm>
            <a:off x="4160939" y="964481"/>
            <a:ext cx="245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spring-servlet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8A881-7B91-48AB-B98D-73A9D082FA16}"/>
              </a:ext>
            </a:extLst>
          </p:cNvPr>
          <p:cNvSpPr txBox="1"/>
          <p:nvPr/>
        </p:nvSpPr>
        <p:spPr>
          <a:xfrm>
            <a:off x="6988089" y="1357788"/>
            <a:ext cx="245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Hander Mapping</a:t>
            </a: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959694-C650-462F-BE3A-699B4CFAA15D}"/>
              </a:ext>
            </a:extLst>
          </p:cNvPr>
          <p:cNvGrpSpPr/>
          <p:nvPr/>
        </p:nvGrpSpPr>
        <p:grpSpPr>
          <a:xfrm>
            <a:off x="2214693" y="2299593"/>
            <a:ext cx="2216488" cy="1564553"/>
            <a:chOff x="2214693" y="2299593"/>
            <a:chExt cx="2216488" cy="15645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888AB3-A7C0-47FE-9102-9AC9F07FE212}"/>
                </a:ext>
              </a:extLst>
            </p:cNvPr>
            <p:cNvGrpSpPr/>
            <p:nvPr/>
          </p:nvGrpSpPr>
          <p:grpSpPr>
            <a:xfrm>
              <a:off x="2214693" y="2520890"/>
              <a:ext cx="1828800" cy="1125169"/>
              <a:chOff x="714859" y="1659974"/>
              <a:chExt cx="1828800" cy="1125169"/>
            </a:xfrm>
          </p:grpSpPr>
          <p:sp>
            <p:nvSpPr>
              <p:cNvPr id="14" name="사다리꼴 13">
                <a:extLst>
                  <a:ext uri="{FF2B5EF4-FFF2-40B4-BE49-F238E27FC236}">
                    <a16:creationId xmlns:a16="http://schemas.microsoft.com/office/drawing/2014/main" id="{BF839915-ED95-4371-B0A3-3AB26ACF24AF}"/>
                  </a:ext>
                </a:extLst>
              </p:cNvPr>
              <p:cNvSpPr/>
              <p:nvPr/>
            </p:nvSpPr>
            <p:spPr>
              <a:xfrm>
                <a:off x="714859" y="1659974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EFD6BDD7-DB7D-4818-92AD-578D04FE4AED}"/>
                  </a:ext>
                </a:extLst>
              </p:cNvPr>
              <p:cNvSpPr/>
              <p:nvPr/>
            </p:nvSpPr>
            <p:spPr>
              <a:xfrm rot="10800000">
                <a:off x="714859" y="2256637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1C6662-B4F9-4718-9A38-C0FBBF8098F4}"/>
                  </a:ext>
                </a:extLst>
              </p:cNvPr>
              <p:cNvSpPr txBox="1"/>
              <p:nvPr/>
            </p:nvSpPr>
            <p:spPr>
              <a:xfrm>
                <a:off x="856574" y="1739561"/>
                <a:ext cx="15678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           </a:t>
                </a:r>
                <a:endParaRPr lang="ko-KR" altLang="en-US" sz="1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E2EEC4-4AD9-44A6-A2CE-2E6516C72CEE}"/>
                  </a:ext>
                </a:extLst>
              </p:cNvPr>
              <p:cNvSpPr txBox="1"/>
              <p:nvPr/>
            </p:nvSpPr>
            <p:spPr>
              <a:xfrm>
                <a:off x="856574" y="2336224"/>
                <a:ext cx="156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포워드</a:t>
                </a:r>
                <a:r>
                  <a:rPr lang="en-US" altLang="ko-KR" sz="1000" dirty="0"/>
                  <a:t>-</a:t>
                </a:r>
                <a:r>
                  <a:rPr lang="en-US" altLang="ko-KR" sz="1000" dirty="0" err="1"/>
                  <a:t>addList.jsp</a:t>
                </a:r>
                <a:endParaRPr lang="en-US" altLang="ko-KR" sz="1000" dirty="0"/>
              </a:p>
              <a:p>
                <a:r>
                  <a:rPr lang="ko-KR" altLang="en-US" sz="1000" dirty="0"/>
                  <a:t>모델 </a:t>
                </a:r>
                <a:r>
                  <a:rPr lang="en-US" altLang="ko-KR" sz="1000" dirty="0"/>
                  <a:t>- </a:t>
                </a:r>
                <a:r>
                  <a:rPr lang="en-US" altLang="ko-KR" sz="1000" dirty="0" err="1"/>
                  <a:t>guestList</a:t>
                </a:r>
                <a:endParaRPr lang="ko-KR" altLang="en-US" sz="10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2CBB-58AB-4885-917B-3ACC60F2AD0F}"/>
                </a:ext>
              </a:extLst>
            </p:cNvPr>
            <p:cNvSpPr txBox="1"/>
            <p:nvPr/>
          </p:nvSpPr>
          <p:spPr>
            <a:xfrm>
              <a:off x="2820494" y="2299593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request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8550B4-D9F5-4500-9730-250108CCF09C}"/>
                </a:ext>
              </a:extLst>
            </p:cNvPr>
            <p:cNvSpPr txBox="1"/>
            <p:nvPr/>
          </p:nvSpPr>
          <p:spPr>
            <a:xfrm>
              <a:off x="2772560" y="3617925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response</a:t>
              </a:r>
              <a:endParaRPr lang="ko-KR" altLang="en-US" sz="100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7D90C8-0DD8-4DF0-AF34-19A542C7101F}"/>
              </a:ext>
            </a:extLst>
          </p:cNvPr>
          <p:cNvSpPr/>
          <p:nvPr/>
        </p:nvSpPr>
        <p:spPr>
          <a:xfrm>
            <a:off x="4410815" y="2189793"/>
            <a:ext cx="1916280" cy="692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89FC1D-DAD4-4993-B4AB-9D880BD27A90}"/>
              </a:ext>
            </a:extLst>
          </p:cNvPr>
          <p:cNvSpPr txBox="1"/>
          <p:nvPr/>
        </p:nvSpPr>
        <p:spPr>
          <a:xfrm>
            <a:off x="4185208" y="2141486"/>
            <a:ext cx="2259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Front Controller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DispatcherServlet</a:t>
            </a:r>
            <a:endParaRPr lang="ko-KR" altLang="en-US" sz="13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E868C3D-6254-4449-988B-4DF3265518BE}"/>
              </a:ext>
            </a:extLst>
          </p:cNvPr>
          <p:cNvSpPr/>
          <p:nvPr/>
        </p:nvSpPr>
        <p:spPr>
          <a:xfrm>
            <a:off x="8508232" y="2445500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addlist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C57913-448B-4022-88BF-BCE2FE6C927F}"/>
              </a:ext>
            </a:extLst>
          </p:cNvPr>
          <p:cNvCxnSpPr>
            <a:cxnSpLocks/>
          </p:cNvCxnSpPr>
          <p:nvPr/>
        </p:nvCxnSpPr>
        <p:spPr>
          <a:xfrm flipV="1">
            <a:off x="5360858" y="1798838"/>
            <a:ext cx="1285489" cy="37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95050-1A7E-409B-B206-9B7972D772B7}"/>
              </a:ext>
            </a:extLst>
          </p:cNvPr>
          <p:cNvCxnSpPr>
            <a:stCxn id="14" idx="3"/>
          </p:cNvCxnSpPr>
          <p:nvPr/>
        </p:nvCxnSpPr>
        <p:spPr>
          <a:xfrm flipV="1">
            <a:off x="3977430" y="2520890"/>
            <a:ext cx="433385" cy="26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76D8A5-1F22-4252-B65B-C2EDAA24162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27095" y="2545814"/>
            <a:ext cx="2181137" cy="332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86A750-E4AF-4FC0-B77A-7ADD7ADB5071}"/>
              </a:ext>
            </a:extLst>
          </p:cNvPr>
          <p:cNvSpPr txBox="1"/>
          <p:nvPr/>
        </p:nvSpPr>
        <p:spPr>
          <a:xfrm>
            <a:off x="8753891" y="2247010"/>
            <a:ext cx="18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PhoneController</a:t>
            </a:r>
            <a:endParaRPr lang="ko-KR" altLang="en-US" dirty="0"/>
          </a:p>
        </p:txBody>
      </p:sp>
      <p:sp>
        <p:nvSpPr>
          <p:cNvPr id="51" name="원통형 50">
            <a:extLst>
              <a:ext uri="{FF2B5EF4-FFF2-40B4-BE49-F238E27FC236}">
                <a16:creationId xmlns:a16="http://schemas.microsoft.com/office/drawing/2014/main" id="{5EBF74B6-2A4D-40C7-8496-9C6C5B93EC40}"/>
              </a:ext>
            </a:extLst>
          </p:cNvPr>
          <p:cNvSpPr/>
          <p:nvPr/>
        </p:nvSpPr>
        <p:spPr>
          <a:xfrm>
            <a:off x="4770420" y="5107111"/>
            <a:ext cx="2466364" cy="101024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CED694-F67B-4B44-AB59-811597BBFF5B}"/>
              </a:ext>
            </a:extLst>
          </p:cNvPr>
          <p:cNvSpPr/>
          <p:nvPr/>
        </p:nvSpPr>
        <p:spPr>
          <a:xfrm>
            <a:off x="8112154" y="4932727"/>
            <a:ext cx="3618450" cy="13590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addlist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AB9E0-700B-4854-A971-A952866844F6}"/>
              </a:ext>
            </a:extLst>
          </p:cNvPr>
          <p:cNvSpPr txBox="1"/>
          <p:nvPr/>
        </p:nvSpPr>
        <p:spPr>
          <a:xfrm>
            <a:off x="8892329" y="4666718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AEE109-3297-479C-A7CF-F0FDE718563F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>
            <a:off x="9700471" y="3311735"/>
            <a:ext cx="220908" cy="1620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5C56AD-EFAC-4A98-9827-1BA9B4066139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flipH="1">
            <a:off x="7236784" y="5612235"/>
            <a:ext cx="875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997BE1-80E9-4B01-8136-930B46653C32}"/>
              </a:ext>
            </a:extLst>
          </p:cNvPr>
          <p:cNvCxnSpPr>
            <a:cxnSpLocks/>
          </p:cNvCxnSpPr>
          <p:nvPr/>
        </p:nvCxnSpPr>
        <p:spPr>
          <a:xfrm flipH="1" flipV="1">
            <a:off x="6327095" y="2712216"/>
            <a:ext cx="2181137" cy="33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D8DAF6-C030-477B-AA53-F2D8150FFAD8}"/>
              </a:ext>
            </a:extLst>
          </p:cNvPr>
          <p:cNvCxnSpPr>
            <a:cxnSpLocks/>
          </p:cNvCxnSpPr>
          <p:nvPr/>
        </p:nvCxnSpPr>
        <p:spPr>
          <a:xfrm flipH="1">
            <a:off x="3958707" y="2899467"/>
            <a:ext cx="1386479" cy="49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F922FDB-9E07-4382-992C-85BEA9EEDBDF}"/>
              </a:ext>
            </a:extLst>
          </p:cNvPr>
          <p:cNvSpPr/>
          <p:nvPr/>
        </p:nvSpPr>
        <p:spPr>
          <a:xfrm>
            <a:off x="60190" y="626984"/>
            <a:ext cx="1799715" cy="1461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E322673-992A-4778-B9CC-A96CE130F3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199708" y="3741036"/>
            <a:ext cx="572852" cy="1461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5C30E8-05BD-4977-86EA-7A7665B4D371}"/>
              </a:ext>
            </a:extLst>
          </p:cNvPr>
          <p:cNvCxnSpPr>
            <a:cxnSpLocks/>
            <a:stCxn id="22" idx="4"/>
            <a:endCxn id="14" idx="1"/>
          </p:cNvCxnSpPr>
          <p:nvPr/>
        </p:nvCxnSpPr>
        <p:spPr>
          <a:xfrm>
            <a:off x="1203328" y="1424900"/>
            <a:ext cx="1077428" cy="136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8B4274-BF0C-4697-A805-9A8B69AAC2AD}"/>
              </a:ext>
            </a:extLst>
          </p:cNvPr>
          <p:cNvCxnSpPr>
            <a:cxnSpLocks/>
          </p:cNvCxnSpPr>
          <p:nvPr/>
        </p:nvCxnSpPr>
        <p:spPr>
          <a:xfrm flipV="1">
            <a:off x="7236784" y="5467558"/>
            <a:ext cx="8753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9AB3AD-F6F8-4844-BAC1-AC9A65793961}"/>
              </a:ext>
            </a:extLst>
          </p:cNvPr>
          <p:cNvCxnSpPr>
            <a:cxnSpLocks/>
          </p:cNvCxnSpPr>
          <p:nvPr/>
        </p:nvCxnSpPr>
        <p:spPr>
          <a:xfrm flipH="1" flipV="1">
            <a:off x="9929935" y="3311735"/>
            <a:ext cx="256107" cy="157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5179EC-ACE6-423F-9678-3568D326B7A3}"/>
              </a:ext>
            </a:extLst>
          </p:cNvPr>
          <p:cNvSpPr txBox="1"/>
          <p:nvPr/>
        </p:nvSpPr>
        <p:spPr>
          <a:xfrm>
            <a:off x="6420983" y="280053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View</a:t>
            </a:r>
          </a:p>
          <a:p>
            <a:r>
              <a:rPr lang="en-US" altLang="ko-KR" sz="1000" dirty="0"/>
              <a:t>  return "/WEB-INF/views/</a:t>
            </a:r>
            <a:r>
              <a:rPr lang="en-US" altLang="ko-KR" sz="1000" dirty="0" err="1"/>
              <a:t>addList.jsp</a:t>
            </a:r>
            <a:r>
              <a:rPr lang="en-US" altLang="ko-KR" sz="1000" dirty="0"/>
              <a:t>";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731C66-498F-48BA-B7CC-BF82321D0825}"/>
              </a:ext>
            </a:extLst>
          </p:cNvPr>
          <p:cNvSpPr txBox="1"/>
          <p:nvPr/>
        </p:nvSpPr>
        <p:spPr>
          <a:xfrm>
            <a:off x="6392221" y="3228945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Model</a:t>
            </a:r>
          </a:p>
          <a:p>
            <a:r>
              <a:rPr lang="en-US" altLang="ko-KR" sz="1000" dirty="0" err="1"/>
              <a:t>addAttribute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guestList</a:t>
            </a:r>
            <a:r>
              <a:rPr lang="en-US" altLang="ko-KR" sz="1000" dirty="0"/>
              <a:t>", </a:t>
            </a:r>
            <a:r>
              <a:rPr lang="en-US" altLang="ko-KR" sz="1000" dirty="0" err="1"/>
              <a:t>guestList</a:t>
            </a:r>
            <a:r>
              <a:rPr lang="en-US" altLang="ko-KR" sz="1000" dirty="0"/>
              <a:t>);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EA29E-6106-462F-B1AB-7D6ADD09A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9" y="4933033"/>
            <a:ext cx="1395923" cy="1627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7418F5-0532-4F34-B588-B91A07A5C3FB}"/>
              </a:ext>
            </a:extLst>
          </p:cNvPr>
          <p:cNvSpPr txBox="1"/>
          <p:nvPr/>
        </p:nvSpPr>
        <p:spPr>
          <a:xfrm>
            <a:off x="273500" y="651365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guestbook3/</a:t>
            </a:r>
            <a:r>
              <a:rPr lang="en-US" altLang="ko-KR" sz="1000" dirty="0" err="1"/>
              <a:t>addlist</a:t>
            </a:r>
            <a:endParaRPr lang="ko-KR" altLang="en-US" sz="1000" dirty="0"/>
          </a:p>
        </p:txBody>
      </p:sp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033927F6-6FF2-4A3E-83C6-E3D055067FE0}"/>
              </a:ext>
            </a:extLst>
          </p:cNvPr>
          <p:cNvSpPr/>
          <p:nvPr/>
        </p:nvSpPr>
        <p:spPr>
          <a:xfrm>
            <a:off x="25014" y="6867"/>
            <a:ext cx="1431559" cy="54368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5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8E738BB-FCFF-44A4-AEAA-C4A42702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54" y="617174"/>
            <a:ext cx="2536302" cy="1737511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CA2875D-9676-46CC-920B-E5CD52BD2E2D}"/>
              </a:ext>
            </a:extLst>
          </p:cNvPr>
          <p:cNvSpPr/>
          <p:nvPr/>
        </p:nvSpPr>
        <p:spPr>
          <a:xfrm>
            <a:off x="-76467" y="1988176"/>
            <a:ext cx="424808" cy="3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69565E-0A6A-4FBA-990C-54BBCEA4876F}"/>
              </a:ext>
            </a:extLst>
          </p:cNvPr>
          <p:cNvSpPr/>
          <p:nvPr/>
        </p:nvSpPr>
        <p:spPr>
          <a:xfrm>
            <a:off x="2491529" y="369333"/>
            <a:ext cx="9622173" cy="4152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71755A-B8F4-4FF2-97A8-CB6AFFC34145}"/>
              </a:ext>
            </a:extLst>
          </p:cNvPr>
          <p:cNvSpPr/>
          <p:nvPr/>
        </p:nvSpPr>
        <p:spPr>
          <a:xfrm>
            <a:off x="3171038" y="646579"/>
            <a:ext cx="8677012" cy="3748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99670-D6F4-432D-8363-75C3B318F62D}"/>
              </a:ext>
            </a:extLst>
          </p:cNvPr>
          <p:cNvSpPr/>
          <p:nvPr/>
        </p:nvSpPr>
        <p:spPr>
          <a:xfrm>
            <a:off x="3657600" y="944074"/>
            <a:ext cx="8073004" cy="3354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D031-627E-4CDE-86C6-FEA4198A1DBC}"/>
              </a:ext>
            </a:extLst>
          </p:cNvPr>
          <p:cNvSpPr txBox="1"/>
          <p:nvPr/>
        </p:nvSpPr>
        <p:spPr>
          <a:xfrm>
            <a:off x="2428004" y="0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37C51-B22D-46D9-9F13-7D710514AD82}"/>
              </a:ext>
            </a:extLst>
          </p:cNvPr>
          <p:cNvSpPr txBox="1"/>
          <p:nvPr/>
        </p:nvSpPr>
        <p:spPr>
          <a:xfrm>
            <a:off x="3657600" y="643772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16172-C026-4948-ACC8-0A68038D4E7C}"/>
              </a:ext>
            </a:extLst>
          </p:cNvPr>
          <p:cNvSpPr txBox="1"/>
          <p:nvPr/>
        </p:nvSpPr>
        <p:spPr>
          <a:xfrm>
            <a:off x="3129883" y="323290"/>
            <a:ext cx="15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Phonebook3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E0CE4-4976-4FF7-958E-BB8B21CE919B}"/>
              </a:ext>
            </a:extLst>
          </p:cNvPr>
          <p:cNvSpPr/>
          <p:nvPr/>
        </p:nvSpPr>
        <p:spPr>
          <a:xfrm>
            <a:off x="4160939" y="1326759"/>
            <a:ext cx="7281644" cy="2907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D85D35-8241-4FC7-8053-2136F68030DD}"/>
              </a:ext>
            </a:extLst>
          </p:cNvPr>
          <p:cNvSpPr/>
          <p:nvPr/>
        </p:nvSpPr>
        <p:spPr>
          <a:xfrm>
            <a:off x="6641528" y="1390442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4083E-8D15-4C98-9CF9-B3A8DFEE1E85}"/>
              </a:ext>
            </a:extLst>
          </p:cNvPr>
          <p:cNvSpPr txBox="1"/>
          <p:nvPr/>
        </p:nvSpPr>
        <p:spPr>
          <a:xfrm>
            <a:off x="4160939" y="964481"/>
            <a:ext cx="245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spring-servlet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8A881-7B91-48AB-B98D-73A9D082FA16}"/>
              </a:ext>
            </a:extLst>
          </p:cNvPr>
          <p:cNvSpPr txBox="1"/>
          <p:nvPr/>
        </p:nvSpPr>
        <p:spPr>
          <a:xfrm>
            <a:off x="6988089" y="1357788"/>
            <a:ext cx="245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Hander Mapping</a:t>
            </a: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959694-C650-462F-BE3A-699B4CFAA15D}"/>
              </a:ext>
            </a:extLst>
          </p:cNvPr>
          <p:cNvGrpSpPr/>
          <p:nvPr/>
        </p:nvGrpSpPr>
        <p:grpSpPr>
          <a:xfrm>
            <a:off x="2214693" y="2299593"/>
            <a:ext cx="2216488" cy="1564553"/>
            <a:chOff x="2214693" y="2299593"/>
            <a:chExt cx="2216488" cy="15645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888AB3-A7C0-47FE-9102-9AC9F07FE212}"/>
                </a:ext>
              </a:extLst>
            </p:cNvPr>
            <p:cNvGrpSpPr/>
            <p:nvPr/>
          </p:nvGrpSpPr>
          <p:grpSpPr>
            <a:xfrm>
              <a:off x="2214693" y="2375360"/>
              <a:ext cx="1970515" cy="1375778"/>
              <a:chOff x="714859" y="1514444"/>
              <a:chExt cx="1970515" cy="1375778"/>
            </a:xfrm>
          </p:grpSpPr>
          <p:sp>
            <p:nvSpPr>
              <p:cNvPr id="14" name="사다리꼴 13">
                <a:extLst>
                  <a:ext uri="{FF2B5EF4-FFF2-40B4-BE49-F238E27FC236}">
                    <a16:creationId xmlns:a16="http://schemas.microsoft.com/office/drawing/2014/main" id="{BF839915-ED95-4371-B0A3-3AB26ACF24AF}"/>
                  </a:ext>
                </a:extLst>
              </p:cNvPr>
              <p:cNvSpPr/>
              <p:nvPr/>
            </p:nvSpPr>
            <p:spPr>
              <a:xfrm>
                <a:off x="714859" y="1538539"/>
                <a:ext cx="1828800" cy="649941"/>
              </a:xfrm>
              <a:prstGeom prst="trapezoi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EFD6BDD7-DB7D-4818-92AD-578D04FE4AED}"/>
                  </a:ext>
                </a:extLst>
              </p:cNvPr>
              <p:cNvSpPr/>
              <p:nvPr/>
            </p:nvSpPr>
            <p:spPr>
              <a:xfrm rot="10800000">
                <a:off x="714859" y="2256637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1C6662-B4F9-4718-9A38-C0FBBF8098F4}"/>
                  </a:ext>
                </a:extLst>
              </p:cNvPr>
              <p:cNvSpPr txBox="1"/>
              <p:nvPr/>
            </p:nvSpPr>
            <p:spPr>
              <a:xfrm>
                <a:off x="959098" y="1514444"/>
                <a:ext cx="156784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           param</a:t>
                </a:r>
              </a:p>
              <a:p>
                <a:r>
                  <a:rPr lang="en-US" altLang="ko-KR" sz="1000" dirty="0"/>
                  <a:t>Name=</a:t>
                </a:r>
                <a:r>
                  <a:rPr lang="ko-KR" altLang="en-US" sz="1000" dirty="0"/>
                  <a:t>박수현</a:t>
                </a:r>
                <a:endParaRPr lang="en-US" altLang="ko-KR" sz="1000" dirty="0"/>
              </a:p>
              <a:p>
                <a:r>
                  <a:rPr lang="en-US" altLang="ko-KR" sz="1000" dirty="0"/>
                  <a:t>Password=1234</a:t>
                </a:r>
              </a:p>
              <a:p>
                <a:r>
                  <a:rPr lang="en-US" altLang="ko-KR" sz="1000" dirty="0"/>
                  <a:t>Content=1234</a:t>
                </a:r>
                <a:endParaRPr lang="ko-KR" altLang="en-US" sz="1000" dirty="0"/>
              </a:p>
              <a:p>
                <a:endParaRPr lang="ko-KR" altLang="en-US" sz="1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E2EEC4-4AD9-44A6-A2CE-2E6516C72CEE}"/>
                  </a:ext>
                </a:extLst>
              </p:cNvPr>
              <p:cNvSpPr txBox="1"/>
              <p:nvPr/>
            </p:nvSpPr>
            <p:spPr>
              <a:xfrm>
                <a:off x="856574" y="2336224"/>
                <a:ext cx="1828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/>
                  <a:t>리다이렉트</a:t>
                </a:r>
                <a:endParaRPr lang="en-US" altLang="ko-KR" sz="1000" dirty="0"/>
              </a:p>
              <a:p>
                <a:r>
                  <a:rPr lang="en-US" altLang="ko-KR" sz="1000" dirty="0"/>
                  <a:t>return "redirect:/</a:t>
                </a:r>
                <a:r>
                  <a:rPr lang="en-US" altLang="ko-KR" sz="1000" dirty="0" err="1"/>
                  <a:t>addlist</a:t>
                </a:r>
                <a:r>
                  <a:rPr lang="en-US" altLang="ko-KR" sz="1000" dirty="0"/>
                  <a:t>";</a:t>
                </a:r>
                <a:endParaRPr lang="ko-KR" altLang="en-US" sz="1000" dirty="0"/>
              </a:p>
              <a:p>
                <a:endParaRPr lang="ko-KR" altLang="en-US" sz="10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2CBB-58AB-4885-917B-3ACC60F2AD0F}"/>
                </a:ext>
              </a:extLst>
            </p:cNvPr>
            <p:cNvSpPr txBox="1"/>
            <p:nvPr/>
          </p:nvSpPr>
          <p:spPr>
            <a:xfrm>
              <a:off x="2820494" y="2299593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request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8550B4-D9F5-4500-9730-250108CCF09C}"/>
                </a:ext>
              </a:extLst>
            </p:cNvPr>
            <p:cNvSpPr txBox="1"/>
            <p:nvPr/>
          </p:nvSpPr>
          <p:spPr>
            <a:xfrm>
              <a:off x="2772560" y="3617925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response</a:t>
              </a:r>
              <a:endParaRPr lang="ko-KR" altLang="en-US" sz="100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7D90C8-0DD8-4DF0-AF34-19A542C7101F}"/>
              </a:ext>
            </a:extLst>
          </p:cNvPr>
          <p:cNvSpPr/>
          <p:nvPr/>
        </p:nvSpPr>
        <p:spPr>
          <a:xfrm>
            <a:off x="4410815" y="2189793"/>
            <a:ext cx="1916280" cy="692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89FC1D-DAD4-4993-B4AB-9D880BD27A90}"/>
              </a:ext>
            </a:extLst>
          </p:cNvPr>
          <p:cNvSpPr txBox="1"/>
          <p:nvPr/>
        </p:nvSpPr>
        <p:spPr>
          <a:xfrm>
            <a:off x="4185208" y="2141486"/>
            <a:ext cx="2259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Front Controller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DispatcherServlet</a:t>
            </a:r>
            <a:endParaRPr lang="ko-KR" altLang="en-US" sz="13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E868C3D-6254-4449-988B-4DF3265518BE}"/>
              </a:ext>
            </a:extLst>
          </p:cNvPr>
          <p:cNvSpPr/>
          <p:nvPr/>
        </p:nvSpPr>
        <p:spPr>
          <a:xfrm>
            <a:off x="8508232" y="2445500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/add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C57913-448B-4022-88BF-BCE2FE6C927F}"/>
              </a:ext>
            </a:extLst>
          </p:cNvPr>
          <p:cNvCxnSpPr>
            <a:cxnSpLocks/>
          </p:cNvCxnSpPr>
          <p:nvPr/>
        </p:nvCxnSpPr>
        <p:spPr>
          <a:xfrm flipV="1">
            <a:off x="5360858" y="1798838"/>
            <a:ext cx="1285489" cy="37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95050-1A7E-409B-B206-9B7972D772B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962250" y="2520892"/>
            <a:ext cx="448565" cy="203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76D8A5-1F22-4252-B65B-C2EDAA24162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27095" y="2545814"/>
            <a:ext cx="2181137" cy="332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86A750-E4AF-4FC0-B77A-7ADD7ADB5071}"/>
              </a:ext>
            </a:extLst>
          </p:cNvPr>
          <p:cNvSpPr txBox="1"/>
          <p:nvPr/>
        </p:nvSpPr>
        <p:spPr>
          <a:xfrm>
            <a:off x="8753891" y="2247010"/>
            <a:ext cx="18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PhoneController</a:t>
            </a:r>
            <a:endParaRPr lang="ko-KR" altLang="en-US" dirty="0"/>
          </a:p>
        </p:txBody>
      </p:sp>
      <p:sp>
        <p:nvSpPr>
          <p:cNvPr id="51" name="원통형 50">
            <a:extLst>
              <a:ext uri="{FF2B5EF4-FFF2-40B4-BE49-F238E27FC236}">
                <a16:creationId xmlns:a16="http://schemas.microsoft.com/office/drawing/2014/main" id="{5EBF74B6-2A4D-40C7-8496-9C6C5B93EC40}"/>
              </a:ext>
            </a:extLst>
          </p:cNvPr>
          <p:cNvSpPr/>
          <p:nvPr/>
        </p:nvSpPr>
        <p:spPr>
          <a:xfrm>
            <a:off x="4770420" y="5107111"/>
            <a:ext cx="2466364" cy="101024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CED694-F67B-4B44-AB59-811597BBFF5B}"/>
              </a:ext>
            </a:extLst>
          </p:cNvPr>
          <p:cNvSpPr/>
          <p:nvPr/>
        </p:nvSpPr>
        <p:spPr>
          <a:xfrm>
            <a:off x="8112154" y="4932727"/>
            <a:ext cx="3618450" cy="13590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AB9E0-700B-4854-A971-A952866844F6}"/>
              </a:ext>
            </a:extLst>
          </p:cNvPr>
          <p:cNvSpPr txBox="1"/>
          <p:nvPr/>
        </p:nvSpPr>
        <p:spPr>
          <a:xfrm>
            <a:off x="8892329" y="4666718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AEE109-3297-479C-A7CF-F0FDE718563F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>
            <a:off x="9700471" y="3311735"/>
            <a:ext cx="220908" cy="1620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5C56AD-EFAC-4A98-9827-1BA9B4066139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flipH="1">
            <a:off x="7236784" y="5612235"/>
            <a:ext cx="875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997BE1-80E9-4B01-8136-930B46653C32}"/>
              </a:ext>
            </a:extLst>
          </p:cNvPr>
          <p:cNvCxnSpPr>
            <a:cxnSpLocks/>
          </p:cNvCxnSpPr>
          <p:nvPr/>
        </p:nvCxnSpPr>
        <p:spPr>
          <a:xfrm flipH="1" flipV="1">
            <a:off x="6327095" y="2712216"/>
            <a:ext cx="2181137" cy="33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D8DAF6-C030-477B-AA53-F2D8150FFAD8}"/>
              </a:ext>
            </a:extLst>
          </p:cNvPr>
          <p:cNvCxnSpPr>
            <a:cxnSpLocks/>
          </p:cNvCxnSpPr>
          <p:nvPr/>
        </p:nvCxnSpPr>
        <p:spPr>
          <a:xfrm flipH="1">
            <a:off x="3958707" y="2899467"/>
            <a:ext cx="1386479" cy="49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E322673-992A-4778-B9CC-A96CE130F3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199708" y="3741036"/>
            <a:ext cx="572852" cy="1461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5C30E8-05BD-4977-86EA-7A7665B4D371}"/>
              </a:ext>
            </a:extLst>
          </p:cNvPr>
          <p:cNvCxnSpPr>
            <a:cxnSpLocks/>
            <a:stCxn id="22" idx="4"/>
            <a:endCxn id="14" idx="1"/>
          </p:cNvCxnSpPr>
          <p:nvPr/>
        </p:nvCxnSpPr>
        <p:spPr>
          <a:xfrm>
            <a:off x="135937" y="2301755"/>
            <a:ext cx="2159999" cy="422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8B4274-BF0C-4697-A805-9A8B69AAC2AD}"/>
              </a:ext>
            </a:extLst>
          </p:cNvPr>
          <p:cNvCxnSpPr>
            <a:cxnSpLocks/>
          </p:cNvCxnSpPr>
          <p:nvPr/>
        </p:nvCxnSpPr>
        <p:spPr>
          <a:xfrm flipV="1">
            <a:off x="7236784" y="5467558"/>
            <a:ext cx="8753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9AB3AD-F6F8-4844-BAC1-AC9A65793961}"/>
              </a:ext>
            </a:extLst>
          </p:cNvPr>
          <p:cNvCxnSpPr>
            <a:cxnSpLocks/>
          </p:cNvCxnSpPr>
          <p:nvPr/>
        </p:nvCxnSpPr>
        <p:spPr>
          <a:xfrm flipH="1" flipV="1">
            <a:off x="9929935" y="3311735"/>
            <a:ext cx="256107" cy="157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5179EC-ACE6-423F-9678-3568D326B7A3}"/>
              </a:ext>
            </a:extLst>
          </p:cNvPr>
          <p:cNvSpPr txBox="1"/>
          <p:nvPr/>
        </p:nvSpPr>
        <p:spPr>
          <a:xfrm>
            <a:off x="6420983" y="280053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View</a:t>
            </a:r>
          </a:p>
          <a:p>
            <a:r>
              <a:rPr lang="en-US" altLang="ko-KR" sz="1000" dirty="0"/>
              <a:t>return "redirect:/</a:t>
            </a:r>
            <a:r>
              <a:rPr lang="en-US" altLang="ko-KR" sz="1000" dirty="0" err="1"/>
              <a:t>addlist</a:t>
            </a:r>
            <a:r>
              <a:rPr lang="en-US" altLang="ko-KR" sz="1000" dirty="0"/>
              <a:t>";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418F5-0532-4F34-B588-B91A07A5C3FB}"/>
              </a:ext>
            </a:extLst>
          </p:cNvPr>
          <p:cNvSpPr txBox="1"/>
          <p:nvPr/>
        </p:nvSpPr>
        <p:spPr>
          <a:xfrm>
            <a:off x="95708" y="2469650"/>
            <a:ext cx="149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guestbook3/add</a:t>
            </a:r>
          </a:p>
          <a:p>
            <a:r>
              <a:rPr lang="en-US" altLang="ko-KR" sz="1000" dirty="0"/>
              <a:t>Name=</a:t>
            </a:r>
            <a:r>
              <a:rPr lang="ko-KR" altLang="en-US" sz="1000" dirty="0"/>
              <a:t>박수현</a:t>
            </a:r>
            <a:endParaRPr lang="en-US" altLang="ko-KR" sz="1000" dirty="0"/>
          </a:p>
          <a:p>
            <a:r>
              <a:rPr lang="en-US" altLang="ko-KR" sz="1000" dirty="0"/>
              <a:t>Password=1234</a:t>
            </a:r>
          </a:p>
          <a:p>
            <a:r>
              <a:rPr lang="en-US" altLang="ko-KR" sz="1000" dirty="0"/>
              <a:t>Content=1234</a:t>
            </a:r>
            <a:endParaRPr lang="ko-KR" altLang="en-US" sz="1000" dirty="0"/>
          </a:p>
        </p:txBody>
      </p:sp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033927F6-6FF2-4A3E-83C6-E3D055067FE0}"/>
              </a:ext>
            </a:extLst>
          </p:cNvPr>
          <p:cNvSpPr/>
          <p:nvPr/>
        </p:nvSpPr>
        <p:spPr>
          <a:xfrm>
            <a:off x="25014" y="6867"/>
            <a:ext cx="1431559" cy="54368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6427C7-75C1-45EB-93CC-CE03349AE5C3}"/>
              </a:ext>
            </a:extLst>
          </p:cNvPr>
          <p:cNvSpPr/>
          <p:nvPr/>
        </p:nvSpPr>
        <p:spPr>
          <a:xfrm>
            <a:off x="604007" y="4395202"/>
            <a:ext cx="1401951" cy="2097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리다이렉트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addlist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1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69565E-0A6A-4FBA-990C-54BBCEA4876F}"/>
              </a:ext>
            </a:extLst>
          </p:cNvPr>
          <p:cNvSpPr/>
          <p:nvPr/>
        </p:nvSpPr>
        <p:spPr>
          <a:xfrm>
            <a:off x="2491529" y="369333"/>
            <a:ext cx="9622173" cy="4152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71755A-B8F4-4FF2-97A8-CB6AFFC34145}"/>
              </a:ext>
            </a:extLst>
          </p:cNvPr>
          <p:cNvSpPr/>
          <p:nvPr/>
        </p:nvSpPr>
        <p:spPr>
          <a:xfrm>
            <a:off x="3171038" y="646579"/>
            <a:ext cx="8677012" cy="3748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99670-D6F4-432D-8363-75C3B318F62D}"/>
              </a:ext>
            </a:extLst>
          </p:cNvPr>
          <p:cNvSpPr/>
          <p:nvPr/>
        </p:nvSpPr>
        <p:spPr>
          <a:xfrm>
            <a:off x="3657600" y="944074"/>
            <a:ext cx="8073004" cy="3354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D031-627E-4CDE-86C6-FEA4198A1DBC}"/>
              </a:ext>
            </a:extLst>
          </p:cNvPr>
          <p:cNvSpPr txBox="1"/>
          <p:nvPr/>
        </p:nvSpPr>
        <p:spPr>
          <a:xfrm>
            <a:off x="2428004" y="0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37C51-B22D-46D9-9F13-7D710514AD82}"/>
              </a:ext>
            </a:extLst>
          </p:cNvPr>
          <p:cNvSpPr txBox="1"/>
          <p:nvPr/>
        </p:nvSpPr>
        <p:spPr>
          <a:xfrm>
            <a:off x="3657600" y="643772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16172-C026-4948-ACC8-0A68038D4E7C}"/>
              </a:ext>
            </a:extLst>
          </p:cNvPr>
          <p:cNvSpPr txBox="1"/>
          <p:nvPr/>
        </p:nvSpPr>
        <p:spPr>
          <a:xfrm>
            <a:off x="3129883" y="323290"/>
            <a:ext cx="15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Phonebook3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E0CE4-4976-4FF7-958E-BB8B21CE919B}"/>
              </a:ext>
            </a:extLst>
          </p:cNvPr>
          <p:cNvSpPr/>
          <p:nvPr/>
        </p:nvSpPr>
        <p:spPr>
          <a:xfrm>
            <a:off x="4160939" y="1326759"/>
            <a:ext cx="7281644" cy="2907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D85D35-8241-4FC7-8053-2136F68030DD}"/>
              </a:ext>
            </a:extLst>
          </p:cNvPr>
          <p:cNvSpPr/>
          <p:nvPr/>
        </p:nvSpPr>
        <p:spPr>
          <a:xfrm>
            <a:off x="6641528" y="1390442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deleteForm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4083E-8D15-4C98-9CF9-B3A8DFEE1E85}"/>
              </a:ext>
            </a:extLst>
          </p:cNvPr>
          <p:cNvSpPr txBox="1"/>
          <p:nvPr/>
        </p:nvSpPr>
        <p:spPr>
          <a:xfrm>
            <a:off x="4160939" y="964481"/>
            <a:ext cx="245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spring-servlet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8A881-7B91-48AB-B98D-73A9D082FA16}"/>
              </a:ext>
            </a:extLst>
          </p:cNvPr>
          <p:cNvSpPr txBox="1"/>
          <p:nvPr/>
        </p:nvSpPr>
        <p:spPr>
          <a:xfrm>
            <a:off x="6988089" y="1357788"/>
            <a:ext cx="245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Hander Mapping</a:t>
            </a: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959694-C650-462F-BE3A-699B4CFAA15D}"/>
              </a:ext>
            </a:extLst>
          </p:cNvPr>
          <p:cNvGrpSpPr/>
          <p:nvPr/>
        </p:nvGrpSpPr>
        <p:grpSpPr>
          <a:xfrm>
            <a:off x="2214693" y="2299593"/>
            <a:ext cx="2216488" cy="1564553"/>
            <a:chOff x="2214693" y="2299593"/>
            <a:chExt cx="2216488" cy="15645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888AB3-A7C0-47FE-9102-9AC9F07FE212}"/>
                </a:ext>
              </a:extLst>
            </p:cNvPr>
            <p:cNvGrpSpPr/>
            <p:nvPr/>
          </p:nvGrpSpPr>
          <p:grpSpPr>
            <a:xfrm>
              <a:off x="2214693" y="2520890"/>
              <a:ext cx="1828800" cy="1125169"/>
              <a:chOff x="714859" y="1659974"/>
              <a:chExt cx="1828800" cy="1125169"/>
            </a:xfrm>
          </p:grpSpPr>
          <p:sp>
            <p:nvSpPr>
              <p:cNvPr id="14" name="사다리꼴 13">
                <a:extLst>
                  <a:ext uri="{FF2B5EF4-FFF2-40B4-BE49-F238E27FC236}">
                    <a16:creationId xmlns:a16="http://schemas.microsoft.com/office/drawing/2014/main" id="{BF839915-ED95-4371-B0A3-3AB26ACF24AF}"/>
                  </a:ext>
                </a:extLst>
              </p:cNvPr>
              <p:cNvSpPr/>
              <p:nvPr/>
            </p:nvSpPr>
            <p:spPr>
              <a:xfrm>
                <a:off x="714859" y="1659974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Param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No=50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EFD6BDD7-DB7D-4818-92AD-578D04FE4AED}"/>
                  </a:ext>
                </a:extLst>
              </p:cNvPr>
              <p:cNvSpPr/>
              <p:nvPr/>
            </p:nvSpPr>
            <p:spPr>
              <a:xfrm rot="10800000">
                <a:off x="714859" y="2256637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1C6662-B4F9-4718-9A38-C0FBBF8098F4}"/>
                  </a:ext>
                </a:extLst>
              </p:cNvPr>
              <p:cNvSpPr txBox="1"/>
              <p:nvPr/>
            </p:nvSpPr>
            <p:spPr>
              <a:xfrm>
                <a:off x="856574" y="1739561"/>
                <a:ext cx="15678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           </a:t>
                </a:r>
                <a:endParaRPr lang="ko-KR" altLang="en-US" sz="1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E2EEC4-4AD9-44A6-A2CE-2E6516C72CEE}"/>
                  </a:ext>
                </a:extLst>
              </p:cNvPr>
              <p:cNvSpPr txBox="1"/>
              <p:nvPr/>
            </p:nvSpPr>
            <p:spPr>
              <a:xfrm>
                <a:off x="856574" y="2336224"/>
                <a:ext cx="156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포워드</a:t>
                </a:r>
                <a:r>
                  <a:rPr lang="en-US" altLang="ko-KR" sz="1000" dirty="0"/>
                  <a:t>- </a:t>
                </a:r>
                <a:r>
                  <a:rPr lang="en-US" altLang="ko-KR" sz="1000" dirty="0" err="1"/>
                  <a:t>deleteForm.jsp</a:t>
                </a:r>
                <a:endParaRPr lang="en-US" altLang="ko-KR" sz="1000" dirty="0"/>
              </a:p>
              <a:p>
                <a:r>
                  <a:rPr lang="ko-KR" altLang="en-US" sz="1000" dirty="0"/>
                  <a:t>모델 </a:t>
                </a:r>
                <a:r>
                  <a:rPr lang="en-US" altLang="ko-KR" sz="1000" dirty="0"/>
                  <a:t>- no</a:t>
                </a:r>
                <a:endParaRPr lang="ko-KR" altLang="en-US" sz="10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2CBB-58AB-4885-917B-3ACC60F2AD0F}"/>
                </a:ext>
              </a:extLst>
            </p:cNvPr>
            <p:cNvSpPr txBox="1"/>
            <p:nvPr/>
          </p:nvSpPr>
          <p:spPr>
            <a:xfrm>
              <a:off x="2820494" y="2299593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request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8550B4-D9F5-4500-9730-250108CCF09C}"/>
                </a:ext>
              </a:extLst>
            </p:cNvPr>
            <p:cNvSpPr txBox="1"/>
            <p:nvPr/>
          </p:nvSpPr>
          <p:spPr>
            <a:xfrm>
              <a:off x="2772560" y="3617925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response</a:t>
              </a:r>
              <a:endParaRPr lang="ko-KR" altLang="en-US" sz="100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7D90C8-0DD8-4DF0-AF34-19A542C7101F}"/>
              </a:ext>
            </a:extLst>
          </p:cNvPr>
          <p:cNvSpPr/>
          <p:nvPr/>
        </p:nvSpPr>
        <p:spPr>
          <a:xfrm>
            <a:off x="4410815" y="2189793"/>
            <a:ext cx="1916280" cy="692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89FC1D-DAD4-4993-B4AB-9D880BD27A90}"/>
              </a:ext>
            </a:extLst>
          </p:cNvPr>
          <p:cNvSpPr txBox="1"/>
          <p:nvPr/>
        </p:nvSpPr>
        <p:spPr>
          <a:xfrm>
            <a:off x="4185208" y="2141486"/>
            <a:ext cx="2259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Front Controller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DispatcherServlet</a:t>
            </a:r>
            <a:endParaRPr lang="ko-KR" altLang="en-US" sz="13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E868C3D-6254-4449-988B-4DF3265518BE}"/>
              </a:ext>
            </a:extLst>
          </p:cNvPr>
          <p:cNvSpPr/>
          <p:nvPr/>
        </p:nvSpPr>
        <p:spPr>
          <a:xfrm>
            <a:off x="8508232" y="2445500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/deleteForm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C57913-448B-4022-88BF-BCE2FE6C927F}"/>
              </a:ext>
            </a:extLst>
          </p:cNvPr>
          <p:cNvCxnSpPr>
            <a:cxnSpLocks/>
          </p:cNvCxnSpPr>
          <p:nvPr/>
        </p:nvCxnSpPr>
        <p:spPr>
          <a:xfrm flipV="1">
            <a:off x="5360858" y="1798838"/>
            <a:ext cx="1285489" cy="37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95050-1A7E-409B-B206-9B7972D772B7}"/>
              </a:ext>
            </a:extLst>
          </p:cNvPr>
          <p:cNvCxnSpPr>
            <a:stCxn id="14" idx="3"/>
          </p:cNvCxnSpPr>
          <p:nvPr/>
        </p:nvCxnSpPr>
        <p:spPr>
          <a:xfrm flipV="1">
            <a:off x="3977430" y="2520890"/>
            <a:ext cx="433385" cy="26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76D8A5-1F22-4252-B65B-C2EDAA24162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27095" y="2545814"/>
            <a:ext cx="2181137" cy="332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86A750-E4AF-4FC0-B77A-7ADD7ADB5071}"/>
              </a:ext>
            </a:extLst>
          </p:cNvPr>
          <p:cNvSpPr txBox="1"/>
          <p:nvPr/>
        </p:nvSpPr>
        <p:spPr>
          <a:xfrm>
            <a:off x="8753891" y="2247010"/>
            <a:ext cx="18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PhoneController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997BE1-80E9-4B01-8136-930B46653C32}"/>
              </a:ext>
            </a:extLst>
          </p:cNvPr>
          <p:cNvCxnSpPr>
            <a:cxnSpLocks/>
          </p:cNvCxnSpPr>
          <p:nvPr/>
        </p:nvCxnSpPr>
        <p:spPr>
          <a:xfrm flipH="1" flipV="1">
            <a:off x="6327095" y="2712216"/>
            <a:ext cx="2181137" cy="33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D8DAF6-C030-477B-AA53-F2D8150FFAD8}"/>
              </a:ext>
            </a:extLst>
          </p:cNvPr>
          <p:cNvCxnSpPr>
            <a:cxnSpLocks/>
          </p:cNvCxnSpPr>
          <p:nvPr/>
        </p:nvCxnSpPr>
        <p:spPr>
          <a:xfrm flipH="1">
            <a:off x="3958707" y="2899467"/>
            <a:ext cx="1386479" cy="49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E322673-992A-4778-B9CC-A96CE130F3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137543" y="3741036"/>
            <a:ext cx="635017" cy="1281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5C30E8-05BD-4977-86EA-7A7665B4D371}"/>
              </a:ext>
            </a:extLst>
          </p:cNvPr>
          <p:cNvCxnSpPr>
            <a:cxnSpLocks/>
            <a:stCxn id="22" idx="4"/>
            <a:endCxn id="14" idx="1"/>
          </p:cNvCxnSpPr>
          <p:nvPr/>
        </p:nvCxnSpPr>
        <p:spPr>
          <a:xfrm>
            <a:off x="1294109" y="1370151"/>
            <a:ext cx="986647" cy="141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5179EC-ACE6-423F-9678-3568D326B7A3}"/>
              </a:ext>
            </a:extLst>
          </p:cNvPr>
          <p:cNvSpPr txBox="1"/>
          <p:nvPr/>
        </p:nvSpPr>
        <p:spPr>
          <a:xfrm>
            <a:off x="6420983" y="2800532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View</a:t>
            </a:r>
          </a:p>
          <a:p>
            <a:r>
              <a:rPr lang="en-US" altLang="ko-KR" sz="1000" dirty="0"/>
              <a:t> return "/WEB-INF/views/</a:t>
            </a:r>
            <a:r>
              <a:rPr lang="en-US" altLang="ko-KR" sz="1000" dirty="0" err="1"/>
              <a:t>deleteForm.jsp</a:t>
            </a:r>
            <a:r>
              <a:rPr lang="en-US" altLang="ko-KR" sz="1000" dirty="0"/>
              <a:t>";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731C66-498F-48BA-B7CC-BF82321D0825}"/>
              </a:ext>
            </a:extLst>
          </p:cNvPr>
          <p:cNvSpPr txBox="1"/>
          <p:nvPr/>
        </p:nvSpPr>
        <p:spPr>
          <a:xfrm>
            <a:off x="6392221" y="3228945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Model</a:t>
            </a:r>
          </a:p>
          <a:p>
            <a:r>
              <a:rPr lang="en-US" altLang="ko-KR" sz="1000" dirty="0" err="1"/>
              <a:t>model.addAttribute</a:t>
            </a:r>
            <a:r>
              <a:rPr lang="en-US" altLang="ko-KR" sz="1000" dirty="0"/>
              <a:t>("no", no);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EA29E-6106-462F-B1AB-7D6ADD09A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6" y="1141834"/>
            <a:ext cx="1395923" cy="1627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7418F5-0532-4F34-B588-B91A07A5C3FB}"/>
              </a:ext>
            </a:extLst>
          </p:cNvPr>
          <p:cNvSpPr txBox="1"/>
          <p:nvPr/>
        </p:nvSpPr>
        <p:spPr>
          <a:xfrm>
            <a:off x="273500" y="651365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guestbook3/deleteForm</a:t>
            </a:r>
            <a:endParaRPr lang="ko-KR" altLang="en-US" sz="1000" dirty="0"/>
          </a:p>
        </p:txBody>
      </p:sp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033927F6-6FF2-4A3E-83C6-E3D055067FE0}"/>
              </a:ext>
            </a:extLst>
          </p:cNvPr>
          <p:cNvSpPr/>
          <p:nvPr/>
        </p:nvSpPr>
        <p:spPr>
          <a:xfrm>
            <a:off x="25014" y="6867"/>
            <a:ext cx="1431559" cy="54368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deleteForm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CA2875D-9676-46CC-920B-E5CD52BD2E2D}"/>
              </a:ext>
            </a:extLst>
          </p:cNvPr>
          <p:cNvSpPr/>
          <p:nvPr/>
        </p:nvSpPr>
        <p:spPr>
          <a:xfrm>
            <a:off x="1081705" y="1056572"/>
            <a:ext cx="424808" cy="3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44E089D-D901-4A97-AEAB-31E026275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5" y="5129748"/>
            <a:ext cx="3947502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4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69565E-0A6A-4FBA-990C-54BBCEA4876F}"/>
              </a:ext>
            </a:extLst>
          </p:cNvPr>
          <p:cNvSpPr/>
          <p:nvPr/>
        </p:nvSpPr>
        <p:spPr>
          <a:xfrm>
            <a:off x="2491529" y="369333"/>
            <a:ext cx="9622173" cy="4152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71755A-B8F4-4FF2-97A8-CB6AFFC34145}"/>
              </a:ext>
            </a:extLst>
          </p:cNvPr>
          <p:cNvSpPr/>
          <p:nvPr/>
        </p:nvSpPr>
        <p:spPr>
          <a:xfrm>
            <a:off x="3171038" y="646579"/>
            <a:ext cx="8677012" cy="3748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99670-D6F4-432D-8363-75C3B318F62D}"/>
              </a:ext>
            </a:extLst>
          </p:cNvPr>
          <p:cNvSpPr/>
          <p:nvPr/>
        </p:nvSpPr>
        <p:spPr>
          <a:xfrm>
            <a:off x="3657600" y="944074"/>
            <a:ext cx="8073004" cy="3354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D031-627E-4CDE-86C6-FEA4198A1DBC}"/>
              </a:ext>
            </a:extLst>
          </p:cNvPr>
          <p:cNvSpPr txBox="1"/>
          <p:nvPr/>
        </p:nvSpPr>
        <p:spPr>
          <a:xfrm>
            <a:off x="2428004" y="0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37C51-B22D-46D9-9F13-7D710514AD82}"/>
              </a:ext>
            </a:extLst>
          </p:cNvPr>
          <p:cNvSpPr txBox="1"/>
          <p:nvPr/>
        </p:nvSpPr>
        <p:spPr>
          <a:xfrm>
            <a:off x="3657600" y="643772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16172-C026-4948-ACC8-0A68038D4E7C}"/>
              </a:ext>
            </a:extLst>
          </p:cNvPr>
          <p:cNvSpPr txBox="1"/>
          <p:nvPr/>
        </p:nvSpPr>
        <p:spPr>
          <a:xfrm>
            <a:off x="3129883" y="323290"/>
            <a:ext cx="15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Phonebook3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E0CE4-4976-4FF7-958E-BB8B21CE919B}"/>
              </a:ext>
            </a:extLst>
          </p:cNvPr>
          <p:cNvSpPr/>
          <p:nvPr/>
        </p:nvSpPr>
        <p:spPr>
          <a:xfrm>
            <a:off x="4160939" y="1326759"/>
            <a:ext cx="7281644" cy="2907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D85D35-8241-4FC7-8053-2136F68030DD}"/>
              </a:ext>
            </a:extLst>
          </p:cNvPr>
          <p:cNvSpPr/>
          <p:nvPr/>
        </p:nvSpPr>
        <p:spPr>
          <a:xfrm>
            <a:off x="6641528" y="1390442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delete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4083E-8D15-4C98-9CF9-B3A8DFEE1E85}"/>
              </a:ext>
            </a:extLst>
          </p:cNvPr>
          <p:cNvSpPr txBox="1"/>
          <p:nvPr/>
        </p:nvSpPr>
        <p:spPr>
          <a:xfrm>
            <a:off x="4160939" y="964481"/>
            <a:ext cx="245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spring-servlet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8A881-7B91-48AB-B98D-73A9D082FA16}"/>
              </a:ext>
            </a:extLst>
          </p:cNvPr>
          <p:cNvSpPr txBox="1"/>
          <p:nvPr/>
        </p:nvSpPr>
        <p:spPr>
          <a:xfrm>
            <a:off x="6988089" y="1357788"/>
            <a:ext cx="245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Hander Mapping</a:t>
            </a: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959694-C650-462F-BE3A-699B4CFAA15D}"/>
              </a:ext>
            </a:extLst>
          </p:cNvPr>
          <p:cNvGrpSpPr/>
          <p:nvPr/>
        </p:nvGrpSpPr>
        <p:grpSpPr>
          <a:xfrm>
            <a:off x="2214693" y="2299593"/>
            <a:ext cx="2216488" cy="1564553"/>
            <a:chOff x="2214693" y="2299593"/>
            <a:chExt cx="2216488" cy="15645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888AB3-A7C0-47FE-9102-9AC9F07FE212}"/>
                </a:ext>
              </a:extLst>
            </p:cNvPr>
            <p:cNvGrpSpPr/>
            <p:nvPr/>
          </p:nvGrpSpPr>
          <p:grpSpPr>
            <a:xfrm>
              <a:off x="2214693" y="2467394"/>
              <a:ext cx="1828800" cy="1178665"/>
              <a:chOff x="714859" y="1606478"/>
              <a:chExt cx="1828800" cy="1178665"/>
            </a:xfrm>
          </p:grpSpPr>
          <p:sp>
            <p:nvSpPr>
              <p:cNvPr id="14" name="사다리꼴 13">
                <a:extLst>
                  <a:ext uri="{FF2B5EF4-FFF2-40B4-BE49-F238E27FC236}">
                    <a16:creationId xmlns:a16="http://schemas.microsoft.com/office/drawing/2014/main" id="{BF839915-ED95-4371-B0A3-3AB26ACF24AF}"/>
                  </a:ext>
                </a:extLst>
              </p:cNvPr>
              <p:cNvSpPr/>
              <p:nvPr/>
            </p:nvSpPr>
            <p:spPr>
              <a:xfrm>
                <a:off x="714859" y="1659974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EFD6BDD7-DB7D-4818-92AD-578D04FE4AED}"/>
                  </a:ext>
                </a:extLst>
              </p:cNvPr>
              <p:cNvSpPr/>
              <p:nvPr/>
            </p:nvSpPr>
            <p:spPr>
              <a:xfrm rot="10800000">
                <a:off x="714859" y="2256637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1C6662-B4F9-4718-9A38-C0FBBF8098F4}"/>
                  </a:ext>
                </a:extLst>
              </p:cNvPr>
              <p:cNvSpPr txBox="1"/>
              <p:nvPr/>
            </p:nvSpPr>
            <p:spPr>
              <a:xfrm>
                <a:off x="898368" y="1606478"/>
                <a:ext cx="15678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           param</a:t>
                </a:r>
              </a:p>
              <a:p>
                <a:r>
                  <a:rPr lang="en-US" altLang="ko-KR" sz="1000" dirty="0"/>
                  <a:t>No=50</a:t>
                </a:r>
              </a:p>
              <a:p>
                <a:r>
                  <a:rPr lang="en-US" altLang="ko-KR" sz="1000" dirty="0"/>
                  <a:t>Password=1234</a:t>
                </a:r>
                <a:endParaRPr lang="ko-KR" altLang="en-US" sz="1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E2EEC4-4AD9-44A6-A2CE-2E6516C72CEE}"/>
                  </a:ext>
                </a:extLst>
              </p:cNvPr>
              <p:cNvSpPr txBox="1"/>
              <p:nvPr/>
            </p:nvSpPr>
            <p:spPr>
              <a:xfrm>
                <a:off x="856574" y="2336224"/>
                <a:ext cx="156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/>
                  <a:t>리다이렉트</a:t>
                </a:r>
                <a:endParaRPr lang="en-US" altLang="ko-KR" sz="1000" dirty="0"/>
              </a:p>
              <a:p>
                <a:r>
                  <a:rPr lang="en-US" altLang="ko-KR" sz="1000" dirty="0"/>
                  <a:t>addList</a:t>
                </a:r>
                <a:endParaRPr lang="ko-KR" altLang="en-US" sz="10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2CBB-58AB-4885-917B-3ACC60F2AD0F}"/>
                </a:ext>
              </a:extLst>
            </p:cNvPr>
            <p:cNvSpPr txBox="1"/>
            <p:nvPr/>
          </p:nvSpPr>
          <p:spPr>
            <a:xfrm>
              <a:off x="2820494" y="2299593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request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8550B4-D9F5-4500-9730-250108CCF09C}"/>
                </a:ext>
              </a:extLst>
            </p:cNvPr>
            <p:cNvSpPr txBox="1"/>
            <p:nvPr/>
          </p:nvSpPr>
          <p:spPr>
            <a:xfrm>
              <a:off x="2772560" y="3617925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response</a:t>
              </a:r>
              <a:endParaRPr lang="ko-KR" altLang="en-US" sz="100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7D90C8-0DD8-4DF0-AF34-19A542C7101F}"/>
              </a:ext>
            </a:extLst>
          </p:cNvPr>
          <p:cNvSpPr/>
          <p:nvPr/>
        </p:nvSpPr>
        <p:spPr>
          <a:xfrm>
            <a:off x="4410815" y="2189793"/>
            <a:ext cx="1916280" cy="692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89FC1D-DAD4-4993-B4AB-9D880BD27A90}"/>
              </a:ext>
            </a:extLst>
          </p:cNvPr>
          <p:cNvSpPr txBox="1"/>
          <p:nvPr/>
        </p:nvSpPr>
        <p:spPr>
          <a:xfrm>
            <a:off x="4185208" y="2141486"/>
            <a:ext cx="2259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Front Controller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DispatcherServlet</a:t>
            </a:r>
            <a:endParaRPr lang="ko-KR" altLang="en-US" sz="13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E868C3D-6254-4449-988B-4DF3265518BE}"/>
              </a:ext>
            </a:extLst>
          </p:cNvPr>
          <p:cNvSpPr/>
          <p:nvPr/>
        </p:nvSpPr>
        <p:spPr>
          <a:xfrm>
            <a:off x="8508232" y="2445500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/delete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C57913-448B-4022-88BF-BCE2FE6C927F}"/>
              </a:ext>
            </a:extLst>
          </p:cNvPr>
          <p:cNvCxnSpPr>
            <a:cxnSpLocks/>
          </p:cNvCxnSpPr>
          <p:nvPr/>
        </p:nvCxnSpPr>
        <p:spPr>
          <a:xfrm flipV="1">
            <a:off x="5360858" y="1798838"/>
            <a:ext cx="1285489" cy="37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95050-1A7E-409B-B206-9B7972D772B7}"/>
              </a:ext>
            </a:extLst>
          </p:cNvPr>
          <p:cNvCxnSpPr>
            <a:stCxn id="14" idx="3"/>
          </p:cNvCxnSpPr>
          <p:nvPr/>
        </p:nvCxnSpPr>
        <p:spPr>
          <a:xfrm flipV="1">
            <a:off x="3977430" y="2520890"/>
            <a:ext cx="433385" cy="26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76D8A5-1F22-4252-B65B-C2EDAA24162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27095" y="2545814"/>
            <a:ext cx="2181137" cy="332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86A750-E4AF-4FC0-B77A-7ADD7ADB5071}"/>
              </a:ext>
            </a:extLst>
          </p:cNvPr>
          <p:cNvSpPr txBox="1"/>
          <p:nvPr/>
        </p:nvSpPr>
        <p:spPr>
          <a:xfrm>
            <a:off x="8753891" y="2247010"/>
            <a:ext cx="18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PhoneController</a:t>
            </a:r>
            <a:endParaRPr lang="ko-KR" altLang="en-US" dirty="0"/>
          </a:p>
        </p:txBody>
      </p:sp>
      <p:sp>
        <p:nvSpPr>
          <p:cNvPr id="51" name="원통형 50">
            <a:extLst>
              <a:ext uri="{FF2B5EF4-FFF2-40B4-BE49-F238E27FC236}">
                <a16:creationId xmlns:a16="http://schemas.microsoft.com/office/drawing/2014/main" id="{5EBF74B6-2A4D-40C7-8496-9C6C5B93EC40}"/>
              </a:ext>
            </a:extLst>
          </p:cNvPr>
          <p:cNvSpPr/>
          <p:nvPr/>
        </p:nvSpPr>
        <p:spPr>
          <a:xfrm>
            <a:off x="4770420" y="5107111"/>
            <a:ext cx="2466364" cy="101024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CED694-F67B-4B44-AB59-811597BBFF5B}"/>
              </a:ext>
            </a:extLst>
          </p:cNvPr>
          <p:cNvSpPr/>
          <p:nvPr/>
        </p:nvSpPr>
        <p:spPr>
          <a:xfrm>
            <a:off x="8112154" y="4932727"/>
            <a:ext cx="3618450" cy="13590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delete()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AB9E0-700B-4854-A971-A952866844F6}"/>
              </a:ext>
            </a:extLst>
          </p:cNvPr>
          <p:cNvSpPr txBox="1"/>
          <p:nvPr/>
        </p:nvSpPr>
        <p:spPr>
          <a:xfrm>
            <a:off x="8892329" y="4666718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AEE109-3297-479C-A7CF-F0FDE718563F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>
            <a:off x="9700471" y="3311735"/>
            <a:ext cx="220908" cy="1620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5C56AD-EFAC-4A98-9827-1BA9B4066139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flipH="1">
            <a:off x="7236784" y="5612235"/>
            <a:ext cx="875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997BE1-80E9-4B01-8136-930B46653C32}"/>
              </a:ext>
            </a:extLst>
          </p:cNvPr>
          <p:cNvCxnSpPr>
            <a:cxnSpLocks/>
          </p:cNvCxnSpPr>
          <p:nvPr/>
        </p:nvCxnSpPr>
        <p:spPr>
          <a:xfrm flipH="1" flipV="1">
            <a:off x="6327095" y="2712216"/>
            <a:ext cx="2181137" cy="33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D8DAF6-C030-477B-AA53-F2D8150FFAD8}"/>
              </a:ext>
            </a:extLst>
          </p:cNvPr>
          <p:cNvCxnSpPr>
            <a:cxnSpLocks/>
          </p:cNvCxnSpPr>
          <p:nvPr/>
        </p:nvCxnSpPr>
        <p:spPr>
          <a:xfrm flipH="1">
            <a:off x="3958707" y="2899467"/>
            <a:ext cx="1386479" cy="49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E322673-992A-4778-B9CC-A96CE130F3D6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>
            <a:off x="2064251" y="3741036"/>
            <a:ext cx="708309" cy="1602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5179EC-ACE6-423F-9678-3568D326B7A3}"/>
              </a:ext>
            </a:extLst>
          </p:cNvPr>
          <p:cNvSpPr txBox="1"/>
          <p:nvPr/>
        </p:nvSpPr>
        <p:spPr>
          <a:xfrm>
            <a:off x="6420983" y="2800532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View</a:t>
            </a:r>
          </a:p>
          <a:p>
            <a:r>
              <a:rPr lang="en-US" altLang="ko-KR" sz="1000" dirty="0"/>
              <a:t>  return "redirect:/</a:t>
            </a:r>
            <a:r>
              <a:rPr lang="en-US" altLang="ko-KR" sz="1000" dirty="0" err="1"/>
              <a:t>addlist</a:t>
            </a:r>
            <a:r>
              <a:rPr lang="en-US" altLang="ko-KR" sz="1000" dirty="0"/>
              <a:t>";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418F5-0532-4F34-B588-B91A07A5C3FB}"/>
              </a:ext>
            </a:extLst>
          </p:cNvPr>
          <p:cNvSpPr txBox="1"/>
          <p:nvPr/>
        </p:nvSpPr>
        <p:spPr>
          <a:xfrm>
            <a:off x="383041" y="1745595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guestbook3/delete</a:t>
            </a:r>
          </a:p>
          <a:p>
            <a:r>
              <a:rPr lang="en-US" altLang="ko-KR" sz="1000" dirty="0"/>
              <a:t>No=50</a:t>
            </a:r>
          </a:p>
          <a:p>
            <a:r>
              <a:rPr lang="en-US" altLang="ko-KR" sz="1000" dirty="0"/>
              <a:t>Password=1234</a:t>
            </a:r>
            <a:endParaRPr lang="ko-KR" altLang="en-US" sz="1000" dirty="0"/>
          </a:p>
        </p:txBody>
      </p:sp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033927F6-6FF2-4A3E-83C6-E3D055067FE0}"/>
              </a:ext>
            </a:extLst>
          </p:cNvPr>
          <p:cNvSpPr/>
          <p:nvPr/>
        </p:nvSpPr>
        <p:spPr>
          <a:xfrm>
            <a:off x="25014" y="6867"/>
            <a:ext cx="1431559" cy="54368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333A69D-A8BC-4157-BBA1-A89AA0C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" y="1093534"/>
            <a:ext cx="2027901" cy="528507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CA2875D-9676-46CC-920B-E5CD52BD2E2D}"/>
              </a:ext>
            </a:extLst>
          </p:cNvPr>
          <p:cNvSpPr/>
          <p:nvPr/>
        </p:nvSpPr>
        <p:spPr>
          <a:xfrm>
            <a:off x="1336839" y="1034882"/>
            <a:ext cx="424808" cy="3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5C30E8-05BD-4977-86EA-7A7665B4D371}"/>
              </a:ext>
            </a:extLst>
          </p:cNvPr>
          <p:cNvCxnSpPr>
            <a:cxnSpLocks/>
            <a:stCxn id="22" idx="4"/>
            <a:endCxn id="14" idx="1"/>
          </p:cNvCxnSpPr>
          <p:nvPr/>
        </p:nvCxnSpPr>
        <p:spPr>
          <a:xfrm>
            <a:off x="1549243" y="1348461"/>
            <a:ext cx="731513" cy="1436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사각형: 둥근 한쪽 모서리 15">
            <a:extLst>
              <a:ext uri="{FF2B5EF4-FFF2-40B4-BE49-F238E27FC236}">
                <a16:creationId xmlns:a16="http://schemas.microsoft.com/office/drawing/2014/main" id="{56F6CA45-F972-4297-84FD-C993AC287DF5}"/>
              </a:ext>
            </a:extLst>
          </p:cNvPr>
          <p:cNvSpPr/>
          <p:nvPr/>
        </p:nvSpPr>
        <p:spPr>
          <a:xfrm>
            <a:off x="494950" y="4035105"/>
            <a:ext cx="1569301" cy="2617365"/>
          </a:xfrm>
          <a:prstGeom prst="round1Rect">
            <a:avLst>
              <a:gd name="adj" fmla="val 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리다이렉트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addList</a:t>
            </a:r>
          </a:p>
        </p:txBody>
      </p:sp>
    </p:spTree>
    <p:extLst>
      <p:ext uri="{BB962C8B-B14F-4D97-AF65-F5344CB8AC3E}">
        <p14:creationId xmlns:p14="http://schemas.microsoft.com/office/powerpoint/2010/main" val="183750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225</Words>
  <Application>Microsoft Office PowerPoint</Application>
  <PresentationFormat>와이드스크린</PresentationFormat>
  <Paragraphs>114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박성희</dc:creator>
  <cp:lastModifiedBy>박성희</cp:lastModifiedBy>
  <cp:revision>4</cp:revision>
  <dcterms:created xsi:type="dcterms:W3CDTF">2021-07-22T11:52:48Z</dcterms:created>
  <dcterms:modified xsi:type="dcterms:W3CDTF">2021-07-22T12:14:04Z</dcterms:modified>
</cp:coreProperties>
</file>