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A31C-7FF8-4D3D-8CDC-F0BA8EAF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32A891-7271-4036-8299-4DD3FAF0A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1200C-2CB5-476A-A664-3F3EDD4A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745CD-B831-4F18-9696-9674F973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C0D57-36B5-45FA-ACEA-E5CF609D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3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4A34-DC02-4C9A-AEA0-023859A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4BEED-5468-411B-AB3A-5858FE20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BC67E-75AA-4483-BBBA-8D624937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60B44-A72B-455F-934E-DFEA7993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B6C4-7BD5-4326-8141-6EE09073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387213-4EE2-44A1-9938-78701438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4964D-11B1-4797-8DBE-31DAD3DB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FABDF-2700-430B-81C0-8F347336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4A3E3-0447-4739-A86F-0580997E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024D-34E5-4283-93FA-815B32A8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4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7DBD5-7E12-426F-96EF-BEE16BEA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5A0AE-86FC-4B17-AEB9-B6A52A3D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81F15-688D-4C92-83EE-53683A7C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00FE0-043D-442C-B8EA-3F3F6320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7F163-E2FC-472F-84BF-528B9B5D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A9B9-8B62-4FA7-9B78-475A2848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AC0BF-CE3E-402C-BB94-AA9C29DC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5A700-F99C-4533-A990-71BAB9F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F5473-5FF7-4E66-9B8D-EDD35FA7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8C5F3-CEE3-4B9D-A01D-C5C5C10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0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B9D30-CE95-4AFC-81EF-A54C9A62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E7421-5953-43E3-9791-0E7F163B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E05A6-18AC-4D84-B3A4-9B5C9FF0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02B71-856B-4602-A26D-EC3FF95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97F53-5FDB-4B9B-B7AB-55DA0446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EFF89-3E5B-40A6-95D0-5F820725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FD337-3EE8-4082-A1F9-9F4073D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234F-9F2B-481F-BA20-A4DA8660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15F34-9E0A-4421-BDD9-595CBD93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8D059-AC87-42C7-BFB4-BA1102C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F3589-F66F-4CFC-8FCC-CFFE812F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93E60-4FC4-4D79-A63E-F5E7FFC8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698083-DE6E-4830-8144-536F33F3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37FCBA-4863-45DD-AA2C-3B076D3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BB9B0-F170-4BB4-9AB0-012A0A4D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39E38-CC19-4A5F-9143-B85D1E61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ADD00-36D9-44F8-84DE-8377978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E3F3F-316E-42EF-8351-F2E3DDA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21087A-E665-4158-943F-AFDB5350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795E5-4911-406E-BDBD-536BA7DE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2B7BD-740B-408D-902E-F5C80FE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F0488-1407-4D4B-A1DB-506C687F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E8F42-9473-4196-8048-EB276116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B29A74-EFFD-4BEF-A6F2-86FB84B0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5CE3C-ADB4-45D2-83DD-3B854939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69A6D-CFAA-4C49-AA20-2DB5AF09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376C0-6E34-4A5C-ACF4-A132E5B2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B13E-28C4-45DA-B714-9A02C021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07CB8-192B-44CF-9342-B13BBF12F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94F2C-4C97-440C-9CB1-37BA7C03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D0563-1C67-4199-AADA-6EC5A60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A323D-2A4C-432E-B90E-858A76ED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C5A89-B5BE-4466-9ED8-7883A2EE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A7139-E5EC-407F-A2C6-C0A69AE4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49431-BBCE-429E-BEE7-112EC3D9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02985-FBAA-42D6-A63A-BA9F65C6E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C5C7-D8D1-4615-B08D-1CC7A6CA6F41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7C337-3AA3-45A6-862D-FA8360C83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D489D-0114-4AD3-8189-2E9638A8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BDB5-614C-41E7-8E52-FE2A97427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B8A2F2B-2976-43D8-AEAD-2CC1D8FB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" y="323290"/>
            <a:ext cx="1653683" cy="109737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187588" y="1149147"/>
            <a:ext cx="424808" cy="275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CC582CE-3DF7-44C6-94AD-E9DE072A8FAA}"/>
              </a:ext>
            </a:extLst>
          </p:cNvPr>
          <p:cNvSpPr/>
          <p:nvPr/>
        </p:nvSpPr>
        <p:spPr>
          <a:xfrm rot="18507169">
            <a:off x="1373496" y="974416"/>
            <a:ext cx="134803" cy="2198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948842" y="1559791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/phonebook3/</a:t>
            </a:r>
            <a:r>
              <a:rPr lang="en-US" altLang="ko-KR" sz="1000" dirty="0" err="1"/>
              <a:t>delete?personId</a:t>
            </a:r>
            <a:r>
              <a:rPr lang="en-US" altLang="ko-KR" sz="1000" dirty="0"/>
              <a:t>=1</a:t>
            </a:r>
            <a:endParaRPr lang="ko-KR" altLang="en-US" sz="1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520890"/>
              <a:ext cx="1828800" cy="1125169"/>
              <a:chOff x="714859" y="1659974"/>
              <a:chExt cx="1828800" cy="1125169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856574" y="1739561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param</a:t>
                </a:r>
              </a:p>
              <a:p>
                <a:r>
                  <a:rPr lang="en-US" altLang="ko-KR" sz="1000" dirty="0"/>
                  <a:t>         </a:t>
                </a:r>
                <a:r>
                  <a:rPr lang="en-US" altLang="ko-KR" sz="1000" dirty="0" err="1"/>
                  <a:t>personId</a:t>
                </a:r>
                <a:r>
                  <a:rPr lang="en-US" altLang="ko-KR" sz="1000" dirty="0"/>
                  <a:t>=1</a:t>
                </a:r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리다이렉트</a:t>
                </a:r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422703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personDelete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22FDB-9E07-4382-992C-85BEA9EEDBDF}"/>
              </a:ext>
            </a:extLst>
          </p:cNvPr>
          <p:cNvSpPr/>
          <p:nvPr/>
        </p:nvSpPr>
        <p:spPr>
          <a:xfrm>
            <a:off x="399992" y="3864146"/>
            <a:ext cx="1799715" cy="242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99708" y="3741036"/>
            <a:ext cx="572852" cy="14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41C269-7CC3-4105-93B7-F1D28A517745}"/>
              </a:ext>
            </a:extLst>
          </p:cNvPr>
          <p:cNvSpPr txBox="1"/>
          <p:nvPr/>
        </p:nvSpPr>
        <p:spPr>
          <a:xfrm>
            <a:off x="6449421" y="2765343"/>
            <a:ext cx="168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ko-KR" altLang="en-US" dirty="0" err="1"/>
              <a:t>리다이렉트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2" name="사각형: 둥근 한쪽 모서리 1">
            <a:extLst>
              <a:ext uri="{FF2B5EF4-FFF2-40B4-BE49-F238E27FC236}">
                <a16:creationId xmlns:a16="http://schemas.microsoft.com/office/drawing/2014/main" id="{508A6284-002E-408A-BCC7-DB5CF8F1E014}"/>
              </a:ext>
            </a:extLst>
          </p:cNvPr>
          <p:cNvSpPr/>
          <p:nvPr/>
        </p:nvSpPr>
        <p:spPr>
          <a:xfrm>
            <a:off x="0" y="-67393"/>
            <a:ext cx="1132630" cy="4075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9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updateForm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B8A2F2B-2976-43D8-AEAD-2CC1D8FB3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" y="323290"/>
            <a:ext cx="1653683" cy="109737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990924" y="1149147"/>
            <a:ext cx="424808" cy="275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35407" y="2364623"/>
            <a:ext cx="2058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/phonebook3/</a:t>
            </a:r>
            <a:r>
              <a:rPr lang="en-US" altLang="ko-KR" sz="1000" dirty="0" err="1"/>
              <a:t>updateForm?id</a:t>
            </a:r>
            <a:r>
              <a:rPr lang="en-US" altLang="ko-KR" sz="1000" dirty="0"/>
              <a:t>=1</a:t>
            </a:r>
            <a:endParaRPr lang="ko-KR" altLang="en-US" sz="1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520890"/>
              <a:ext cx="1828800" cy="1125169"/>
              <a:chOff x="714859" y="1659974"/>
              <a:chExt cx="1828800" cy="1125169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856574" y="1739561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           param</a:t>
                </a:r>
              </a:p>
              <a:p>
                <a:r>
                  <a:rPr lang="en-US" altLang="ko-KR" sz="1000" dirty="0"/>
                  <a:t>         </a:t>
                </a:r>
                <a:r>
                  <a:rPr lang="en-US" altLang="ko-KR" sz="1000" dirty="0" err="1"/>
                  <a:t>personId</a:t>
                </a:r>
                <a:r>
                  <a:rPr lang="en-US" altLang="ko-KR" sz="1000" dirty="0"/>
                  <a:t>=1</a:t>
                </a:r>
                <a:endParaRPr lang="ko-KR" altLang="en-US" sz="1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포워드</a:t>
                </a:r>
                <a:r>
                  <a:rPr lang="en-US" altLang="ko-KR" sz="1000" dirty="0"/>
                  <a:t>-</a:t>
                </a:r>
                <a:r>
                  <a:rPr lang="en-US" altLang="ko-KR" sz="1000" dirty="0" err="1"/>
                  <a:t>updateForm.j</a:t>
                </a:r>
                <a:r>
                  <a:rPr lang="ko-KR" altLang="en-US" sz="1000" dirty="0"/>
                  <a:t>네</a:t>
                </a:r>
                <a:endParaRPr lang="en-US" altLang="ko-KR" sz="1000" dirty="0"/>
              </a:p>
              <a:p>
                <a:r>
                  <a:rPr lang="en-US" altLang="ko-KR" sz="1000" dirty="0"/>
                  <a:t>Model-</a:t>
                </a:r>
                <a:r>
                  <a:rPr lang="en-US" altLang="ko-KR" sz="1000" dirty="0" err="1"/>
                  <a:t>updateOne</a:t>
                </a:r>
                <a:r>
                  <a:rPr lang="ko-KR" altLang="en-US" sz="1000" dirty="0"/>
                  <a:t> 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updateForm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422703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updateOne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22FDB-9E07-4382-992C-85BEA9EEDBDF}"/>
              </a:ext>
            </a:extLst>
          </p:cNvPr>
          <p:cNvSpPr/>
          <p:nvPr/>
        </p:nvSpPr>
        <p:spPr>
          <a:xfrm>
            <a:off x="399992" y="3864146"/>
            <a:ext cx="1799715" cy="242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updateForm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99708" y="3741036"/>
            <a:ext cx="572852" cy="14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1203328" y="1424900"/>
            <a:ext cx="1077428" cy="136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8B4274-BF0C-4697-A805-9A8B69AAC2AD}"/>
              </a:ext>
            </a:extLst>
          </p:cNvPr>
          <p:cNvCxnSpPr>
            <a:cxnSpLocks/>
          </p:cNvCxnSpPr>
          <p:nvPr/>
        </p:nvCxnSpPr>
        <p:spPr>
          <a:xfrm flipV="1">
            <a:off x="7236784" y="5467558"/>
            <a:ext cx="875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9AB3AD-F6F8-4844-BAC1-AC9A65793961}"/>
              </a:ext>
            </a:extLst>
          </p:cNvPr>
          <p:cNvCxnSpPr>
            <a:cxnSpLocks/>
          </p:cNvCxnSpPr>
          <p:nvPr/>
        </p:nvCxnSpPr>
        <p:spPr>
          <a:xfrm flipH="1" flipV="1">
            <a:off x="9929935" y="3311735"/>
            <a:ext cx="256107" cy="157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268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  return "/WEB-INF/views/</a:t>
            </a:r>
            <a:r>
              <a:rPr lang="en-US" altLang="ko-KR" sz="1000" dirty="0" err="1"/>
              <a:t>updateForm.jsp</a:t>
            </a:r>
            <a:r>
              <a:rPr lang="en-US" altLang="ko-KR" sz="1000" dirty="0"/>
              <a:t>";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731C66-498F-48BA-B7CC-BF82321D0825}"/>
              </a:ext>
            </a:extLst>
          </p:cNvPr>
          <p:cNvSpPr txBox="1"/>
          <p:nvPr/>
        </p:nvSpPr>
        <p:spPr>
          <a:xfrm>
            <a:off x="6392221" y="3228945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Model</a:t>
            </a:r>
          </a:p>
          <a:p>
            <a:r>
              <a:rPr lang="en-US" altLang="ko-KR" sz="1000" dirty="0" err="1"/>
              <a:t>addAttribute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updateOne</a:t>
            </a:r>
            <a:r>
              <a:rPr lang="en-US" altLang="ko-KR" sz="1000" dirty="0"/>
              <a:t>", </a:t>
            </a:r>
            <a:r>
              <a:rPr lang="en-US" altLang="ko-KR" sz="1000" dirty="0" err="1"/>
              <a:t>updateOne</a:t>
            </a:r>
            <a:r>
              <a:rPr lang="en-US" altLang="ko-KR" sz="1000" dirty="0"/>
              <a:t>);</a:t>
            </a:r>
            <a:endParaRPr lang="ko-KR" altLang="en-US" sz="1000" dirty="0"/>
          </a:p>
        </p:txBody>
      </p:sp>
      <p:sp>
        <p:nvSpPr>
          <p:cNvPr id="44" name="사각형: 둥근 한쪽 모서리 43">
            <a:extLst>
              <a:ext uri="{FF2B5EF4-FFF2-40B4-BE49-F238E27FC236}">
                <a16:creationId xmlns:a16="http://schemas.microsoft.com/office/drawing/2014/main" id="{9DEA5AD8-2CDE-49A6-BBC4-35FBB3B01771}"/>
              </a:ext>
            </a:extLst>
          </p:cNvPr>
          <p:cNvSpPr/>
          <p:nvPr/>
        </p:nvSpPr>
        <p:spPr>
          <a:xfrm>
            <a:off x="-1" y="-67393"/>
            <a:ext cx="1479259" cy="4075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5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9565E-0A6A-4FBA-990C-54BBCEA4876F}"/>
              </a:ext>
            </a:extLst>
          </p:cNvPr>
          <p:cNvSpPr/>
          <p:nvPr/>
        </p:nvSpPr>
        <p:spPr>
          <a:xfrm>
            <a:off x="2491529" y="369333"/>
            <a:ext cx="9622173" cy="4152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71755A-B8F4-4FF2-97A8-CB6AFFC34145}"/>
              </a:ext>
            </a:extLst>
          </p:cNvPr>
          <p:cNvSpPr/>
          <p:nvPr/>
        </p:nvSpPr>
        <p:spPr>
          <a:xfrm>
            <a:off x="3171038" y="646579"/>
            <a:ext cx="8677012" cy="374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99670-D6F4-432D-8363-75C3B318F62D}"/>
              </a:ext>
            </a:extLst>
          </p:cNvPr>
          <p:cNvSpPr/>
          <p:nvPr/>
        </p:nvSpPr>
        <p:spPr>
          <a:xfrm>
            <a:off x="3657600" y="944074"/>
            <a:ext cx="8073004" cy="335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D031-627E-4CDE-86C6-FEA4198A1DBC}"/>
              </a:ext>
            </a:extLst>
          </p:cNvPr>
          <p:cNvSpPr txBox="1"/>
          <p:nvPr/>
        </p:nvSpPr>
        <p:spPr>
          <a:xfrm>
            <a:off x="2428004" y="0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37C51-B22D-46D9-9F13-7D710514AD82}"/>
              </a:ext>
            </a:extLst>
          </p:cNvPr>
          <p:cNvSpPr txBox="1"/>
          <p:nvPr/>
        </p:nvSpPr>
        <p:spPr>
          <a:xfrm>
            <a:off x="3657600" y="643772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16172-C026-4948-ACC8-0A68038D4E7C}"/>
              </a:ext>
            </a:extLst>
          </p:cNvPr>
          <p:cNvSpPr txBox="1"/>
          <p:nvPr/>
        </p:nvSpPr>
        <p:spPr>
          <a:xfrm>
            <a:off x="3129883" y="323290"/>
            <a:ext cx="15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Phonebook3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E0CE4-4976-4FF7-958E-BB8B21CE919B}"/>
              </a:ext>
            </a:extLst>
          </p:cNvPr>
          <p:cNvSpPr/>
          <p:nvPr/>
        </p:nvSpPr>
        <p:spPr>
          <a:xfrm>
            <a:off x="4160939" y="1326759"/>
            <a:ext cx="7281644" cy="2907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AD85D35-8241-4FC7-8053-2136F68030DD}"/>
              </a:ext>
            </a:extLst>
          </p:cNvPr>
          <p:cNvSpPr/>
          <p:nvPr/>
        </p:nvSpPr>
        <p:spPr>
          <a:xfrm>
            <a:off x="6641528" y="1390442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update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4083E-8D15-4C98-9CF9-B3A8DFEE1E85}"/>
              </a:ext>
            </a:extLst>
          </p:cNvPr>
          <p:cNvSpPr txBox="1"/>
          <p:nvPr/>
        </p:nvSpPr>
        <p:spPr>
          <a:xfrm>
            <a:off x="4160939" y="964481"/>
            <a:ext cx="245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spring-servlet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8A881-7B91-48AB-B98D-73A9D082FA16}"/>
              </a:ext>
            </a:extLst>
          </p:cNvPr>
          <p:cNvSpPr txBox="1"/>
          <p:nvPr/>
        </p:nvSpPr>
        <p:spPr>
          <a:xfrm>
            <a:off x="6988089" y="1357788"/>
            <a:ext cx="24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Hander Mapping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418F5-0532-4F34-B588-B91A07A5C3FB}"/>
              </a:ext>
            </a:extLst>
          </p:cNvPr>
          <p:cNvSpPr txBox="1"/>
          <p:nvPr/>
        </p:nvSpPr>
        <p:spPr>
          <a:xfrm>
            <a:off x="46949" y="2209384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/phonebook3/update</a:t>
            </a:r>
          </a:p>
          <a:p>
            <a:r>
              <a:rPr lang="en-US" altLang="ko-KR" sz="1000" dirty="0"/>
              <a:t>name=</a:t>
            </a:r>
            <a:r>
              <a:rPr lang="ko-KR" altLang="en-US" sz="1000" dirty="0"/>
              <a:t>유재석</a:t>
            </a:r>
            <a:endParaRPr lang="en-US" altLang="ko-KR" sz="1000" dirty="0"/>
          </a:p>
          <a:p>
            <a:r>
              <a:rPr lang="en-US" altLang="ko-KR" sz="1000" dirty="0"/>
              <a:t>Hp=010-9999-9999</a:t>
            </a:r>
          </a:p>
          <a:p>
            <a:r>
              <a:rPr lang="en-US" altLang="ko-KR" sz="1000" dirty="0"/>
              <a:t>Company=02-9999-9999</a:t>
            </a:r>
            <a:endParaRPr lang="ko-KR" altLang="en-US" sz="1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959694-C650-462F-BE3A-699B4CFAA15D}"/>
              </a:ext>
            </a:extLst>
          </p:cNvPr>
          <p:cNvGrpSpPr/>
          <p:nvPr/>
        </p:nvGrpSpPr>
        <p:grpSpPr>
          <a:xfrm>
            <a:off x="2214693" y="2299593"/>
            <a:ext cx="2216488" cy="1564553"/>
            <a:chOff x="2214693" y="2299593"/>
            <a:chExt cx="2216488" cy="15645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888AB3-A7C0-47FE-9102-9AC9F07FE212}"/>
                </a:ext>
              </a:extLst>
            </p:cNvPr>
            <p:cNvGrpSpPr/>
            <p:nvPr/>
          </p:nvGrpSpPr>
          <p:grpSpPr>
            <a:xfrm>
              <a:off x="2214693" y="2520890"/>
              <a:ext cx="1828800" cy="1125169"/>
              <a:chOff x="714859" y="1659974"/>
              <a:chExt cx="1828800" cy="1125169"/>
            </a:xfrm>
          </p:grpSpPr>
          <p:sp>
            <p:nvSpPr>
              <p:cNvPr id="14" name="사다리꼴 13">
                <a:extLst>
                  <a:ext uri="{FF2B5EF4-FFF2-40B4-BE49-F238E27FC236}">
                    <a16:creationId xmlns:a16="http://schemas.microsoft.com/office/drawing/2014/main" id="{BF839915-ED95-4371-B0A3-3AB26ACF24AF}"/>
                  </a:ext>
                </a:extLst>
              </p:cNvPr>
              <p:cNvSpPr/>
              <p:nvPr/>
            </p:nvSpPr>
            <p:spPr>
              <a:xfrm>
                <a:off x="714859" y="1659974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EFD6BDD7-DB7D-4818-92AD-578D04FE4AED}"/>
                  </a:ext>
                </a:extLst>
              </p:cNvPr>
              <p:cNvSpPr/>
              <p:nvPr/>
            </p:nvSpPr>
            <p:spPr>
              <a:xfrm rot="10800000">
                <a:off x="714859" y="2256637"/>
                <a:ext cx="1828800" cy="528506"/>
              </a:xfrm>
              <a:prstGeom prst="trapezoi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1C6662-B4F9-4718-9A38-C0FBBF8098F4}"/>
                  </a:ext>
                </a:extLst>
              </p:cNvPr>
              <p:cNvSpPr txBox="1"/>
              <p:nvPr/>
            </p:nvSpPr>
            <p:spPr>
              <a:xfrm>
                <a:off x="923588" y="1665489"/>
                <a:ext cx="156784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           param</a:t>
                </a:r>
              </a:p>
              <a:p>
                <a:r>
                  <a:rPr lang="en-US" altLang="ko-KR" sz="700" dirty="0"/>
                  <a:t>name=</a:t>
                </a:r>
                <a:r>
                  <a:rPr lang="ko-KR" altLang="en-US" sz="700" dirty="0"/>
                  <a:t>유재석</a:t>
                </a:r>
                <a:endParaRPr lang="en-US" altLang="ko-KR" sz="700" dirty="0"/>
              </a:p>
              <a:p>
                <a:r>
                  <a:rPr lang="en-US" altLang="ko-KR" sz="700" dirty="0"/>
                  <a:t>Hp=010-9999-9999</a:t>
                </a:r>
              </a:p>
              <a:p>
                <a:r>
                  <a:rPr lang="en-US" altLang="ko-KR" sz="700" dirty="0"/>
                  <a:t>Company=02-9999-9999</a:t>
                </a:r>
                <a:endParaRPr lang="ko-KR" altLang="en-US" sz="700" dirty="0"/>
              </a:p>
              <a:p>
                <a:endParaRPr lang="ko-KR" altLang="en-US" sz="7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E2EEC4-4AD9-44A6-A2CE-2E6516C72CEE}"/>
                  </a:ext>
                </a:extLst>
              </p:cNvPr>
              <p:cNvSpPr txBox="1"/>
              <p:nvPr/>
            </p:nvSpPr>
            <p:spPr>
              <a:xfrm>
                <a:off x="856574" y="2336224"/>
                <a:ext cx="15678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return "redirect:/list";</a:t>
                </a:r>
                <a:endParaRPr lang="ko-KR" altLang="en-US" sz="10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22CBB-58AB-4885-917B-3ACC60F2AD0F}"/>
                </a:ext>
              </a:extLst>
            </p:cNvPr>
            <p:cNvSpPr txBox="1"/>
            <p:nvPr/>
          </p:nvSpPr>
          <p:spPr>
            <a:xfrm>
              <a:off x="2820494" y="2299593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request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8550B4-D9F5-4500-9730-250108CCF09C}"/>
                </a:ext>
              </a:extLst>
            </p:cNvPr>
            <p:cNvSpPr txBox="1"/>
            <p:nvPr/>
          </p:nvSpPr>
          <p:spPr>
            <a:xfrm>
              <a:off x="2772560" y="3617925"/>
              <a:ext cx="161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response</a:t>
              </a:r>
              <a:endParaRPr lang="ko-KR" altLang="en-US" sz="1000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B7D90C8-0DD8-4DF0-AF34-19A542C7101F}"/>
              </a:ext>
            </a:extLst>
          </p:cNvPr>
          <p:cNvSpPr/>
          <p:nvPr/>
        </p:nvSpPr>
        <p:spPr>
          <a:xfrm>
            <a:off x="4410815" y="2189793"/>
            <a:ext cx="1916280" cy="692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89FC1D-DAD4-4993-B4AB-9D880BD27A90}"/>
              </a:ext>
            </a:extLst>
          </p:cNvPr>
          <p:cNvSpPr txBox="1"/>
          <p:nvPr/>
        </p:nvSpPr>
        <p:spPr>
          <a:xfrm>
            <a:off x="4185208" y="2141486"/>
            <a:ext cx="22592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Front Controller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DispatcherServlet</a:t>
            </a:r>
            <a:endParaRPr lang="ko-KR" altLang="en-US" sz="13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E868C3D-6254-4449-988B-4DF3265518BE}"/>
              </a:ext>
            </a:extLst>
          </p:cNvPr>
          <p:cNvSpPr/>
          <p:nvPr/>
        </p:nvSpPr>
        <p:spPr>
          <a:xfrm>
            <a:off x="8508232" y="2445500"/>
            <a:ext cx="2384478" cy="86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C57913-448B-4022-88BF-BCE2FE6C927F}"/>
              </a:ext>
            </a:extLst>
          </p:cNvPr>
          <p:cNvCxnSpPr>
            <a:cxnSpLocks/>
          </p:cNvCxnSpPr>
          <p:nvPr/>
        </p:nvCxnSpPr>
        <p:spPr>
          <a:xfrm flipV="1">
            <a:off x="5360858" y="1798838"/>
            <a:ext cx="1285489" cy="37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95050-1A7E-409B-B206-9B7972D772B7}"/>
              </a:ext>
            </a:extLst>
          </p:cNvPr>
          <p:cNvCxnSpPr>
            <a:stCxn id="14" idx="3"/>
          </p:cNvCxnSpPr>
          <p:nvPr/>
        </p:nvCxnSpPr>
        <p:spPr>
          <a:xfrm flipV="1">
            <a:off x="3977430" y="2520890"/>
            <a:ext cx="433385" cy="2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76D8A5-1F22-4252-B65B-C2EDAA2416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327095" y="2545814"/>
            <a:ext cx="2181137" cy="332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86A750-E4AF-4FC0-B77A-7ADD7ADB5071}"/>
              </a:ext>
            </a:extLst>
          </p:cNvPr>
          <p:cNvSpPr txBox="1"/>
          <p:nvPr/>
        </p:nvSpPr>
        <p:spPr>
          <a:xfrm>
            <a:off x="8753891" y="2422703"/>
            <a:ext cx="18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PhoneController</a:t>
            </a:r>
            <a:endParaRPr lang="ko-KR" altLang="en-US" dirty="0"/>
          </a:p>
        </p:txBody>
      </p:sp>
      <p:sp>
        <p:nvSpPr>
          <p:cNvPr id="51" name="원통형 50">
            <a:extLst>
              <a:ext uri="{FF2B5EF4-FFF2-40B4-BE49-F238E27FC236}">
                <a16:creationId xmlns:a16="http://schemas.microsoft.com/office/drawing/2014/main" id="{5EBF74B6-2A4D-40C7-8496-9C6C5B93EC40}"/>
              </a:ext>
            </a:extLst>
          </p:cNvPr>
          <p:cNvSpPr/>
          <p:nvPr/>
        </p:nvSpPr>
        <p:spPr>
          <a:xfrm>
            <a:off x="4770420" y="5107111"/>
            <a:ext cx="2466364" cy="101024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CED694-F67B-4B44-AB59-811597BBFF5B}"/>
              </a:ext>
            </a:extLst>
          </p:cNvPr>
          <p:cNvSpPr/>
          <p:nvPr/>
        </p:nvSpPr>
        <p:spPr>
          <a:xfrm>
            <a:off x="8112154" y="4932727"/>
            <a:ext cx="3618450" cy="135901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personUpdate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AB9E0-700B-4854-A971-A952866844F6}"/>
              </a:ext>
            </a:extLst>
          </p:cNvPr>
          <p:cNvSpPr txBox="1"/>
          <p:nvPr/>
        </p:nvSpPr>
        <p:spPr>
          <a:xfrm>
            <a:off x="8892329" y="4666718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AEE109-3297-479C-A7CF-F0FDE718563F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>
            <a:off x="9700471" y="3311735"/>
            <a:ext cx="220908" cy="162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5C56AD-EFAC-4A98-9827-1BA9B4066139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flipH="1">
            <a:off x="7236784" y="5612235"/>
            <a:ext cx="875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997BE1-80E9-4B01-8136-930B46653C32}"/>
              </a:ext>
            </a:extLst>
          </p:cNvPr>
          <p:cNvCxnSpPr>
            <a:cxnSpLocks/>
          </p:cNvCxnSpPr>
          <p:nvPr/>
        </p:nvCxnSpPr>
        <p:spPr>
          <a:xfrm flipH="1" flipV="1">
            <a:off x="6327095" y="2712216"/>
            <a:ext cx="2181137" cy="33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AD8DAF6-C030-477B-AA53-F2D8150FFAD8}"/>
              </a:ext>
            </a:extLst>
          </p:cNvPr>
          <p:cNvCxnSpPr>
            <a:cxnSpLocks/>
          </p:cNvCxnSpPr>
          <p:nvPr/>
        </p:nvCxnSpPr>
        <p:spPr>
          <a:xfrm flipH="1">
            <a:off x="3958707" y="2899467"/>
            <a:ext cx="1386479" cy="49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22FDB-9E07-4382-992C-85BEA9EEDBDF}"/>
              </a:ext>
            </a:extLst>
          </p:cNvPr>
          <p:cNvSpPr/>
          <p:nvPr/>
        </p:nvSpPr>
        <p:spPr>
          <a:xfrm>
            <a:off x="399992" y="3864146"/>
            <a:ext cx="1799715" cy="242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리다이렉트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E322673-992A-4778-B9CC-A96CE130F3D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199708" y="3741036"/>
            <a:ext cx="572852" cy="1461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55C30E8-05BD-4977-86EA-7A7665B4D371}"/>
              </a:ext>
            </a:extLst>
          </p:cNvPr>
          <p:cNvCxnSpPr>
            <a:cxnSpLocks/>
            <a:stCxn id="22" idx="4"/>
            <a:endCxn id="14" idx="1"/>
          </p:cNvCxnSpPr>
          <p:nvPr/>
        </p:nvCxnSpPr>
        <p:spPr>
          <a:xfrm>
            <a:off x="396680" y="1297955"/>
            <a:ext cx="1884076" cy="1487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8B4274-BF0C-4697-A805-9A8B69AAC2AD}"/>
              </a:ext>
            </a:extLst>
          </p:cNvPr>
          <p:cNvCxnSpPr>
            <a:cxnSpLocks/>
          </p:cNvCxnSpPr>
          <p:nvPr/>
        </p:nvCxnSpPr>
        <p:spPr>
          <a:xfrm flipV="1">
            <a:off x="7236784" y="5467558"/>
            <a:ext cx="875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79AB3AD-F6F8-4844-BAC1-AC9A65793961}"/>
              </a:ext>
            </a:extLst>
          </p:cNvPr>
          <p:cNvCxnSpPr>
            <a:cxnSpLocks/>
          </p:cNvCxnSpPr>
          <p:nvPr/>
        </p:nvCxnSpPr>
        <p:spPr>
          <a:xfrm flipH="1" flipV="1">
            <a:off x="9929935" y="3311735"/>
            <a:ext cx="256107" cy="157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5179EC-ACE6-423F-9678-3568D326B7A3}"/>
              </a:ext>
            </a:extLst>
          </p:cNvPr>
          <p:cNvSpPr txBox="1"/>
          <p:nvPr/>
        </p:nvSpPr>
        <p:spPr>
          <a:xfrm>
            <a:off x="6420983" y="2800532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View</a:t>
            </a:r>
          </a:p>
          <a:p>
            <a:r>
              <a:rPr lang="en-US" altLang="ko-KR" sz="1000" dirty="0"/>
              <a:t>  return "redirect:/list";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2AB4A-3F0B-46AD-9F4E-C3DFB7DC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7" y="323290"/>
            <a:ext cx="2240474" cy="9449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CA2875D-9676-46CC-920B-E5CD52BD2E2D}"/>
              </a:ext>
            </a:extLst>
          </p:cNvPr>
          <p:cNvSpPr/>
          <p:nvPr/>
        </p:nvSpPr>
        <p:spPr>
          <a:xfrm>
            <a:off x="184276" y="1022202"/>
            <a:ext cx="424808" cy="2757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한쪽 모서리 43">
            <a:extLst>
              <a:ext uri="{FF2B5EF4-FFF2-40B4-BE49-F238E27FC236}">
                <a16:creationId xmlns:a16="http://schemas.microsoft.com/office/drawing/2014/main" id="{01B19280-F01E-4E8A-9FB2-70E9F9BDF21F}"/>
              </a:ext>
            </a:extLst>
          </p:cNvPr>
          <p:cNvSpPr/>
          <p:nvPr/>
        </p:nvSpPr>
        <p:spPr>
          <a:xfrm>
            <a:off x="0" y="-67393"/>
            <a:ext cx="1132630" cy="4075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1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172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박성희</dc:creator>
  <cp:lastModifiedBy>박성희</cp:lastModifiedBy>
  <cp:revision>11</cp:revision>
  <dcterms:created xsi:type="dcterms:W3CDTF">2021-07-22T11:11:19Z</dcterms:created>
  <dcterms:modified xsi:type="dcterms:W3CDTF">2021-07-22T11:55:12Z</dcterms:modified>
</cp:coreProperties>
</file>