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66" r:id="rId3"/>
    <p:sldId id="267" r:id="rId4"/>
    <p:sldId id="268" r:id="rId5"/>
    <p:sldId id="269" r:id="rId6"/>
    <p:sldId id="270" r:id="rId7"/>
    <p:sldId id="272" r:id="rId8"/>
    <p:sldId id="275" r:id="rId9"/>
    <p:sldId id="273" r:id="rId10"/>
    <p:sldId id="274" r:id="rId11"/>
    <p:sldId id="276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BA2"/>
    <a:srgbClr val="4EC1FD"/>
    <a:srgbClr val="FCF3D4"/>
    <a:srgbClr val="0394FF"/>
    <a:srgbClr val="FDF8E4"/>
    <a:srgbClr val="E3F0F3"/>
    <a:srgbClr val="EFF2F1"/>
    <a:srgbClr val="E1EDF5"/>
    <a:srgbClr val="2B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6"/>
  </p:normalViewPr>
  <p:slideViewPr>
    <p:cSldViewPr snapToGrid="0" snapToObjects="1">
      <p:cViewPr>
        <p:scale>
          <a:sx n="128" d="100"/>
          <a:sy n="128" d="100"/>
        </p:scale>
        <p:origin x="17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4312-C8DB-5243-895E-DACF15DB8CCD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C85-72D0-FC41-A59A-339322089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46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ko-KR" altLang="en-US" dirty="0"/>
              <a:t> 아이오에스 겟짤 스위프트 전환을 담당한 김태윤입니다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9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3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47483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474836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65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3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10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55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2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09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36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4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44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97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92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1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5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304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20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73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2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5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1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7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984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82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20700" y="1942655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kumimoji="1" lang="en-US" altLang="ko-KR" sz="54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54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Auto-Tagger</a:t>
            </a:r>
            <a:endParaRPr sz="5400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20700" y="3845048"/>
            <a:ext cx="10962800" cy="1505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2020.6.18</a:t>
            </a:r>
          </a:p>
          <a:p>
            <a:pPr marL="0" indent="0" algn="ctr">
              <a:lnSpc>
                <a:spcPct val="150000"/>
              </a:lnSpc>
            </a:pP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김재우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김태윤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이준형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전선영</a:t>
            </a:r>
          </a:p>
        </p:txBody>
      </p:sp>
    </p:spTree>
    <p:extLst>
      <p:ext uri="{BB962C8B-B14F-4D97-AF65-F5344CB8AC3E}">
        <p14:creationId xmlns:p14="http://schemas.microsoft.com/office/powerpoint/2010/main" val="263468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Conclusion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82FB2-8D23-D645-A685-3FA9C38F5562}"/>
              </a:ext>
            </a:extLst>
          </p:cNvPr>
          <p:cNvSpPr txBox="1"/>
          <p:nvPr/>
        </p:nvSpPr>
        <p:spPr>
          <a:xfrm>
            <a:off x="327259" y="1250650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Considering important sentences had no apparent benefit in finding tag words.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BAAAA-D866-EE46-BFD5-42CB23E4CCBA}"/>
              </a:ext>
            </a:extLst>
          </p:cNvPr>
          <p:cNvSpPr txBox="1"/>
          <p:nvPr/>
        </p:nvSpPr>
        <p:spPr>
          <a:xfrm>
            <a:off x="327259" y="1874459"/>
            <a:ext cx="1079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match actual tags are usually proper nouns,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such as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SW/HW products and packages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D7150-ED5F-6A41-B3D5-3C4F3DC35434}"/>
              </a:ext>
            </a:extLst>
          </p:cNvPr>
          <p:cNvSpPr txBox="1"/>
          <p:nvPr/>
        </p:nvSpPr>
        <p:spPr>
          <a:xfrm>
            <a:off x="327259" y="3245111"/>
            <a:ext cx="1035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do not match with actual tags are usually more abstract words that are used widely across various fields.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1AFA8-5EE5-CB4F-BA82-1BDF9E99F613}"/>
              </a:ext>
            </a:extLst>
          </p:cNvPr>
          <p:cNvSpPr txBox="1"/>
          <p:nvPr/>
        </p:nvSpPr>
        <p:spPr>
          <a:xfrm>
            <a:off x="327259" y="4615763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This algorithm is most useful when you want to add such abstract tags.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48AF7-3515-6043-8476-F9275FB84B96}"/>
              </a:ext>
            </a:extLst>
          </p:cNvPr>
          <p:cNvSpPr txBox="1"/>
          <p:nvPr/>
        </p:nvSpPr>
        <p:spPr>
          <a:xfrm>
            <a:off x="875900" y="2599291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mongodb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pytorch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android, python,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0AD63-9379-FF4E-A86D-3FC203C5CEBB}"/>
              </a:ext>
            </a:extLst>
          </p:cNvPr>
          <p:cNvSpPr txBox="1"/>
          <p:nvPr/>
        </p:nvSpPr>
        <p:spPr>
          <a:xfrm>
            <a:off x="875900" y="3949715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duplicate, iterate, selection,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dataframe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function,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etc</a:t>
            </a:r>
            <a:endParaRPr lang="en" altLang="ko-KR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75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9"/>
          <p:cNvSpPr txBox="1">
            <a:spLocks/>
          </p:cNvSpPr>
          <p:nvPr/>
        </p:nvSpPr>
        <p:spPr>
          <a:xfrm>
            <a:off x="1944600" y="1818320"/>
            <a:ext cx="8302800" cy="22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Medium" charset="-127"/>
                <a:ea typeface="Noto Sans CJK KR Medium" charset="-127"/>
                <a:cs typeface="Noto Sans CJK KR Medium" charset="-127"/>
                <a:sym typeface="Roboto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FA0A-C409-5149-A9CB-6CA919C22058}"/>
              </a:ext>
            </a:extLst>
          </p:cNvPr>
          <p:cNvSpPr txBox="1"/>
          <p:nvPr/>
        </p:nvSpPr>
        <p:spPr>
          <a:xfrm>
            <a:off x="3484345" y="3657920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github.com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</a:t>
            </a:r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tykimseoul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/CS372_NLP_Project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5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Problem Statement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EAE6465-8677-6241-8841-C6719E0C08FF}"/>
              </a:ext>
            </a:extLst>
          </p:cNvPr>
          <p:cNvSpPr txBox="1">
            <a:spLocks/>
          </p:cNvSpPr>
          <p:nvPr/>
        </p:nvSpPr>
        <p:spPr>
          <a:xfrm>
            <a:off x="319362" y="2328989"/>
            <a:ext cx="5504068" cy="276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Design an algorithm that helps users of </a:t>
            </a:r>
            <a:r>
              <a:rPr kumimoji="1" lang="en-US" altLang="ko-KR" sz="2400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in the cumbersome process of manually attaching tags to their questions.</a:t>
            </a:r>
            <a:endParaRPr kumimoji="1" lang="ko-KR" altLang="en-US" sz="2400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02D6C91-63AE-AB41-93B8-0CC99018BCD9}"/>
              </a:ext>
            </a:extLst>
          </p:cNvPr>
          <p:cNvSpPr/>
          <p:nvPr/>
        </p:nvSpPr>
        <p:spPr>
          <a:xfrm>
            <a:off x="6819291" y="4813669"/>
            <a:ext cx="592501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tags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11A996-1564-054C-991F-986E5B194172}"/>
              </a:ext>
            </a:extLst>
          </p:cNvPr>
          <p:cNvSpPr/>
          <p:nvPr/>
        </p:nvSpPr>
        <p:spPr>
          <a:xfrm>
            <a:off x="6368571" y="1432569"/>
            <a:ext cx="4251082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7F20AB3-8BDC-3249-9053-6134EA17FF06}"/>
              </a:ext>
            </a:extLst>
          </p:cNvPr>
          <p:cNvSpPr/>
          <p:nvPr/>
        </p:nvSpPr>
        <p:spPr>
          <a:xfrm>
            <a:off x="6368571" y="1840653"/>
            <a:ext cx="1323557" cy="1122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0DC4D-FED0-CE4B-9E44-876D6C4A0C27}"/>
              </a:ext>
            </a:extLst>
          </p:cNvPr>
          <p:cNvCxnSpPr>
            <a:cxnSpLocks/>
          </p:cNvCxnSpPr>
          <p:nvPr/>
        </p:nvCxnSpPr>
        <p:spPr>
          <a:xfrm>
            <a:off x="6368571" y="2092248"/>
            <a:ext cx="5231497" cy="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19EFB72-A055-7147-8B06-2D63D5A5FEAC}"/>
              </a:ext>
            </a:extLst>
          </p:cNvPr>
          <p:cNvSpPr/>
          <p:nvPr/>
        </p:nvSpPr>
        <p:spPr>
          <a:xfrm>
            <a:off x="6819292" y="2264851"/>
            <a:ext cx="3587451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4A6474-8961-2F4C-B826-A62F5A40D65F}"/>
              </a:ext>
            </a:extLst>
          </p:cNvPr>
          <p:cNvSpPr/>
          <p:nvPr/>
        </p:nvSpPr>
        <p:spPr>
          <a:xfrm>
            <a:off x="6819291" y="2732478"/>
            <a:ext cx="3587451" cy="861662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44D9CEC-C3B5-114F-AAC4-E3410755C4FE}"/>
              </a:ext>
            </a:extLst>
          </p:cNvPr>
          <p:cNvSpPr/>
          <p:nvPr/>
        </p:nvSpPr>
        <p:spPr>
          <a:xfrm>
            <a:off x="6368571" y="2265975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69E34B4-FEC9-EC49-A2DD-4094DEC36727}"/>
              </a:ext>
            </a:extLst>
          </p:cNvPr>
          <p:cNvSpPr/>
          <p:nvPr/>
        </p:nvSpPr>
        <p:spPr>
          <a:xfrm>
            <a:off x="6368571" y="2717036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543DB3A-2F9F-9346-B488-D2D37D617CAF}"/>
              </a:ext>
            </a:extLst>
          </p:cNvPr>
          <p:cNvSpPr/>
          <p:nvPr/>
        </p:nvSpPr>
        <p:spPr>
          <a:xfrm>
            <a:off x="6819292" y="3712662"/>
            <a:ext cx="3587451" cy="3106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5E07461-1C4F-F042-A44B-FB38C7F175A0}"/>
              </a:ext>
            </a:extLst>
          </p:cNvPr>
          <p:cNvSpPr/>
          <p:nvPr/>
        </p:nvSpPr>
        <p:spPr>
          <a:xfrm>
            <a:off x="6819291" y="4173166"/>
            <a:ext cx="3587451" cy="500837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6B09794-9E4A-E145-B363-84E58480876B}"/>
              </a:ext>
            </a:extLst>
          </p:cNvPr>
          <p:cNvSpPr/>
          <p:nvPr/>
        </p:nvSpPr>
        <p:spPr>
          <a:xfrm>
            <a:off x="6819291" y="5283730"/>
            <a:ext cx="1205312" cy="1118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8D9BE6D-1B8E-B645-95F9-CF88B98DD1E8}"/>
              </a:ext>
            </a:extLst>
          </p:cNvPr>
          <p:cNvSpPr/>
          <p:nvPr/>
        </p:nvSpPr>
        <p:spPr>
          <a:xfrm>
            <a:off x="9212746" y="5282939"/>
            <a:ext cx="1205312" cy="583034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CEFD9C-32BB-8243-886C-65B51C1C57AE}"/>
              </a:ext>
            </a:extLst>
          </p:cNvPr>
          <p:cNvSpPr/>
          <p:nvPr/>
        </p:nvSpPr>
        <p:spPr>
          <a:xfrm>
            <a:off x="10559142" y="2264851"/>
            <a:ext cx="1040925" cy="1329283"/>
          </a:xfrm>
          <a:prstGeom prst="roundRect">
            <a:avLst/>
          </a:prstGeom>
          <a:solidFill>
            <a:srgbClr val="FCF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1E1EDC2-7B54-EC4B-AAC3-4E19AD4F4460}"/>
              </a:ext>
            </a:extLst>
          </p:cNvPr>
          <p:cNvSpPr/>
          <p:nvPr/>
        </p:nvSpPr>
        <p:spPr>
          <a:xfrm>
            <a:off x="10766401" y="1427421"/>
            <a:ext cx="793815" cy="328751"/>
          </a:xfrm>
          <a:prstGeom prst="roundRect">
            <a:avLst/>
          </a:prstGeom>
          <a:solidFill>
            <a:srgbClr val="03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785663A-0345-754C-8C35-A02DE36CCABF}"/>
              </a:ext>
            </a:extLst>
          </p:cNvPr>
          <p:cNvSpPr/>
          <p:nvPr/>
        </p:nvSpPr>
        <p:spPr>
          <a:xfrm>
            <a:off x="10559142" y="3712092"/>
            <a:ext cx="1040925" cy="2153881"/>
          </a:xfrm>
          <a:prstGeom prst="roundRect">
            <a:avLst/>
          </a:prstGeom>
          <a:solidFill>
            <a:srgbClr val="4EC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EA867C1-1E4E-B643-9F4D-3FB231EF5AFD}"/>
              </a:ext>
            </a:extLst>
          </p:cNvPr>
          <p:cNvSpPr/>
          <p:nvPr/>
        </p:nvSpPr>
        <p:spPr>
          <a:xfrm>
            <a:off x="7520840" y="4813669"/>
            <a:ext cx="555207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like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5307E03-5D59-1345-938D-267FE9A7C439}"/>
              </a:ext>
            </a:extLst>
          </p:cNvPr>
          <p:cNvSpPr/>
          <p:nvPr/>
        </p:nvSpPr>
        <p:spPr>
          <a:xfrm>
            <a:off x="8185094" y="4813669"/>
            <a:ext cx="699589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these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Technical Approach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269C8-D964-1C40-8E7F-F2C9369354CC}"/>
              </a:ext>
            </a:extLst>
          </p:cNvPr>
          <p:cNvSpPr txBox="1"/>
          <p:nvPr/>
        </p:nvSpPr>
        <p:spPr>
          <a:xfrm>
            <a:off x="3099335" y="1116529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Prepare corpus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API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B8BF9-1076-4440-82AD-5C92E155AD04}"/>
              </a:ext>
            </a:extLst>
          </p:cNvPr>
          <p:cNvSpPr txBox="1"/>
          <p:nvPr/>
        </p:nvSpPr>
        <p:spPr>
          <a:xfrm>
            <a:off x="3099335" y="212140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 important words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DD8EC-BEF2-2D42-8E8A-8A1585E6D150}"/>
              </a:ext>
            </a:extLst>
          </p:cNvPr>
          <p:cNvSpPr txBox="1"/>
          <p:nvPr/>
        </p:nvSpPr>
        <p:spPr>
          <a:xfrm>
            <a:off x="3099335" y="4131163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Evaluate the performance against real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5A233-6ED9-4249-A96A-C0427E6F6D97}"/>
              </a:ext>
            </a:extLst>
          </p:cNvPr>
          <p:cNvSpPr txBox="1"/>
          <p:nvPr/>
        </p:nvSpPr>
        <p:spPr>
          <a:xfrm>
            <a:off x="3099335" y="3126285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Determine important sentences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F551-FF03-7046-9740-8EDD143CCAE7}"/>
              </a:ext>
            </a:extLst>
          </p:cNvPr>
          <p:cNvSpPr txBox="1"/>
          <p:nvPr/>
        </p:nvSpPr>
        <p:spPr>
          <a:xfrm>
            <a:off x="3099335" y="5136041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Provide suggestions from popular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012E8-C4C0-EF44-BAD0-7C25234626DD}"/>
              </a:ext>
            </a:extLst>
          </p:cNvPr>
          <p:cNvSpPr txBox="1"/>
          <p:nvPr/>
        </p:nvSpPr>
        <p:spPr>
          <a:xfrm>
            <a:off x="3099335" y="614091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Visualize the results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20CBC6E-7F12-B844-85BC-80B6DF1FB8C3}"/>
              </a:ext>
            </a:extLst>
          </p:cNvPr>
          <p:cNvCxnSpPr/>
          <p:nvPr/>
        </p:nvCxnSpPr>
        <p:spPr>
          <a:xfrm>
            <a:off x="5996539" y="1545537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467151-61A8-3843-8A4B-F22DE2A7105C}"/>
              </a:ext>
            </a:extLst>
          </p:cNvPr>
          <p:cNvCxnSpPr/>
          <p:nvPr/>
        </p:nvCxnSpPr>
        <p:spPr>
          <a:xfrm>
            <a:off x="5996539" y="2550415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FC217A-A917-5F47-9936-82CC7BB54784}"/>
              </a:ext>
            </a:extLst>
          </p:cNvPr>
          <p:cNvCxnSpPr/>
          <p:nvPr/>
        </p:nvCxnSpPr>
        <p:spPr>
          <a:xfrm>
            <a:off x="5996539" y="3555293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C654AD-C11E-0444-B544-F71A1867C91F}"/>
              </a:ext>
            </a:extLst>
          </p:cNvPr>
          <p:cNvCxnSpPr/>
          <p:nvPr/>
        </p:nvCxnSpPr>
        <p:spPr>
          <a:xfrm>
            <a:off x="5996539" y="4560171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BAE607-FF61-7A41-89D8-ACF9A19E3805}"/>
              </a:ext>
            </a:extLst>
          </p:cNvPr>
          <p:cNvCxnSpPr/>
          <p:nvPr/>
        </p:nvCxnSpPr>
        <p:spPr>
          <a:xfrm>
            <a:off x="5996539" y="5565049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Corpus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DC980-B7CB-B94F-80D7-FDBBEE5F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8" y="1100403"/>
            <a:ext cx="10477223" cy="55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Extracting Important Words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911E3-328E-5946-90B6-91A2B8BD701A}"/>
              </a:ext>
            </a:extLst>
          </p:cNvPr>
          <p:cNvSpPr txBox="1"/>
          <p:nvPr/>
        </p:nvSpPr>
        <p:spPr>
          <a:xfrm>
            <a:off x="1858621" y="3603780"/>
            <a:ext cx="378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df(t) = occurrence of t in documents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7B02D-C46D-8144-B08F-E1E9CE471F49}"/>
              </a:ext>
            </a:extLst>
          </p:cNvPr>
          <p:cNvSpPr txBox="1"/>
          <p:nvPr/>
        </p:nvSpPr>
        <p:spPr>
          <a:xfrm>
            <a:off x="1858621" y="4299737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 = log(N/(df(t) + 1))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1E7F8-1AE2-C740-AAB2-C11F73AA7CFE}"/>
              </a:ext>
            </a:extLst>
          </p:cNvPr>
          <p:cNvSpPr txBox="1"/>
          <p:nvPr/>
        </p:nvSpPr>
        <p:spPr>
          <a:xfrm>
            <a:off x="337829" y="229065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tf-idf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=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*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Noto Sans CJK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BAED3-4AFF-944B-84E7-84C9E208FC05}"/>
              </a:ext>
            </a:extLst>
          </p:cNvPr>
          <p:cNvSpPr txBox="1"/>
          <p:nvPr/>
        </p:nvSpPr>
        <p:spPr>
          <a:xfrm>
            <a:off x="341697" y="1706090"/>
            <a:ext cx="109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Measures the significance of a word in a document in terms of the amount of information it contains.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EBF75-ABD5-764F-B170-88AA7F67635E}"/>
              </a:ext>
            </a:extLst>
          </p:cNvPr>
          <p:cNvSpPr txBox="1"/>
          <p:nvPr/>
        </p:nvSpPr>
        <p:spPr>
          <a:xfrm>
            <a:off x="341697" y="5054973"/>
            <a:ext cx="1062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Measured the degree of grammatical dependency of a word in a sentence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ShiftReduceParser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8C527-A884-2E42-A00F-3F702BB79404}"/>
              </a:ext>
            </a:extLst>
          </p:cNvPr>
          <p:cNvSpPr txBox="1"/>
          <p:nvPr/>
        </p:nvSpPr>
        <p:spPr>
          <a:xfrm>
            <a:off x="341697" y="5595903"/>
            <a:ext cx="55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Scored each word based on the above two criteria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A5468C-FF8D-CE48-9C81-F1A11D862E12}"/>
              </a:ext>
            </a:extLst>
          </p:cNvPr>
          <p:cNvGrpSpPr/>
          <p:nvPr/>
        </p:nvGrpSpPr>
        <p:grpSpPr>
          <a:xfrm>
            <a:off x="881657" y="2907823"/>
            <a:ext cx="5728842" cy="369332"/>
            <a:chOff x="885525" y="2006138"/>
            <a:chExt cx="5728842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EA284-5170-7845-BB62-A4B7CD8BD37F}"/>
                </a:ext>
              </a:extLst>
            </p:cNvPr>
            <p:cNvSpPr txBox="1"/>
            <p:nvPr/>
          </p:nvSpPr>
          <p:spPr>
            <a:xfrm>
              <a:off x="1862489" y="2006138"/>
              <a:ext cx="475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tf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t,d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 = count of t in d / number of words in 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AA434-61A5-1440-9745-A514B21EF81C}"/>
                </a:ext>
              </a:extLst>
            </p:cNvPr>
            <p:cNvSpPr txBox="1"/>
            <p:nvPr/>
          </p:nvSpPr>
          <p:spPr>
            <a:xfrm>
              <a:off x="885525" y="2006138"/>
              <a:ext cx="97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where</a:t>
              </a:r>
              <a:endParaRPr kumimoji="1" lang="ko-KR" alt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E95783-E726-A042-B9F7-B42287061164}"/>
              </a:ext>
            </a:extLst>
          </p:cNvPr>
          <p:cNvSpPr txBox="1"/>
          <p:nvPr/>
        </p:nvSpPr>
        <p:spPr>
          <a:xfrm>
            <a:off x="337829" y="1208802"/>
            <a:ext cx="61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 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(term frequency, inverse document frequency)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2A6DB-8354-384A-99DF-A36306D02635}"/>
              </a:ext>
            </a:extLst>
          </p:cNvPr>
          <p:cNvSpPr txBox="1"/>
          <p:nvPr/>
        </p:nvSpPr>
        <p:spPr>
          <a:xfrm>
            <a:off x="337829" y="6136834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Optionally, consider the length and position of sentences the words are contained in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Evaluating Performance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AF8480-33C0-EA4E-845C-2EE5BA52BDEB}"/>
              </a:ext>
            </a:extLst>
          </p:cNvPr>
          <p:cNvSpPr/>
          <p:nvPr/>
        </p:nvSpPr>
        <p:spPr>
          <a:xfrm>
            <a:off x="385011" y="4508787"/>
            <a:ext cx="11535679" cy="16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javascript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2030742), ('java', 1684580), ('python', 1461591), ('c#', 1414574), ('php', 1356698), ('android', 1281286), ('html', 1000331),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jquery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989318), ('c++', 677591),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css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668868),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ios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632876),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mysql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599509),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547382),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asp.net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356558), ('r', 350335),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node.js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333901), ('c', 333280), ('arrays', 332805), ('ruby-on-rails', 318341),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297755), ('json', 293988), ('objective-c', 290115),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-server', 286924), ('swift', 269448),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angularjs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260707), ('python-3.x', 235231),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234845), ('regex', 227935), ('excel', 224195),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reactjs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221150),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iphone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220455), ('angular', 220405)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698E-1DB8-2940-8C51-472ECAE6E3E7}"/>
              </a:ext>
            </a:extLst>
          </p:cNvPr>
          <p:cNvSpPr txBox="1"/>
          <p:nvPr/>
        </p:nvSpPr>
        <p:spPr>
          <a:xfrm>
            <a:off x="385011" y="1232034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Compare predicted tags with actual tags with two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B7428-AC10-F745-845C-BDDD6E73091D}"/>
              </a:ext>
            </a:extLst>
          </p:cNvPr>
          <p:cNvSpPr txBox="1"/>
          <p:nvPr/>
        </p:nvSpPr>
        <p:spPr>
          <a:xfrm>
            <a:off x="385011" y="1825783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STRICT:</a:t>
            </a:r>
            <a:r>
              <a:rPr kumimoji="1" lang="ko-KR" altLang="en-US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ignore tags that are different but have same lemma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0C340-736C-F347-AB1C-0A7E49C623B4}"/>
              </a:ext>
            </a:extLst>
          </p:cNvPr>
          <p:cNvSpPr txBox="1"/>
          <p:nvPr/>
        </p:nvSpPr>
        <p:spPr>
          <a:xfrm>
            <a:off x="385011" y="3013281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INCLUSIVE: count tags that are part of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B739A-CDD2-9643-9065-6E75777FB6DA}"/>
              </a:ext>
            </a:extLst>
          </p:cNvPr>
          <p:cNvSpPr txBox="1"/>
          <p:nvPr/>
        </p:nvSpPr>
        <p:spPr>
          <a:xfrm>
            <a:off x="1280163" y="224627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‘python2’ and ‘python3’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CBC63-DF77-824B-AE67-3EADD92ACEF9}"/>
              </a:ext>
            </a:extLst>
          </p:cNvPr>
          <p:cNvSpPr txBox="1"/>
          <p:nvPr/>
        </p:nvSpPr>
        <p:spPr>
          <a:xfrm>
            <a:off x="1280163" y="343377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‘react’ and ‘react-native’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14286-9756-204B-A9AD-00FA5862BEF4}"/>
              </a:ext>
            </a:extLst>
          </p:cNvPr>
          <p:cNvSpPr txBox="1"/>
          <p:nvPr/>
        </p:nvSpPr>
        <p:spPr>
          <a:xfrm>
            <a:off x="385011" y="4139455"/>
            <a:ext cx="813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Check and suggest if predictions are one of popular tags of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: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1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 Example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ED411-6550-C849-B205-4D783695B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94" r="22650"/>
          <a:stretch/>
        </p:blipFill>
        <p:spPr>
          <a:xfrm>
            <a:off x="0" y="885102"/>
            <a:ext cx="6853188" cy="5972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F17F21-A2EC-F341-B0B2-723BF337CC4B}"/>
              </a:ext>
            </a:extLst>
          </p:cNvPr>
          <p:cNvSpPr/>
          <p:nvPr/>
        </p:nvSpPr>
        <p:spPr>
          <a:xfrm>
            <a:off x="6853188" y="885101"/>
            <a:ext cx="5338812" cy="5972897"/>
          </a:xfrm>
          <a:prstGeom prst="rect">
            <a:avLst/>
          </a:prstGeom>
          <a:solidFill>
            <a:srgbClr val="2B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0202-FCE2-934E-B216-803B08E1A9C9}"/>
              </a:ext>
            </a:extLst>
          </p:cNvPr>
          <p:cNvSpPr txBox="1"/>
          <p:nvPr/>
        </p:nvSpPr>
        <p:spPr>
          <a:xfrm>
            <a:off x="7363326" y="1376413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Real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439FC-FD61-AC4A-8AE6-5D1E9727D2E0}"/>
              </a:ext>
            </a:extLst>
          </p:cNvPr>
          <p:cNvSpPr txBox="1"/>
          <p:nvPr/>
        </p:nvSpPr>
        <p:spPr>
          <a:xfrm>
            <a:off x="7363326" y="1761422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-models,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-rest-framework,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-serializer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FA2AA-0492-CB47-8859-425195C131C2}"/>
              </a:ext>
            </a:extLst>
          </p:cNvPr>
          <p:cNvSpPr txBox="1"/>
          <p:nvPr/>
        </p:nvSpPr>
        <p:spPr>
          <a:xfrm>
            <a:off x="7372952" y="3243714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Predicted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B2534-BD5C-A74C-9BE4-A285793A38E5}"/>
              </a:ext>
            </a:extLst>
          </p:cNvPr>
          <p:cNvSpPr txBox="1"/>
          <p:nvPr/>
        </p:nvSpPr>
        <p:spPr>
          <a:xfrm>
            <a:off x="7324825" y="3551721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serialiser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serializer, address, framework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6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23D531-1797-1347-9EED-2B144F9EB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04791"/>
              </p:ext>
            </p:extLst>
          </p:nvPr>
        </p:nvGraphicFramePr>
        <p:xfrm>
          <a:off x="292089" y="4660746"/>
          <a:ext cx="3721646" cy="1112520"/>
        </p:xfrm>
        <a:graphic>
          <a:graphicData uri="http://schemas.openxmlformats.org/drawingml/2006/table">
            <a:tbl>
              <a:tblPr firstRow="1" bandRow="1"/>
              <a:tblGrid>
                <a:gridCol w="1427763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05333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240548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words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0.109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0.131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0.077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0.090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9870C9-2D9B-0845-A17B-31F6B5D4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01811"/>
              </p:ext>
            </p:extLst>
          </p:nvPr>
        </p:nvGraphicFramePr>
        <p:xfrm>
          <a:off x="4012015" y="4660746"/>
          <a:ext cx="4099292" cy="1112520"/>
        </p:xfrm>
        <a:graphic>
          <a:graphicData uri="http://schemas.openxmlformats.org/drawingml/2006/table">
            <a:tbl>
              <a:tblPr firstRow="1" bandRow="1"/>
              <a:tblGrid>
                <a:gridCol w="1580206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15265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366431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sentences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0.049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0.018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4288AEA-5530-4E46-8DFB-9DD6E069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5" y="1462928"/>
            <a:ext cx="3627423" cy="2720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05086A-6950-C34E-B9E8-DB2A06E9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8" y="1462928"/>
            <a:ext cx="3627423" cy="27205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DB8A34-768C-9149-A350-57177C6EE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2" t="19393" r="9650" b="22650"/>
          <a:stretch/>
        </p:blipFill>
        <p:spPr>
          <a:xfrm>
            <a:off x="7731941" y="1681558"/>
            <a:ext cx="4167971" cy="22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5325C-6803-0142-A984-1944C531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3594058"/>
            <a:ext cx="4119005" cy="3089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C620D-1CDF-6346-A0C9-46759BB5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47" y="1094498"/>
            <a:ext cx="4119005" cy="3089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E5DB4F-AA78-BB43-A5E5-C1F8CACDE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6" y="3594058"/>
            <a:ext cx="4119005" cy="3089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4E505-6F13-DA46-8B26-AD2CAFAA4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6" y="1094498"/>
            <a:ext cx="4119005" cy="3089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C8E85-5EF5-1745-A5E4-B7917BEFC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782" y="3594058"/>
            <a:ext cx="4119005" cy="3089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978004-DE36-5541-9C7F-F3B2CE87F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0781" y="1094498"/>
            <a:ext cx="4119005" cy="30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3000"/>
      </p:ext>
    </p:extLst>
  </p:cSld>
  <p:clrMapOvr>
    <a:masterClrMapping/>
  </p:clrMapOvr>
</p:sld>
</file>

<file path=ppt/theme/theme1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604</Words>
  <Application>Microsoft Macintosh PowerPoint</Application>
  <PresentationFormat>와이드스크린</PresentationFormat>
  <Paragraphs>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</vt:lpstr>
      <vt:lpstr>Noto Sans CJK KR Medium</vt:lpstr>
      <vt:lpstr>Arial</vt:lpstr>
      <vt:lpstr>Cambria Math</vt:lpstr>
      <vt:lpstr>Roboto</vt:lpstr>
      <vt:lpstr>1_Material</vt:lpstr>
      <vt:lpstr>Material</vt:lpstr>
      <vt:lpstr>StackOverflow Auto-Tagger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 Auto-Tagger</dc:title>
  <dc:creator>Kim Taeyoon</dc:creator>
  <cp:lastModifiedBy>Kim Taeyoon</cp:lastModifiedBy>
  <cp:revision>31</cp:revision>
  <cp:lastPrinted>2020-06-17T14:16:44Z</cp:lastPrinted>
  <dcterms:created xsi:type="dcterms:W3CDTF">2020-06-17T08:20:57Z</dcterms:created>
  <dcterms:modified xsi:type="dcterms:W3CDTF">2020-06-17T14:22:44Z</dcterms:modified>
</cp:coreProperties>
</file>