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0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2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0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1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38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8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5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17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A5B9DB-0BF9-4260-A97B-936524F96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5FF838-AE3C-5CDC-5F71-182823EAB2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307" b="3044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24785-89B4-4433-955A-F2C847B15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859" y="614291"/>
            <a:ext cx="10577516" cy="5566372"/>
          </a:xfrm>
          <a:custGeom>
            <a:avLst/>
            <a:gdLst>
              <a:gd name="connsiteX0" fmla="*/ 2871593 w 10577516"/>
              <a:gd name="connsiteY0" fmla="*/ 5218333 h 5566372"/>
              <a:gd name="connsiteX1" fmla="*/ 3890441 w 10577516"/>
              <a:gd name="connsiteY1" fmla="*/ 5441298 h 5566372"/>
              <a:gd name="connsiteX2" fmla="*/ 4931282 w 10577516"/>
              <a:gd name="connsiteY2" fmla="*/ 5506891 h 5566372"/>
              <a:gd name="connsiteX3" fmla="*/ 2871593 w 10577516"/>
              <a:gd name="connsiteY3" fmla="*/ 5218333 h 5566372"/>
              <a:gd name="connsiteX4" fmla="*/ 4720395 w 10577516"/>
              <a:gd name="connsiteY4" fmla="*/ 128662 h 5566372"/>
              <a:gd name="connsiteX5" fmla="*/ 3554723 w 10577516"/>
              <a:gd name="connsiteY5" fmla="*/ 250059 h 5566372"/>
              <a:gd name="connsiteX6" fmla="*/ 2497230 w 10577516"/>
              <a:gd name="connsiteY6" fmla="*/ 530354 h 5566372"/>
              <a:gd name="connsiteX7" fmla="*/ 2960194 w 10577516"/>
              <a:gd name="connsiteY7" fmla="*/ 403237 h 5566372"/>
              <a:gd name="connsiteX8" fmla="*/ 3980314 w 10577516"/>
              <a:gd name="connsiteY8" fmla="*/ 212560 h 5566372"/>
              <a:gd name="connsiteX9" fmla="*/ 4677428 w 10577516"/>
              <a:gd name="connsiteY9" fmla="*/ 139593 h 5566372"/>
              <a:gd name="connsiteX10" fmla="*/ 4760675 w 10577516"/>
              <a:gd name="connsiteY10" fmla="*/ 134906 h 5566372"/>
              <a:gd name="connsiteX11" fmla="*/ 4792997 w 10577516"/>
              <a:gd name="connsiteY11" fmla="*/ 130123 h 5566372"/>
              <a:gd name="connsiteX12" fmla="*/ 4798006 w 10577516"/>
              <a:gd name="connsiteY12" fmla="*/ 130828 h 5566372"/>
              <a:gd name="connsiteX13" fmla="*/ 4798006 w 10577516"/>
              <a:gd name="connsiteY13" fmla="*/ 129381 h 5566372"/>
              <a:gd name="connsiteX14" fmla="*/ 4792997 w 10577516"/>
              <a:gd name="connsiteY14" fmla="*/ 130123 h 5566372"/>
              <a:gd name="connsiteX15" fmla="*/ 4788863 w 10577516"/>
              <a:gd name="connsiteY15" fmla="*/ 129541 h 5566372"/>
              <a:gd name="connsiteX16" fmla="*/ 4720395 w 10577516"/>
              <a:gd name="connsiteY16" fmla="*/ 128662 h 5566372"/>
              <a:gd name="connsiteX17" fmla="*/ 6438297 w 10577516"/>
              <a:gd name="connsiteY17" fmla="*/ 19 h 5566372"/>
              <a:gd name="connsiteX18" fmla="*/ 7523724 w 10577516"/>
              <a:gd name="connsiteY18" fmla="*/ 104129 h 5566372"/>
              <a:gd name="connsiteX19" fmla="*/ 8525668 w 10577516"/>
              <a:gd name="connsiteY19" fmla="*/ 421922 h 5566372"/>
              <a:gd name="connsiteX20" fmla="*/ 9518204 w 10577516"/>
              <a:gd name="connsiteY20" fmla="*/ 1055605 h 5566372"/>
              <a:gd name="connsiteX21" fmla="*/ 10008242 w 10577516"/>
              <a:gd name="connsiteY21" fmla="*/ 1589500 h 5566372"/>
              <a:gd name="connsiteX22" fmla="*/ 10325274 w 10577516"/>
              <a:gd name="connsiteY22" fmla="*/ 2051574 h 5566372"/>
              <a:gd name="connsiteX23" fmla="*/ 10565908 w 10577516"/>
              <a:gd name="connsiteY23" fmla="*/ 2649028 h 5566372"/>
              <a:gd name="connsiteX24" fmla="*/ 10542137 w 10577516"/>
              <a:gd name="connsiteY24" fmla="*/ 2966823 h 5566372"/>
              <a:gd name="connsiteX25" fmla="*/ 10513789 w 10577516"/>
              <a:gd name="connsiteY25" fmla="*/ 3066355 h 5566372"/>
              <a:gd name="connsiteX26" fmla="*/ 10417308 w 10577516"/>
              <a:gd name="connsiteY26" fmla="*/ 3369150 h 5566372"/>
              <a:gd name="connsiteX27" fmla="*/ 9794430 w 10577516"/>
              <a:gd name="connsiteY27" fmla="*/ 4220840 h 5566372"/>
              <a:gd name="connsiteX28" fmla="*/ 8719522 w 10577516"/>
              <a:gd name="connsiteY28" fmla="*/ 4888463 h 5566372"/>
              <a:gd name="connsiteX29" fmla="*/ 7693808 w 10577516"/>
              <a:gd name="connsiteY29" fmla="*/ 5234223 h 5566372"/>
              <a:gd name="connsiteX30" fmla="*/ 7092669 w 10577516"/>
              <a:gd name="connsiteY30" fmla="*/ 5363248 h 5566372"/>
              <a:gd name="connsiteX31" fmla="*/ 6240978 w 10577516"/>
              <a:gd name="connsiteY31" fmla="*/ 5507272 h 5566372"/>
              <a:gd name="connsiteX32" fmla="*/ 5462508 w 10577516"/>
              <a:gd name="connsiteY32" fmla="*/ 5559010 h 5566372"/>
              <a:gd name="connsiteX33" fmla="*/ 4386329 w 10577516"/>
              <a:gd name="connsiteY33" fmla="*/ 5548839 h 5566372"/>
              <a:gd name="connsiteX34" fmla="*/ 3501461 w 10577516"/>
              <a:gd name="connsiteY34" fmla="*/ 5432782 h 5566372"/>
              <a:gd name="connsiteX35" fmla="*/ 2624348 w 10577516"/>
              <a:gd name="connsiteY35" fmla="*/ 5200409 h 5566372"/>
              <a:gd name="connsiteX36" fmla="*/ 2221385 w 10577516"/>
              <a:gd name="connsiteY36" fmla="*/ 5053589 h 5566372"/>
              <a:gd name="connsiteX37" fmla="*/ 1173934 w 10577516"/>
              <a:gd name="connsiteY37" fmla="*/ 4636388 h 5566372"/>
              <a:gd name="connsiteX38" fmla="*/ 438176 w 10577516"/>
              <a:gd name="connsiteY38" fmla="*/ 4080883 h 5566372"/>
              <a:gd name="connsiteX39" fmla="*/ 18687 w 10577516"/>
              <a:gd name="connsiteY39" fmla="*/ 2942161 h 5566372"/>
              <a:gd name="connsiteX40" fmla="*/ 0 w 10577516"/>
              <a:gd name="connsiteY40" fmla="*/ 2832713 h 5566372"/>
              <a:gd name="connsiteX41" fmla="*/ 0 w 10577516"/>
              <a:gd name="connsiteY41" fmla="*/ 2747290 h 5566372"/>
              <a:gd name="connsiteX42" fmla="*/ 14746 w 10577516"/>
              <a:gd name="connsiteY42" fmla="*/ 2661993 h 5566372"/>
              <a:gd name="connsiteX43" fmla="*/ 292753 w 10577516"/>
              <a:gd name="connsiteY43" fmla="*/ 1968947 h 5566372"/>
              <a:gd name="connsiteX44" fmla="*/ 923893 w 10577516"/>
              <a:gd name="connsiteY44" fmla="*/ 1299417 h 5566372"/>
              <a:gd name="connsiteX45" fmla="*/ 2035538 w 10577516"/>
              <a:gd name="connsiteY45" fmla="*/ 648828 h 5566372"/>
              <a:gd name="connsiteX46" fmla="*/ 3545571 w 10577516"/>
              <a:gd name="connsiteY46" fmla="*/ 196289 h 5566372"/>
              <a:gd name="connsiteX47" fmla="*/ 5211705 w 10577516"/>
              <a:gd name="connsiteY47" fmla="*/ 78323 h 5566372"/>
              <a:gd name="connsiteX48" fmla="*/ 5467720 w 10577516"/>
              <a:gd name="connsiteY48" fmla="*/ 77052 h 5566372"/>
              <a:gd name="connsiteX49" fmla="*/ 6073564 w 10577516"/>
              <a:gd name="connsiteY49" fmla="*/ 11840 h 5566372"/>
              <a:gd name="connsiteX50" fmla="*/ 6438297 w 10577516"/>
              <a:gd name="connsiteY50" fmla="*/ 19 h 55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77516" h="5566372">
                <a:moveTo>
                  <a:pt x="2871593" y="5218333"/>
                </a:moveTo>
                <a:cubicBezTo>
                  <a:pt x="2990956" y="5269180"/>
                  <a:pt x="3517223" y="5383586"/>
                  <a:pt x="3890441" y="5441298"/>
                </a:cubicBezTo>
                <a:cubicBezTo>
                  <a:pt x="4162855" y="5483248"/>
                  <a:pt x="4828063" y="5526341"/>
                  <a:pt x="4931282" y="5506891"/>
                </a:cubicBezTo>
                <a:cubicBezTo>
                  <a:pt x="4236330" y="5449560"/>
                  <a:pt x="3552816" y="5364900"/>
                  <a:pt x="2871593" y="5218333"/>
                </a:cubicBezTo>
                <a:close/>
                <a:moveTo>
                  <a:pt x="4720395" y="128662"/>
                </a:moveTo>
                <a:cubicBezTo>
                  <a:pt x="4329266" y="138551"/>
                  <a:pt x="3939509" y="179153"/>
                  <a:pt x="3554723" y="250059"/>
                </a:cubicBezTo>
                <a:cubicBezTo>
                  <a:pt x="3195336" y="315207"/>
                  <a:pt x="2841707" y="408943"/>
                  <a:pt x="2497230" y="530354"/>
                </a:cubicBezTo>
                <a:cubicBezTo>
                  <a:pt x="2650917" y="485354"/>
                  <a:pt x="2804728" y="441372"/>
                  <a:pt x="2960194" y="403237"/>
                </a:cubicBezTo>
                <a:cubicBezTo>
                  <a:pt x="3296586" y="321538"/>
                  <a:pt x="3637121" y="257890"/>
                  <a:pt x="3980314" y="212560"/>
                </a:cubicBezTo>
                <a:cubicBezTo>
                  <a:pt x="4212050" y="181797"/>
                  <a:pt x="4444422" y="158280"/>
                  <a:pt x="4677428" y="139593"/>
                </a:cubicBezTo>
                <a:cubicBezTo>
                  <a:pt x="4704949" y="137369"/>
                  <a:pt x="4732915" y="137369"/>
                  <a:pt x="4760675" y="134906"/>
                </a:cubicBezTo>
                <a:lnTo>
                  <a:pt x="4792997" y="130123"/>
                </a:lnTo>
                <a:lnTo>
                  <a:pt x="4798006" y="130828"/>
                </a:lnTo>
                <a:lnTo>
                  <a:pt x="4798006" y="129381"/>
                </a:lnTo>
                <a:lnTo>
                  <a:pt x="4792997" y="130123"/>
                </a:lnTo>
                <a:lnTo>
                  <a:pt x="4788863" y="129541"/>
                </a:lnTo>
                <a:cubicBezTo>
                  <a:pt x="4766106" y="127801"/>
                  <a:pt x="4743237" y="127505"/>
                  <a:pt x="4720395" y="128662"/>
                </a:cubicBezTo>
                <a:close/>
                <a:moveTo>
                  <a:pt x="6438297" y="19"/>
                </a:moveTo>
                <a:cubicBezTo>
                  <a:pt x="6802322" y="-887"/>
                  <a:pt x="7164203" y="31671"/>
                  <a:pt x="7523724" y="104129"/>
                </a:cubicBezTo>
                <a:cubicBezTo>
                  <a:pt x="7868594" y="172060"/>
                  <a:pt x="8204694" y="278661"/>
                  <a:pt x="8525668" y="421922"/>
                </a:cubicBezTo>
                <a:cubicBezTo>
                  <a:pt x="8886414" y="582180"/>
                  <a:pt x="9221001" y="795802"/>
                  <a:pt x="9518204" y="1055605"/>
                </a:cubicBezTo>
                <a:cubicBezTo>
                  <a:pt x="9701176" y="1214502"/>
                  <a:pt x="9865578" y="1393612"/>
                  <a:pt x="10008242" y="1589500"/>
                </a:cubicBezTo>
                <a:cubicBezTo>
                  <a:pt x="10117308" y="1741190"/>
                  <a:pt x="10222982" y="1895218"/>
                  <a:pt x="10325274" y="2051574"/>
                </a:cubicBezTo>
                <a:cubicBezTo>
                  <a:pt x="10446215" y="2231789"/>
                  <a:pt x="10528180" y="2435291"/>
                  <a:pt x="10565908" y="2649028"/>
                </a:cubicBezTo>
                <a:cubicBezTo>
                  <a:pt x="10584595" y="2757459"/>
                  <a:pt x="10583451" y="2862839"/>
                  <a:pt x="10542137" y="2966823"/>
                </a:cubicBezTo>
                <a:cubicBezTo>
                  <a:pt x="10530023" y="2999186"/>
                  <a:pt x="10520540" y="3032466"/>
                  <a:pt x="10513789" y="3066355"/>
                </a:cubicBezTo>
                <a:cubicBezTo>
                  <a:pt x="10490298" y="3169843"/>
                  <a:pt x="10458023" y="3271142"/>
                  <a:pt x="10417308" y="3369150"/>
                </a:cubicBezTo>
                <a:cubicBezTo>
                  <a:pt x="10279257" y="3703851"/>
                  <a:pt x="10062140" y="3980714"/>
                  <a:pt x="9794430" y="4220840"/>
                </a:cubicBezTo>
                <a:cubicBezTo>
                  <a:pt x="9475364" y="4506346"/>
                  <a:pt x="9109391" y="4716599"/>
                  <a:pt x="8719522" y="4888463"/>
                </a:cubicBezTo>
                <a:cubicBezTo>
                  <a:pt x="8388126" y="5034394"/>
                  <a:pt x="8044526" y="5145368"/>
                  <a:pt x="7693808" y="5234223"/>
                </a:cubicBezTo>
                <a:cubicBezTo>
                  <a:pt x="7495123" y="5285070"/>
                  <a:pt x="7294022" y="5324223"/>
                  <a:pt x="7092669" y="5363248"/>
                </a:cubicBezTo>
                <a:cubicBezTo>
                  <a:pt x="6809577" y="5418035"/>
                  <a:pt x="6527120" y="5474730"/>
                  <a:pt x="6240978" y="5507272"/>
                </a:cubicBezTo>
                <a:cubicBezTo>
                  <a:pt x="5982166" y="5536509"/>
                  <a:pt x="5722845" y="5554814"/>
                  <a:pt x="5462508" y="5559010"/>
                </a:cubicBezTo>
                <a:cubicBezTo>
                  <a:pt x="5103782" y="5564730"/>
                  <a:pt x="4744928" y="5576298"/>
                  <a:pt x="4386329" y="5548839"/>
                </a:cubicBezTo>
                <a:cubicBezTo>
                  <a:pt x="4089394" y="5527103"/>
                  <a:pt x="3793960" y="5488344"/>
                  <a:pt x="3501461" y="5432782"/>
                </a:cubicBezTo>
                <a:cubicBezTo>
                  <a:pt x="3204247" y="5374930"/>
                  <a:pt x="2911229" y="5297299"/>
                  <a:pt x="2624348" y="5200409"/>
                </a:cubicBezTo>
                <a:cubicBezTo>
                  <a:pt x="2488841" y="5154775"/>
                  <a:pt x="2358417" y="5094775"/>
                  <a:pt x="2221385" y="5053589"/>
                </a:cubicBezTo>
                <a:cubicBezTo>
                  <a:pt x="1859988" y="4945157"/>
                  <a:pt x="1506856" y="4815878"/>
                  <a:pt x="1173934" y="4636388"/>
                </a:cubicBezTo>
                <a:cubicBezTo>
                  <a:pt x="900250" y="4488931"/>
                  <a:pt x="647539" y="4313508"/>
                  <a:pt x="438176" y="4080883"/>
                </a:cubicBezTo>
                <a:cubicBezTo>
                  <a:pt x="146695" y="3757114"/>
                  <a:pt x="3178" y="3378811"/>
                  <a:pt x="18687" y="2942161"/>
                </a:cubicBezTo>
                <a:cubicBezTo>
                  <a:pt x="19582" y="2904814"/>
                  <a:pt x="13236" y="2867645"/>
                  <a:pt x="0" y="2832713"/>
                </a:cubicBezTo>
                <a:lnTo>
                  <a:pt x="0" y="2747290"/>
                </a:lnTo>
                <a:cubicBezTo>
                  <a:pt x="13474" y="2720341"/>
                  <a:pt x="10296" y="2690468"/>
                  <a:pt x="14746" y="2661993"/>
                </a:cubicBezTo>
                <a:cubicBezTo>
                  <a:pt x="54533" y="2409665"/>
                  <a:pt x="152923" y="2181106"/>
                  <a:pt x="292753" y="1968947"/>
                </a:cubicBezTo>
                <a:cubicBezTo>
                  <a:pt x="464108" y="1708991"/>
                  <a:pt x="680970" y="1491747"/>
                  <a:pt x="923893" y="1299417"/>
                </a:cubicBezTo>
                <a:cubicBezTo>
                  <a:pt x="1263678" y="1030182"/>
                  <a:pt x="1638930" y="820945"/>
                  <a:pt x="2035538" y="648828"/>
                </a:cubicBezTo>
                <a:cubicBezTo>
                  <a:pt x="2521001" y="438575"/>
                  <a:pt x="3025660" y="291755"/>
                  <a:pt x="3545571" y="196289"/>
                </a:cubicBezTo>
                <a:cubicBezTo>
                  <a:pt x="4094899" y="95674"/>
                  <a:pt x="4653670" y="56116"/>
                  <a:pt x="5211705" y="78323"/>
                </a:cubicBezTo>
                <a:cubicBezTo>
                  <a:pt x="5297128" y="81756"/>
                  <a:pt x="5383313" y="88620"/>
                  <a:pt x="5467720" y="77052"/>
                </a:cubicBezTo>
                <a:cubicBezTo>
                  <a:pt x="5669076" y="49467"/>
                  <a:pt x="5870557" y="24299"/>
                  <a:pt x="6073564" y="11840"/>
                </a:cubicBezTo>
                <a:cubicBezTo>
                  <a:pt x="6195374" y="4340"/>
                  <a:pt x="6316955" y="320"/>
                  <a:pt x="6438297" y="19"/>
                </a:cubicBezTo>
                <a:close/>
              </a:path>
            </a:pathLst>
          </a:custGeom>
          <a:solidFill>
            <a:srgbClr val="664DC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DEEB3-5509-EB86-AEDE-121B75943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925" y="1731762"/>
            <a:ext cx="8058150" cy="245384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8100" dirty="0"/>
              <a:t>SWR302</a:t>
            </a:r>
            <a:br>
              <a:rPr lang="en-US" sz="8100" dirty="0"/>
            </a:br>
            <a:r>
              <a:rPr lang="en-US" sz="8100" dirty="0"/>
              <a:t>ASSIGNMENT</a:t>
            </a:r>
            <a:endParaRPr lang="vi-VN" sz="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FE353-EB5A-76D8-9BAD-C469C18C0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591" y="4593839"/>
            <a:ext cx="5734051" cy="93459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/>
              <a:t>NET1807 _ Group 4</a:t>
            </a:r>
          </a:p>
          <a:p>
            <a:pPr algn="ctr">
              <a:lnSpc>
                <a:spcPct val="100000"/>
              </a:lnSpc>
            </a:pPr>
            <a:r>
              <a:rPr lang="en-US" sz="3600" dirty="0"/>
              <a:t>Lecture: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ths.trinh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huy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hiep</a:t>
            </a:r>
            <a:endParaRPr lang="en-US" sz="3600" b="1" dirty="0"/>
          </a:p>
          <a:p>
            <a:pPr algn="ctr">
              <a:lnSpc>
                <a:spcPct val="100000"/>
              </a:lnSpc>
            </a:pPr>
            <a:endParaRPr lang="vi-VN" sz="3600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B2E64D6-3AEB-4AFF-9475-E210F85E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7CBB886-F51F-4EEC-F0F4-9FDE119D8631}"/>
              </a:ext>
            </a:extLst>
          </p:cNvPr>
          <p:cNvSpPr txBox="1">
            <a:spLocks/>
          </p:cNvSpPr>
          <p:nvPr/>
        </p:nvSpPr>
        <p:spPr>
          <a:xfrm>
            <a:off x="3365657" y="723677"/>
            <a:ext cx="5734051" cy="9345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400" dirty="0"/>
              <a:t>Summer 2024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40585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3F3F0"/>
      </a:lt2>
      <a:accent1>
        <a:srgbClr val="664DC3"/>
      </a:accent1>
      <a:accent2>
        <a:srgbClr val="3D54B2"/>
      </a:accent2>
      <a:accent3>
        <a:srgbClr val="4D96C3"/>
      </a:accent3>
      <a:accent4>
        <a:srgbClr val="3BB1AE"/>
      </a:accent4>
      <a:accent5>
        <a:srgbClr val="4BBF8B"/>
      </a:accent5>
      <a:accent6>
        <a:srgbClr val="3BB14B"/>
      </a:accent6>
      <a:hlink>
        <a:srgbClr val="349C7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The Hand Bold</vt:lpstr>
      <vt:lpstr>The Serif Hand Black</vt:lpstr>
      <vt:lpstr>SketchyVTI</vt:lpstr>
      <vt:lpstr>SWR302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SWR302 ASSIGNMENT 1.2</dc:title>
  <dc:creator>Tien Anh Nguyen Huu</dc:creator>
  <cp:lastModifiedBy>PinkKyy Nevve</cp:lastModifiedBy>
  <cp:revision>14</cp:revision>
  <dcterms:created xsi:type="dcterms:W3CDTF">2022-06-02T11:08:57Z</dcterms:created>
  <dcterms:modified xsi:type="dcterms:W3CDTF">2024-06-18T11:59:08Z</dcterms:modified>
</cp:coreProperties>
</file>