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EF43-5327-43C0-8860-651C1DC3C1CB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0C3C-2F57-4B5A-882C-731AC313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4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EF43-5327-43C0-8860-651C1DC3C1CB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0C3C-2F57-4B5A-882C-731AC313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9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EF43-5327-43C0-8860-651C1DC3C1CB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0C3C-2F57-4B5A-882C-731AC313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76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EF43-5327-43C0-8860-651C1DC3C1CB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0C3C-2F57-4B5A-882C-731AC313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7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EF43-5327-43C0-8860-651C1DC3C1CB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0C3C-2F57-4B5A-882C-731AC313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35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EF43-5327-43C0-8860-651C1DC3C1CB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0C3C-2F57-4B5A-882C-731AC313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79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EF43-5327-43C0-8860-651C1DC3C1CB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0C3C-2F57-4B5A-882C-731AC313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26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EF43-5327-43C0-8860-651C1DC3C1CB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0C3C-2F57-4B5A-882C-731AC313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37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EF43-5327-43C0-8860-651C1DC3C1CB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0C3C-2F57-4B5A-882C-731AC313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6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EF43-5327-43C0-8860-651C1DC3C1CB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00C3C-2F57-4B5A-882C-731AC313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2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EF43-5327-43C0-8860-651C1DC3C1CB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0C3C-2F57-4B5A-882C-731AC313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EF43-5327-43C0-8860-651C1DC3C1CB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0C3C-2F57-4B5A-882C-731AC313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EF43-5327-43C0-8860-651C1DC3C1CB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0C3C-2F57-4B5A-882C-731AC313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3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EF43-5327-43C0-8860-651C1DC3C1CB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0C3C-2F57-4B5A-882C-731AC313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8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EF43-5327-43C0-8860-651C1DC3C1CB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0C3C-2F57-4B5A-882C-731AC313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5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EF43-5327-43C0-8860-651C1DC3C1CB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0C3C-2F57-4B5A-882C-731AC313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9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EF43-5327-43C0-8860-651C1DC3C1CB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0C3C-2F57-4B5A-882C-731AC313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1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70EF43-5327-43C0-8860-651C1DC3C1CB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00C3C-2F57-4B5A-882C-731AC313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2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Clock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2</a:t>
            </a:r>
          </a:p>
          <a:p>
            <a:r>
              <a:rPr lang="en-US" dirty="0" err="1" smtClean="0"/>
              <a:t>Binay</a:t>
            </a:r>
            <a:r>
              <a:rPr lang="en-US" dirty="0" smtClean="0"/>
              <a:t> </a:t>
            </a:r>
            <a:r>
              <a:rPr lang="en-US" dirty="0" err="1" smtClean="0"/>
              <a:t>Thapa</a:t>
            </a:r>
            <a:r>
              <a:rPr lang="en-US" dirty="0" smtClean="0"/>
              <a:t>, Michael </a:t>
            </a:r>
            <a:r>
              <a:rPr lang="en-US" dirty="0" err="1" smtClean="0"/>
              <a:t>Lavergne</a:t>
            </a:r>
            <a:r>
              <a:rPr lang="en-US" dirty="0" smtClean="0"/>
              <a:t>, Shelby Savoy, Tyler Becker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59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everyone did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Binay</a:t>
            </a:r>
            <a:r>
              <a:rPr lang="en-US" dirty="0" smtClean="0"/>
              <a:t> – Set up Models classes, Clock-in/Clock-out</a:t>
            </a:r>
          </a:p>
          <a:p>
            <a:endParaRPr lang="en-US" dirty="0"/>
          </a:p>
          <a:p>
            <a:r>
              <a:rPr lang="en-US" dirty="0" smtClean="0"/>
              <a:t>Michael – Account Management, Cookie Authentication,</a:t>
            </a:r>
          </a:p>
          <a:p>
            <a:endParaRPr lang="en-US" dirty="0"/>
          </a:p>
          <a:p>
            <a:r>
              <a:rPr lang="en-US" dirty="0" smtClean="0"/>
              <a:t>Shelby –  Admin Views, </a:t>
            </a:r>
            <a:r>
              <a:rPr lang="en-US" dirty="0" err="1" smtClean="0"/>
              <a:t>css</a:t>
            </a:r>
            <a:r>
              <a:rPr lang="en-US" dirty="0" smtClean="0"/>
              <a:t> theme, Role checks for Admin</a:t>
            </a:r>
          </a:p>
          <a:p>
            <a:endParaRPr lang="en-US" dirty="0"/>
          </a:p>
          <a:p>
            <a:r>
              <a:rPr lang="en-US" dirty="0" smtClean="0"/>
              <a:t>Tyler – Portal, User views</a:t>
            </a:r>
          </a:p>
        </p:txBody>
      </p:sp>
    </p:spTree>
    <p:extLst>
      <p:ext uri="{BB962C8B-B14F-4D97-AF65-F5344CB8AC3E}">
        <p14:creationId xmlns:p14="http://schemas.microsoft.com/office/powerpoint/2010/main" val="1960467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81</TotalTime>
  <Words>53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Parallax</vt:lpstr>
      <vt:lpstr>Time Clock Application</vt:lpstr>
      <vt:lpstr>What everyone did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Clock Application</dc:title>
  <dc:creator>Shelby Savoy</dc:creator>
  <cp:lastModifiedBy>Shelby Savoy</cp:lastModifiedBy>
  <cp:revision>4</cp:revision>
  <dcterms:created xsi:type="dcterms:W3CDTF">2015-02-10T04:24:16Z</dcterms:created>
  <dcterms:modified xsi:type="dcterms:W3CDTF">2015-02-10T05:45:26Z</dcterms:modified>
</cp:coreProperties>
</file>