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046D-A193-CA33-0E68-BD2D2B255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9A07B-1F83-6BA1-8C81-9D5F149B1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9CAEB-66CE-12E3-8DF7-3A11EF1B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7F70-C9EB-40EF-9A8E-73D667952BD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477DF-BAB8-2E6A-BBD5-9DDE04C2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AB90E-F23B-83C1-80BA-A90C17C3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17A9-3B42-43B4-B541-C9B1290B7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72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8669-958C-5EEE-C13D-E08B0EF5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22E91-CC66-4A24-2EED-AFE62B941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7C228-8E5A-3F0E-7DDD-6B6DC417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7F70-C9EB-40EF-9A8E-73D667952BD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61940-E5CE-5F9B-28D8-47669569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275CA-44D3-1BB1-431F-0403BA91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17A9-3B42-43B4-B541-C9B1290B7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4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93BC3-F1FB-EA02-9D42-9935EF5BB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1309B-B766-30FE-9EB0-2A8C78D90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E49C2-005A-2DF3-E394-E863FE36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7F70-C9EB-40EF-9A8E-73D667952BD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DA9C4-5D1A-E6FC-0535-2D8FAD43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FF909-D396-3663-6D4B-E24A382A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17A9-3B42-43B4-B541-C9B1290B7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29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7DAD-BE20-FF26-C453-CDFFEAA9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8341-5E4B-67D8-B560-1B29F860B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FFB5D-AE05-DC4B-8DC3-6011ED5B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7F70-C9EB-40EF-9A8E-73D667952BD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4E8C1-F637-6371-9599-A4FB240F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918E-FA08-F68D-069B-16D88ABA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17A9-3B42-43B4-B541-C9B1290B7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55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A3ED-42CB-44FB-3D55-BE5D3290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5B662-2D2E-5A4B-BBCD-E18BEBA49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6E39-867D-07D3-2E50-EF16828C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7F70-C9EB-40EF-9A8E-73D667952BD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EC47-F911-7030-5BF3-37FB993D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51DCD-5135-2DCD-76D0-AA6E272B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17A9-3B42-43B4-B541-C9B1290B7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61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6509-D3DE-3735-5AFF-4CFD88FC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D7F51-7D06-8EC4-82C2-BA7B4226C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82F30-9706-A89B-5327-EC67E7293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8F953-898F-B998-10E0-720D2C5E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7F70-C9EB-40EF-9A8E-73D667952BD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E17EE-2F0C-CBD9-8494-CC509895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FF038-950B-9956-A815-81255791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17A9-3B42-43B4-B541-C9B1290B7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5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243F-AA22-7D5A-E1FC-193BFADF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C896F-EF57-2C33-7602-4C5A6A23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C29EB-4929-1B25-1EB6-E5F9D390E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5CB4F-C763-2835-7FE5-9E3A45FF4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5AC0D-CCC6-7CF8-0E7E-8102973B5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0BA44-0267-D9A0-84FC-DC41A490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7F70-C9EB-40EF-9A8E-73D667952BD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38E3FB-AE8D-D166-B37A-C829DB12B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9F8EB-3481-E641-2451-4325D487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17A9-3B42-43B4-B541-C9B1290B7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58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14A57-9F3E-7AAD-3883-E8E0074E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D69C5-F147-AAB4-2FA7-8B37C46B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7F70-C9EB-40EF-9A8E-73D667952BD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91DF7-4A3F-B7A9-01D4-F0FB232D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8607A-7DC8-FE47-B881-DEEA5A16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17A9-3B42-43B4-B541-C9B1290B7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32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9C780-68E6-5610-D936-392D5060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7F70-C9EB-40EF-9A8E-73D667952BD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CA157-C7B6-6495-C1E6-A0A218D3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8D68D-ED54-B7C5-59DB-C07E48EA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17A9-3B42-43B4-B541-C9B1290B7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9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D7EE-4FEA-E66D-6201-025C0776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F4A30-B436-AF0C-51A4-9D5082F5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253E3-F1E9-1E80-DD8C-1CC720100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E588E-C2DF-B137-2A15-32EFEF63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7F70-C9EB-40EF-9A8E-73D667952BD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80243-4D71-A5EC-6C2E-6F0B8800B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95664-C766-4DE4-40AE-B970FD80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17A9-3B42-43B4-B541-C9B1290B7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23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4D0B-49B0-7F2E-9351-1758F2DA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FD76F-2ABF-EF75-C712-5E4CCE42B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987D9-CC18-CD73-084C-43CDD50F2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EF40D-5D38-5B07-C10C-DF100935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7F70-C9EB-40EF-9A8E-73D667952BD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4DEE7-C1A8-7A29-76D8-91716BE2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A43BF-0315-3A79-4553-3DD5A3E8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17A9-3B42-43B4-B541-C9B1290B7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36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98C91-A148-E03A-D390-184B476E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6BB9C-7A40-9EB2-2542-EE777BAB4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65C19-3610-14BA-5DB5-47D8D7358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747F70-C9EB-40EF-9A8E-73D667952BD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F957C-7F9A-0B62-2C9A-CBC89BEC5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DD0F9-FC4B-87FD-B61B-566233274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B417A9-3B42-43B4-B541-C9B1290B7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20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EDBA5-AA08-98CA-492F-68879749624E}"/>
              </a:ext>
            </a:extLst>
          </p:cNvPr>
          <p:cNvSpPr txBox="1"/>
          <p:nvPr/>
        </p:nvSpPr>
        <p:spPr>
          <a:xfrm>
            <a:off x="2190750" y="1784307"/>
            <a:ext cx="789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Momentum Builder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EF291-EE4B-12B5-8E83-07F0D90745A2}"/>
              </a:ext>
            </a:extLst>
          </p:cNvPr>
          <p:cNvSpPr txBox="1"/>
          <p:nvPr/>
        </p:nvSpPr>
        <p:spPr>
          <a:xfrm>
            <a:off x="2190750" y="2392554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Empowering Young Adults Through Positive Micro-Actions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EB7F9B-FE7B-F3D9-2B8D-16B11A9170A7}"/>
              </a:ext>
            </a:extLst>
          </p:cNvPr>
          <p:cNvSpPr txBox="1"/>
          <p:nvPr/>
        </p:nvSpPr>
        <p:spPr>
          <a:xfrm>
            <a:off x="2400300" y="3239717"/>
            <a:ext cx="609600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Team: </a:t>
            </a: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Tarek, 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Tyler, Josh G, Josh T, Olivia, Michal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DEAE9-D86A-CB79-3A29-EB742447D31E}"/>
              </a:ext>
            </a:extLst>
          </p:cNvPr>
          <p:cNvSpPr txBox="1"/>
          <p:nvPr/>
        </p:nvSpPr>
        <p:spPr>
          <a:xfrm>
            <a:off x="2362200" y="3769955"/>
            <a:ext cx="6096000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Event: Reboot London Hackathon 2025 | Lloyds Banking Group</a:t>
            </a:r>
          </a:p>
        </p:txBody>
      </p:sp>
    </p:spTree>
    <p:extLst>
      <p:ext uri="{BB962C8B-B14F-4D97-AF65-F5344CB8AC3E}">
        <p14:creationId xmlns:p14="http://schemas.microsoft.com/office/powerpoint/2010/main" val="1901185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FA218-E1E6-E58F-9228-CAAC0C3E8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817DE5-A4A4-A4D5-80A7-16137D710E51}"/>
              </a:ext>
            </a:extLst>
          </p:cNvPr>
          <p:cNvSpPr txBox="1"/>
          <p:nvPr/>
        </p:nvSpPr>
        <p:spPr>
          <a:xfrm>
            <a:off x="733425" y="7773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Next Steps (Future Vision)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754FC-3ECD-94F3-7205-BD0690C1CCEF}"/>
              </a:ext>
            </a:extLst>
          </p:cNvPr>
          <p:cNvSpPr txBox="1"/>
          <p:nvPr/>
        </p:nvSpPr>
        <p:spPr>
          <a:xfrm>
            <a:off x="1895475" y="2060807"/>
            <a:ext cx="6096000" cy="2772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Integrate live data from wearables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Personalisation</a:t>
            </a: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using ML models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services for scale (Azure Functions, Cosmos DB, etc.)</a:t>
            </a:r>
            <a:endParaRPr lang="pl-P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l-PL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Mobile </a:t>
            </a: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1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E0E24-3E94-6F20-0DED-43A499624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4BE221-9E20-491C-7D74-54D0B28AB566}"/>
              </a:ext>
            </a:extLst>
          </p:cNvPr>
          <p:cNvSpPr txBox="1"/>
          <p:nvPr/>
        </p:nvSpPr>
        <p:spPr>
          <a:xfrm>
            <a:off x="3943350" y="5297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Thank You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0B76E-65F7-6FC4-5E41-03F4079FA2EE}"/>
              </a:ext>
            </a:extLst>
          </p:cNvPr>
          <p:cNvSpPr txBox="1"/>
          <p:nvPr/>
        </p:nvSpPr>
        <p:spPr>
          <a:xfrm>
            <a:off x="2514600" y="1491336"/>
            <a:ext cx="6096000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Quick recap: Empowering youth through positivity and micro-goals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98242D-EFA4-F68C-4152-BA2E7C96851C}"/>
              </a:ext>
            </a:extLst>
          </p:cNvPr>
          <p:cNvSpPr txBox="1"/>
          <p:nvPr/>
        </p:nvSpPr>
        <p:spPr>
          <a:xfrm>
            <a:off x="3048000" y="3239718"/>
            <a:ext cx="609600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 for questions!</a:t>
            </a:r>
          </a:p>
        </p:txBody>
      </p:sp>
    </p:spTree>
    <p:extLst>
      <p:ext uri="{BB962C8B-B14F-4D97-AF65-F5344CB8AC3E}">
        <p14:creationId xmlns:p14="http://schemas.microsoft.com/office/powerpoint/2010/main" val="181718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63875-DB49-C857-E03B-624912D5E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A7A060-9FF6-536A-CD0C-28320AC56DCA}"/>
              </a:ext>
            </a:extLst>
          </p:cNvPr>
          <p:cNvSpPr txBox="1"/>
          <p:nvPr/>
        </p:nvSpPr>
        <p:spPr>
          <a:xfrm>
            <a:off x="561975" y="4154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Challenge Statement (Planning &amp; Analysis)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272CA-2CC6-B151-6E68-8485D09B736F}"/>
              </a:ext>
            </a:extLst>
          </p:cNvPr>
          <p:cNvSpPr txBox="1"/>
          <p:nvPr/>
        </p:nvSpPr>
        <p:spPr>
          <a:xfrm>
            <a:off x="561975" y="1329411"/>
            <a:ext cx="6096000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Problem: Young adults struggle to turn intention into routine due to stress, burnout, or financial pressure.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5B9A2-3A2A-153C-1F2A-C0E1879E0AD8}"/>
              </a:ext>
            </a:extLst>
          </p:cNvPr>
          <p:cNvSpPr txBox="1"/>
          <p:nvPr/>
        </p:nvSpPr>
        <p:spPr>
          <a:xfrm>
            <a:off x="561975" y="2329536"/>
            <a:ext cx="6096000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Our Goal: Use positive feedback loops via wearable data to suggest micro-goals that build momentum.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A8BC30-4374-B4FA-984F-BEC153AC03C6}"/>
              </a:ext>
            </a:extLst>
          </p:cNvPr>
          <p:cNvSpPr txBox="1"/>
          <p:nvPr/>
        </p:nvSpPr>
        <p:spPr>
          <a:xfrm>
            <a:off x="561975" y="3262986"/>
            <a:ext cx="6096000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Tool Mention: Azure Boards used for task planning and tracking.</a:t>
            </a:r>
          </a:p>
        </p:txBody>
      </p:sp>
    </p:spTree>
    <p:extLst>
      <p:ext uri="{BB962C8B-B14F-4D97-AF65-F5344CB8AC3E}">
        <p14:creationId xmlns:p14="http://schemas.microsoft.com/office/powerpoint/2010/main" val="366849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88D6C-A79C-5077-C65C-7BDCF3460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A73A4E-250C-77FF-D1CD-B6AF730AD1BD}"/>
              </a:ext>
            </a:extLst>
          </p:cNvPr>
          <p:cNvSpPr txBox="1"/>
          <p:nvPr/>
        </p:nvSpPr>
        <p:spPr>
          <a:xfrm>
            <a:off x="714375" y="615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Requirements Gathering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2E2EA-4FD6-4310-9B12-EB320BBCA0C2}"/>
              </a:ext>
            </a:extLst>
          </p:cNvPr>
          <p:cNvSpPr txBox="1"/>
          <p:nvPr/>
        </p:nvSpPr>
        <p:spPr>
          <a:xfrm>
            <a:off x="714375" y="12059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Personas: Samira, Javier, Aisha, etc</a:t>
            </a:r>
            <a:r>
              <a:rPr lang="pl-P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20242-98C4-4825-A370-7EF003110A97}"/>
              </a:ext>
            </a:extLst>
          </p:cNvPr>
          <p:cNvSpPr txBox="1"/>
          <p:nvPr/>
        </p:nvSpPr>
        <p:spPr>
          <a:xfrm>
            <a:off x="714375" y="1796534"/>
            <a:ext cx="6096000" cy="1965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Needs Identified: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Mental wellbeing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Job readiness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Financial stability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Points: Sleep, HRV, step count, mood, etc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29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4C31E-58F5-4945-229C-E9492AB04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2C9F0-FD98-4B42-6C7F-DCFE48FD2D3B}"/>
              </a:ext>
            </a:extLst>
          </p:cNvPr>
          <p:cNvSpPr txBox="1"/>
          <p:nvPr/>
        </p:nvSpPr>
        <p:spPr>
          <a:xfrm>
            <a:off x="476250" y="424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Design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08FDD-0B51-4BC5-693C-8CA49579F2BB}"/>
              </a:ext>
            </a:extLst>
          </p:cNvPr>
          <p:cNvSpPr txBox="1"/>
          <p:nvPr/>
        </p:nvSpPr>
        <p:spPr>
          <a:xfrm>
            <a:off x="3048000" y="1211059"/>
            <a:ext cx="6096000" cy="4664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Architecture Diagram: (Use Azure Diagram / Visio to show this)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selects a persona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Synthetic data triggers insight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Micro-goal is suggested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UX Design: Clean, persona-driven UI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Trigger Logic: Staged decision tree (mocked for MVP)</a:t>
            </a:r>
          </a:p>
        </p:txBody>
      </p:sp>
    </p:spTree>
    <p:extLst>
      <p:ext uri="{BB962C8B-B14F-4D97-AF65-F5344CB8AC3E}">
        <p14:creationId xmlns:p14="http://schemas.microsoft.com/office/powerpoint/2010/main" val="418763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605BD-7E85-23C0-29FE-A9BA3A39E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2A9981-57E8-81C1-257A-E90BB33F1A63}"/>
              </a:ext>
            </a:extLst>
          </p:cNvPr>
          <p:cNvSpPr txBox="1"/>
          <p:nvPr/>
        </p:nvSpPr>
        <p:spPr>
          <a:xfrm>
            <a:off x="542925" y="4344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Implementation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2363B-8CD4-48DF-7F57-F930B402AE74}"/>
              </a:ext>
            </a:extLst>
          </p:cNvPr>
          <p:cNvSpPr txBox="1"/>
          <p:nvPr/>
        </p:nvSpPr>
        <p:spPr>
          <a:xfrm>
            <a:off x="2638425" y="1501021"/>
            <a:ext cx="6096000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Frontend: HTML + Tailwind CSS + JavaScript (or React)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Data: CSV Persona Files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Usage: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Static Web Apps (to host MVP UI)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Boards (tracking development progress)</a:t>
            </a:r>
          </a:p>
        </p:txBody>
      </p:sp>
    </p:spTree>
    <p:extLst>
      <p:ext uri="{BB962C8B-B14F-4D97-AF65-F5344CB8AC3E}">
        <p14:creationId xmlns:p14="http://schemas.microsoft.com/office/powerpoint/2010/main" val="311909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58338-416D-5CDF-D259-BDD1C278D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1D85FD-C697-26D4-1F9A-A8061DCA36CB}"/>
              </a:ext>
            </a:extLst>
          </p:cNvPr>
          <p:cNvSpPr txBox="1"/>
          <p:nvPr/>
        </p:nvSpPr>
        <p:spPr>
          <a:xfrm>
            <a:off x="676275" y="577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Testing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59831-5099-B0EF-3350-A758BF36AE3A}"/>
              </a:ext>
            </a:extLst>
          </p:cNvPr>
          <p:cNvSpPr txBox="1"/>
          <p:nvPr/>
        </p:nvSpPr>
        <p:spPr>
          <a:xfrm>
            <a:off x="2714625" y="1960250"/>
            <a:ext cx="6096000" cy="2270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Manual scenario testing per persona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Mock data used to simulate real-time interaction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Goal: Ensure logic connects data insights with relevant micro-goals</a:t>
            </a:r>
          </a:p>
        </p:txBody>
      </p:sp>
    </p:spTree>
    <p:extLst>
      <p:ext uri="{BB962C8B-B14F-4D97-AF65-F5344CB8AC3E}">
        <p14:creationId xmlns:p14="http://schemas.microsoft.com/office/powerpoint/2010/main" val="211221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D1591-39E3-D84F-7DC9-3B7BF363F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92D004-CB72-DE62-B961-322289A7D37D}"/>
              </a:ext>
            </a:extLst>
          </p:cNvPr>
          <p:cNvSpPr txBox="1"/>
          <p:nvPr/>
        </p:nvSpPr>
        <p:spPr>
          <a:xfrm>
            <a:off x="666750" y="615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Deployment (Optional)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2CA4F-0F65-D4A6-C387-BDD47E8D3E26}"/>
              </a:ext>
            </a:extLst>
          </p:cNvPr>
          <p:cNvSpPr txBox="1"/>
          <p:nvPr/>
        </p:nvSpPr>
        <p:spPr>
          <a:xfrm>
            <a:off x="1600200" y="1893575"/>
            <a:ext cx="6096000" cy="2270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(If time permits)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Deployed via Azure Static Web Apps or GitHub Pages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Future: Integration with Azure Functions + HealthKit/Fitbit APIs</a:t>
            </a:r>
          </a:p>
        </p:txBody>
      </p:sp>
    </p:spTree>
    <p:extLst>
      <p:ext uri="{BB962C8B-B14F-4D97-AF65-F5344CB8AC3E}">
        <p14:creationId xmlns:p14="http://schemas.microsoft.com/office/powerpoint/2010/main" val="231429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DB5A7-0D06-F8A1-0A85-A1B801CF7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BD8DCE-CD89-7F9A-1EEF-95CD568F0C7C}"/>
              </a:ext>
            </a:extLst>
          </p:cNvPr>
          <p:cNvSpPr txBox="1"/>
          <p:nvPr/>
        </p:nvSpPr>
        <p:spPr>
          <a:xfrm>
            <a:off x="762000" y="577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Features Demo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C8985-C9EF-A670-F952-7DAA2D01CD46}"/>
              </a:ext>
            </a:extLst>
          </p:cNvPr>
          <p:cNvSpPr txBox="1"/>
          <p:nvPr/>
        </p:nvSpPr>
        <p:spPr>
          <a:xfrm>
            <a:off x="2914650" y="2042851"/>
            <a:ext cx="6096000" cy="2772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 live demo or walkthrough: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 a persona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 triggered data (e.g. "Sleep improved by 12%")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Display a relevant micro-goal</a:t>
            </a:r>
          </a:p>
        </p:txBody>
      </p:sp>
    </p:spTree>
    <p:extLst>
      <p:ext uri="{BB962C8B-B14F-4D97-AF65-F5344CB8AC3E}">
        <p14:creationId xmlns:p14="http://schemas.microsoft.com/office/powerpoint/2010/main" val="419889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54A30-1DC5-C8B5-1B76-03EFC9BBE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A44FB8-EC97-5A80-21CE-E71D7FF80C47}"/>
              </a:ext>
            </a:extLst>
          </p:cNvPr>
          <p:cNvSpPr txBox="1"/>
          <p:nvPr/>
        </p:nvSpPr>
        <p:spPr>
          <a:xfrm>
            <a:off x="923925" y="725118"/>
            <a:ext cx="609600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Value &amp; Impact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75F63-10C6-3D23-07AD-F64FD4F54B80}"/>
              </a:ext>
            </a:extLst>
          </p:cNvPr>
          <p:cNvSpPr txBox="1"/>
          <p:nvPr/>
        </p:nvSpPr>
        <p:spPr>
          <a:xfrm>
            <a:off x="1647825" y="1920121"/>
            <a:ext cx="6096000" cy="2373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it supports: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Personal wellbeing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Job readiness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Financial independence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Emphasis on actionable, timely, positive nudges</a:t>
            </a:r>
          </a:p>
        </p:txBody>
      </p:sp>
    </p:spTree>
    <p:extLst>
      <p:ext uri="{BB962C8B-B14F-4D97-AF65-F5344CB8AC3E}">
        <p14:creationId xmlns:p14="http://schemas.microsoft.com/office/powerpoint/2010/main" val="182092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373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Michal Kolanski</dc:creator>
  <cp:lastModifiedBy>Michal Kolanski</cp:lastModifiedBy>
  <cp:revision>1</cp:revision>
  <dcterms:created xsi:type="dcterms:W3CDTF">2025-04-24T05:48:06Z</dcterms:created>
  <dcterms:modified xsi:type="dcterms:W3CDTF">2025-04-24T06:05:28Z</dcterms:modified>
</cp:coreProperties>
</file>