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Poppins" charset="1" panose="00000500000000000000"/>
      <p:regular r:id="rId10"/>
    </p:embeddedFont>
    <p:embeddedFont>
      <p:font typeface="League Spartan" charset="1" panose="00000800000000000000"/>
      <p:regular r:id="rId11"/>
    </p:embeddedFont>
    <p:embeddedFont>
      <p:font typeface="Poppins Bold" charset="1" panose="000008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lloydsbank.com/assets/lloyds-new-logo-brand-update.jpg" TargetMode="External" Type="http://schemas.openxmlformats.org/officeDocument/2006/relationships/hyperlink"/><Relationship Id="rId3" Target="https://www.lloydsbank.com/assets/lloyds-new-logo-brand-update.jpg" TargetMode="External" Type="http://schemas.openxmlformats.org/officeDocument/2006/relationships/hyperlink"/><Relationship Id="rId4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7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901053"/>
            <a:ext cx="7137497" cy="349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1"/>
              </a:lnSpc>
            </a:pPr>
            <a:r>
              <a:rPr lang="en-US" sz="197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Small Steps, Big Changes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198114"/>
            <a:ext cx="15436863" cy="3799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95"/>
              </a:lnSpc>
            </a:pPr>
            <a:r>
              <a:rPr lang="en-US" sz="13699">
                <a:solidFill>
                  <a:srgbClr val="FEFEF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Momentum </a:t>
            </a:r>
          </a:p>
          <a:p>
            <a:pPr algn="l">
              <a:lnSpc>
                <a:spcPts val="14795"/>
              </a:lnSpc>
            </a:pPr>
            <a:r>
              <a:rPr lang="en-US" sz="13699">
                <a:solidFill>
                  <a:srgbClr val="FEFEF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Builder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167791" y="-1595391"/>
            <a:ext cx="5248182" cy="5248182"/>
            <a:chOff x="0" y="0"/>
            <a:chExt cx="812800" cy="812800"/>
          </a:xfrm>
        </p:grpSpPr>
        <p:sp>
          <p:nvSpPr>
            <p:cNvPr name="Freeform 5" id="5">
              <a:hlinkClick r:id="rId2" tooltip="https://www.lloydsbank.com/assets/lloyds-new-logo-brand-update.jpg"/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7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320191" y="-1442991"/>
            <a:ext cx="5248182" cy="5248182"/>
            <a:chOff x="0" y="0"/>
            <a:chExt cx="812800" cy="812800"/>
          </a:xfrm>
        </p:grpSpPr>
        <p:sp>
          <p:nvSpPr>
            <p:cNvPr name="Freeform 8" id="8">
              <a:hlinkClick r:id="rId3" tooltip="https://www.lloydsbank.com/assets/lloyds-new-logo-brand-update.jpg"/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71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3072285" y="340939"/>
            <a:ext cx="3743992" cy="2396155"/>
          </a:xfrm>
          <a:custGeom>
            <a:avLst/>
            <a:gdLst/>
            <a:ahLst/>
            <a:cxnLst/>
            <a:rect r="r" b="b" t="t" l="l"/>
            <a:pathLst>
              <a:path h="2396155" w="3743992">
                <a:moveTo>
                  <a:pt x="0" y="0"/>
                </a:moveTo>
                <a:lnTo>
                  <a:pt x="3743993" y="0"/>
                </a:lnTo>
                <a:lnTo>
                  <a:pt x="3743993" y="2396155"/>
                </a:lnTo>
                <a:lnTo>
                  <a:pt x="0" y="23961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1555" y="2619548"/>
            <a:ext cx="4948151" cy="6311438"/>
            <a:chOff x="0" y="0"/>
            <a:chExt cx="1303217" cy="16622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3217" cy="1662272"/>
            </a:xfrm>
            <a:custGeom>
              <a:avLst/>
              <a:gdLst/>
              <a:ahLst/>
              <a:cxnLst/>
              <a:rect r="r" b="b" t="t" l="l"/>
              <a:pathLst>
                <a:path h="1662272" w="1303217">
                  <a:moveTo>
                    <a:pt x="79795" y="0"/>
                  </a:moveTo>
                  <a:lnTo>
                    <a:pt x="1223422" y="0"/>
                  </a:lnTo>
                  <a:cubicBezTo>
                    <a:pt x="1244585" y="0"/>
                    <a:pt x="1264881" y="8407"/>
                    <a:pt x="1279845" y="23371"/>
                  </a:cubicBezTo>
                  <a:cubicBezTo>
                    <a:pt x="1294810" y="38336"/>
                    <a:pt x="1303217" y="58632"/>
                    <a:pt x="1303217" y="79795"/>
                  </a:cubicBezTo>
                  <a:lnTo>
                    <a:pt x="1303217" y="1582477"/>
                  </a:lnTo>
                  <a:cubicBezTo>
                    <a:pt x="1303217" y="1626546"/>
                    <a:pt x="1267491" y="1662272"/>
                    <a:pt x="1223422" y="1662272"/>
                  </a:cubicBezTo>
                  <a:lnTo>
                    <a:pt x="79795" y="1662272"/>
                  </a:lnTo>
                  <a:cubicBezTo>
                    <a:pt x="35725" y="1662272"/>
                    <a:pt x="0" y="1626546"/>
                    <a:pt x="0" y="1582477"/>
                  </a:cubicBezTo>
                  <a:lnTo>
                    <a:pt x="0" y="79795"/>
                  </a:lnTo>
                  <a:cubicBezTo>
                    <a:pt x="0" y="35725"/>
                    <a:pt x="35725" y="0"/>
                    <a:pt x="79795" y="0"/>
                  </a:cubicBezTo>
                  <a:close/>
                </a:path>
              </a:pathLst>
            </a:custGeom>
            <a:solidFill>
              <a:srgbClr val="C7FF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03217" cy="17098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31"/>
                </a:lnSpc>
              </a:pPr>
              <a:r>
                <a:rPr lang="en-US" sz="237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Problem: </a:t>
              </a:r>
            </a:p>
            <a:p>
              <a:pPr algn="ctr">
                <a:lnSpc>
                  <a:spcPts val="3331"/>
                </a:lnSpc>
              </a:pPr>
            </a:p>
            <a:p>
              <a:pPr algn="ctr">
                <a:lnSpc>
                  <a:spcPts val="3331"/>
                </a:lnSpc>
              </a:pPr>
              <a:r>
                <a:rPr lang="en-US" sz="237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Young adults struggle to turn intention into routine due to stress, burnout, or financial pressure.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60994" y="2619548"/>
            <a:ext cx="4981402" cy="6111933"/>
            <a:chOff x="0" y="0"/>
            <a:chExt cx="1311974" cy="16097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11974" cy="1609727"/>
            </a:xfrm>
            <a:custGeom>
              <a:avLst/>
              <a:gdLst/>
              <a:ahLst/>
              <a:cxnLst/>
              <a:rect r="r" b="b" t="t" l="l"/>
              <a:pathLst>
                <a:path h="1609727" w="1311974">
                  <a:moveTo>
                    <a:pt x="79262" y="0"/>
                  </a:moveTo>
                  <a:lnTo>
                    <a:pt x="1232712" y="0"/>
                  </a:lnTo>
                  <a:cubicBezTo>
                    <a:pt x="1253733" y="0"/>
                    <a:pt x="1273894" y="8351"/>
                    <a:pt x="1288759" y="23215"/>
                  </a:cubicBezTo>
                  <a:cubicBezTo>
                    <a:pt x="1303623" y="38080"/>
                    <a:pt x="1311974" y="58241"/>
                    <a:pt x="1311974" y="79262"/>
                  </a:cubicBezTo>
                  <a:lnTo>
                    <a:pt x="1311974" y="1530465"/>
                  </a:lnTo>
                  <a:cubicBezTo>
                    <a:pt x="1311974" y="1551486"/>
                    <a:pt x="1303623" y="1571647"/>
                    <a:pt x="1288759" y="1586512"/>
                  </a:cubicBezTo>
                  <a:cubicBezTo>
                    <a:pt x="1273894" y="1601376"/>
                    <a:pt x="1253733" y="1609727"/>
                    <a:pt x="1232712" y="1609727"/>
                  </a:cubicBezTo>
                  <a:lnTo>
                    <a:pt x="79262" y="1609727"/>
                  </a:lnTo>
                  <a:cubicBezTo>
                    <a:pt x="58241" y="1609727"/>
                    <a:pt x="38080" y="1601376"/>
                    <a:pt x="23215" y="1586512"/>
                  </a:cubicBezTo>
                  <a:cubicBezTo>
                    <a:pt x="8351" y="1571647"/>
                    <a:pt x="0" y="1551486"/>
                    <a:pt x="0" y="1530465"/>
                  </a:cubicBezTo>
                  <a:lnTo>
                    <a:pt x="0" y="79262"/>
                  </a:lnTo>
                  <a:cubicBezTo>
                    <a:pt x="0" y="58241"/>
                    <a:pt x="8351" y="38080"/>
                    <a:pt x="23215" y="23215"/>
                  </a:cubicBezTo>
                  <a:cubicBezTo>
                    <a:pt x="38080" y="8351"/>
                    <a:pt x="58241" y="0"/>
                    <a:pt x="79262" y="0"/>
                  </a:cubicBezTo>
                  <a:close/>
                </a:path>
              </a:pathLst>
            </a:custGeom>
            <a:solidFill>
              <a:srgbClr val="C9C9C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311974" cy="1657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31"/>
                </a:lnSpc>
              </a:pPr>
              <a:r>
                <a:rPr lang="en-US" sz="237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Our Goal:</a:t>
              </a:r>
            </a:p>
            <a:p>
              <a:pPr algn="ctr">
                <a:lnSpc>
                  <a:spcPts val="3331"/>
                </a:lnSpc>
              </a:pPr>
            </a:p>
            <a:p>
              <a:pPr algn="ctr">
                <a:lnSpc>
                  <a:spcPts val="3331"/>
                </a:lnSpc>
              </a:pPr>
              <a:r>
                <a:rPr lang="en-US" sz="237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 Use positive feedback loops via wearable data to suggest micro-goals that build momentum.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904875"/>
            <a:ext cx="1403188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F0F0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 Statement - Planning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2569883" y="2619548"/>
            <a:ext cx="4981402" cy="6111933"/>
            <a:chOff x="0" y="0"/>
            <a:chExt cx="1311974" cy="16097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11974" cy="1609727"/>
            </a:xfrm>
            <a:custGeom>
              <a:avLst/>
              <a:gdLst/>
              <a:ahLst/>
              <a:cxnLst/>
              <a:rect r="r" b="b" t="t" l="l"/>
              <a:pathLst>
                <a:path h="1609727" w="1311974">
                  <a:moveTo>
                    <a:pt x="79262" y="0"/>
                  </a:moveTo>
                  <a:lnTo>
                    <a:pt x="1232712" y="0"/>
                  </a:lnTo>
                  <a:cubicBezTo>
                    <a:pt x="1253733" y="0"/>
                    <a:pt x="1273894" y="8351"/>
                    <a:pt x="1288759" y="23215"/>
                  </a:cubicBezTo>
                  <a:cubicBezTo>
                    <a:pt x="1303623" y="38080"/>
                    <a:pt x="1311974" y="58241"/>
                    <a:pt x="1311974" y="79262"/>
                  </a:cubicBezTo>
                  <a:lnTo>
                    <a:pt x="1311974" y="1530465"/>
                  </a:lnTo>
                  <a:cubicBezTo>
                    <a:pt x="1311974" y="1551486"/>
                    <a:pt x="1303623" y="1571647"/>
                    <a:pt x="1288759" y="1586512"/>
                  </a:cubicBezTo>
                  <a:cubicBezTo>
                    <a:pt x="1273894" y="1601376"/>
                    <a:pt x="1253733" y="1609727"/>
                    <a:pt x="1232712" y="1609727"/>
                  </a:cubicBezTo>
                  <a:lnTo>
                    <a:pt x="79262" y="1609727"/>
                  </a:lnTo>
                  <a:cubicBezTo>
                    <a:pt x="58241" y="1609727"/>
                    <a:pt x="38080" y="1601376"/>
                    <a:pt x="23215" y="1586512"/>
                  </a:cubicBezTo>
                  <a:cubicBezTo>
                    <a:pt x="8351" y="1571647"/>
                    <a:pt x="0" y="1551486"/>
                    <a:pt x="0" y="1530465"/>
                  </a:cubicBezTo>
                  <a:lnTo>
                    <a:pt x="0" y="79262"/>
                  </a:lnTo>
                  <a:cubicBezTo>
                    <a:pt x="0" y="58241"/>
                    <a:pt x="8351" y="38080"/>
                    <a:pt x="23215" y="23215"/>
                  </a:cubicBezTo>
                  <a:cubicBezTo>
                    <a:pt x="38080" y="8351"/>
                    <a:pt x="58241" y="0"/>
                    <a:pt x="79262" y="0"/>
                  </a:cubicBezTo>
                  <a:close/>
                </a:path>
              </a:pathLst>
            </a:custGeom>
            <a:solidFill>
              <a:srgbClr val="11B67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1311974" cy="16859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31"/>
                </a:lnSpc>
              </a:pPr>
              <a:r>
                <a:rPr lang="en-US" sz="2379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Our Users: </a:t>
              </a:r>
            </a:p>
            <a:p>
              <a:pPr algn="ctr">
                <a:lnSpc>
                  <a:spcPts val="3331"/>
                </a:lnSpc>
              </a:pPr>
            </a:p>
            <a:p>
              <a:pPr algn="ctr">
                <a:lnSpc>
                  <a:spcPts val="3331"/>
                </a:lnSpc>
              </a:pPr>
              <a:r>
                <a:rPr lang="en-US" sz="2379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6 Personas experiencing anxiety, financial stress, sleep issues, burnout etc</a:t>
              </a:r>
            </a:p>
            <a:p>
              <a:pPr algn="ctr">
                <a:lnSpc>
                  <a:spcPts val="2771"/>
                </a:lnSpc>
              </a:pPr>
            </a:p>
            <a:p>
              <a:pPr algn="ctr">
                <a:lnSpc>
                  <a:spcPts val="2771"/>
                </a:lnSpc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93827" y="2820878"/>
            <a:ext cx="11900346" cy="6437422"/>
          </a:xfrm>
          <a:custGeom>
            <a:avLst/>
            <a:gdLst/>
            <a:ahLst/>
            <a:cxnLst/>
            <a:rect r="r" b="b" t="t" l="l"/>
            <a:pathLst>
              <a:path h="6437422" w="11900346">
                <a:moveTo>
                  <a:pt x="0" y="0"/>
                </a:moveTo>
                <a:lnTo>
                  <a:pt x="11900346" y="0"/>
                </a:lnTo>
                <a:lnTo>
                  <a:pt x="11900346" y="6437422"/>
                </a:lnTo>
                <a:lnTo>
                  <a:pt x="0" y="6437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35127" y="905048"/>
            <a:ext cx="1403188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F0F0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System Design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792390" y="9498131"/>
            <a:ext cx="1466910" cy="388112"/>
            <a:chOff x="0" y="0"/>
            <a:chExt cx="386347" cy="1022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6347" cy="102219"/>
            </a:xfrm>
            <a:custGeom>
              <a:avLst/>
              <a:gdLst/>
              <a:ahLst/>
              <a:cxnLst/>
              <a:rect r="r" b="b" t="t" l="l"/>
              <a:pathLst>
                <a:path h="102219" w="386347">
                  <a:moveTo>
                    <a:pt x="51109" y="0"/>
                  </a:moveTo>
                  <a:lnTo>
                    <a:pt x="335237" y="0"/>
                  </a:lnTo>
                  <a:cubicBezTo>
                    <a:pt x="348792" y="0"/>
                    <a:pt x="361792" y="5385"/>
                    <a:pt x="371377" y="14970"/>
                  </a:cubicBezTo>
                  <a:cubicBezTo>
                    <a:pt x="380962" y="24554"/>
                    <a:pt x="386347" y="37554"/>
                    <a:pt x="386347" y="51109"/>
                  </a:cubicBezTo>
                  <a:lnTo>
                    <a:pt x="386347" y="51109"/>
                  </a:lnTo>
                  <a:cubicBezTo>
                    <a:pt x="386347" y="79336"/>
                    <a:pt x="363464" y="102219"/>
                    <a:pt x="335237" y="102219"/>
                  </a:cubicBezTo>
                  <a:lnTo>
                    <a:pt x="51109" y="102219"/>
                  </a:lnTo>
                  <a:cubicBezTo>
                    <a:pt x="37554" y="102219"/>
                    <a:pt x="24554" y="96834"/>
                    <a:pt x="14970" y="87249"/>
                  </a:cubicBezTo>
                  <a:cubicBezTo>
                    <a:pt x="5385" y="77664"/>
                    <a:pt x="0" y="64664"/>
                    <a:pt x="0" y="51109"/>
                  </a:cubicBezTo>
                  <a:lnTo>
                    <a:pt x="0" y="51109"/>
                  </a:lnTo>
                  <a:cubicBezTo>
                    <a:pt x="0" y="37554"/>
                    <a:pt x="5385" y="24554"/>
                    <a:pt x="14970" y="14970"/>
                  </a:cubicBezTo>
                  <a:cubicBezTo>
                    <a:pt x="24554" y="5385"/>
                    <a:pt x="37554" y="0"/>
                    <a:pt x="51109" y="0"/>
                  </a:cubicBezTo>
                  <a:close/>
                </a:path>
              </a:pathLst>
            </a:custGeom>
            <a:solidFill>
              <a:srgbClr val="0F0F0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6347" cy="140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8"/>
                </a:lnSpc>
              </a:pPr>
              <a:r>
                <a:rPr lang="en-US" sz="1220" spc="976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NEXT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41555" y="3680460"/>
            <a:ext cx="4945867" cy="3456536"/>
            <a:chOff x="0" y="0"/>
            <a:chExt cx="1302615" cy="9103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02615" cy="910363"/>
            </a:xfrm>
            <a:custGeom>
              <a:avLst/>
              <a:gdLst/>
              <a:ahLst/>
              <a:cxnLst/>
              <a:rect r="r" b="b" t="t" l="l"/>
              <a:pathLst>
                <a:path h="910363" w="1302615">
                  <a:moveTo>
                    <a:pt x="79832" y="0"/>
                  </a:moveTo>
                  <a:lnTo>
                    <a:pt x="1222783" y="0"/>
                  </a:lnTo>
                  <a:cubicBezTo>
                    <a:pt x="1266873" y="0"/>
                    <a:pt x="1302615" y="35742"/>
                    <a:pt x="1302615" y="79832"/>
                  </a:cubicBezTo>
                  <a:lnTo>
                    <a:pt x="1302615" y="830531"/>
                  </a:lnTo>
                  <a:cubicBezTo>
                    <a:pt x="1302615" y="851704"/>
                    <a:pt x="1294204" y="872010"/>
                    <a:pt x="1279233" y="886981"/>
                  </a:cubicBezTo>
                  <a:cubicBezTo>
                    <a:pt x="1264262" y="901953"/>
                    <a:pt x="1243956" y="910363"/>
                    <a:pt x="1222783" y="910363"/>
                  </a:cubicBezTo>
                  <a:lnTo>
                    <a:pt x="79832" y="910363"/>
                  </a:lnTo>
                  <a:cubicBezTo>
                    <a:pt x="58659" y="910363"/>
                    <a:pt x="38354" y="901953"/>
                    <a:pt x="23382" y="886981"/>
                  </a:cubicBezTo>
                  <a:cubicBezTo>
                    <a:pt x="8411" y="872010"/>
                    <a:pt x="0" y="851704"/>
                    <a:pt x="0" y="830531"/>
                  </a:cubicBezTo>
                  <a:lnTo>
                    <a:pt x="0" y="79832"/>
                  </a:lnTo>
                  <a:cubicBezTo>
                    <a:pt x="0" y="58659"/>
                    <a:pt x="8411" y="38354"/>
                    <a:pt x="23382" y="23382"/>
                  </a:cubicBezTo>
                  <a:cubicBezTo>
                    <a:pt x="38354" y="8411"/>
                    <a:pt x="58659" y="0"/>
                    <a:pt x="79832" y="0"/>
                  </a:cubicBezTo>
                  <a:close/>
                </a:path>
              </a:pathLst>
            </a:custGeom>
            <a:solidFill>
              <a:srgbClr val="C7FFC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02615" cy="948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71"/>
                </a:lnSpc>
              </a:pPr>
              <a:r>
                <a:rPr lang="en-US" sz="197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 web application that uses IoT data to suggest ‘micro-goals’ to elivate stress or build/ create new habits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092272" y="3680460"/>
            <a:ext cx="4775044" cy="3587981"/>
            <a:chOff x="0" y="0"/>
            <a:chExt cx="1257625" cy="9449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7625" cy="944983"/>
            </a:xfrm>
            <a:custGeom>
              <a:avLst/>
              <a:gdLst/>
              <a:ahLst/>
              <a:cxnLst/>
              <a:rect r="r" b="b" t="t" l="l"/>
              <a:pathLst>
                <a:path h="944983" w="1257625">
                  <a:moveTo>
                    <a:pt x="82688" y="0"/>
                  </a:moveTo>
                  <a:lnTo>
                    <a:pt x="1174937" y="0"/>
                  </a:lnTo>
                  <a:cubicBezTo>
                    <a:pt x="1196867" y="0"/>
                    <a:pt x="1217899" y="8712"/>
                    <a:pt x="1233406" y="24219"/>
                  </a:cubicBezTo>
                  <a:cubicBezTo>
                    <a:pt x="1248913" y="39726"/>
                    <a:pt x="1257625" y="60758"/>
                    <a:pt x="1257625" y="82688"/>
                  </a:cubicBezTo>
                  <a:lnTo>
                    <a:pt x="1257625" y="862295"/>
                  </a:lnTo>
                  <a:cubicBezTo>
                    <a:pt x="1257625" y="907962"/>
                    <a:pt x="1220604" y="944983"/>
                    <a:pt x="1174937" y="944983"/>
                  </a:cubicBezTo>
                  <a:lnTo>
                    <a:pt x="82688" y="944983"/>
                  </a:lnTo>
                  <a:cubicBezTo>
                    <a:pt x="60758" y="944983"/>
                    <a:pt x="39726" y="936271"/>
                    <a:pt x="24219" y="920764"/>
                  </a:cubicBezTo>
                  <a:cubicBezTo>
                    <a:pt x="8712" y="905257"/>
                    <a:pt x="0" y="884225"/>
                    <a:pt x="0" y="862295"/>
                  </a:cubicBezTo>
                  <a:lnTo>
                    <a:pt x="0" y="82688"/>
                  </a:lnTo>
                  <a:cubicBezTo>
                    <a:pt x="0" y="60758"/>
                    <a:pt x="8712" y="39726"/>
                    <a:pt x="24219" y="24219"/>
                  </a:cubicBezTo>
                  <a:cubicBezTo>
                    <a:pt x="39726" y="8712"/>
                    <a:pt x="60758" y="0"/>
                    <a:pt x="82688" y="0"/>
                  </a:cubicBezTo>
                  <a:close/>
                </a:path>
              </a:pathLst>
            </a:custGeom>
            <a:solidFill>
              <a:srgbClr val="C9C9C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7625" cy="983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71"/>
                </a:lnSpc>
              </a:pPr>
              <a:r>
                <a:rPr lang="en-US" sz="197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 Wellness Bite ‘micro-goal’ for users experiencing high levels of anxiety we can suggest breathing exercise 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9564806"/>
            <a:ext cx="412855" cy="216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8"/>
              </a:lnSpc>
            </a:pPr>
            <a:r>
              <a:rPr lang="en-US" sz="1220">
                <a:solidFill>
                  <a:srgbClr val="0F0F0F"/>
                </a:solidFill>
                <a:latin typeface="Poppins"/>
                <a:ea typeface="Poppins"/>
                <a:cs typeface="Poppins"/>
                <a:sym typeface="Poppins"/>
              </a:rPr>
              <a:t>2029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04044" y="9564806"/>
            <a:ext cx="1479912" cy="216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8"/>
              </a:lnSpc>
            </a:pPr>
            <a:r>
              <a:rPr lang="en-US" sz="1220">
                <a:solidFill>
                  <a:srgbClr val="0F0F0F"/>
                </a:solidFill>
                <a:latin typeface="Poppins"/>
                <a:ea typeface="Poppins"/>
                <a:cs typeface="Poppins"/>
                <a:sym typeface="Poppins"/>
              </a:rPr>
              <a:t>Presentation Slide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5127" y="905048"/>
            <a:ext cx="1403188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F0F0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Solution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2569883" y="3680460"/>
            <a:ext cx="4689417" cy="3587981"/>
            <a:chOff x="0" y="0"/>
            <a:chExt cx="1235073" cy="9449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35073" cy="944983"/>
            </a:xfrm>
            <a:custGeom>
              <a:avLst/>
              <a:gdLst/>
              <a:ahLst/>
              <a:cxnLst/>
              <a:rect r="r" b="b" t="t" l="l"/>
              <a:pathLst>
                <a:path h="944983" w="1235073">
                  <a:moveTo>
                    <a:pt x="84198" y="0"/>
                  </a:moveTo>
                  <a:lnTo>
                    <a:pt x="1150875" y="0"/>
                  </a:lnTo>
                  <a:cubicBezTo>
                    <a:pt x="1197376" y="0"/>
                    <a:pt x="1235073" y="37697"/>
                    <a:pt x="1235073" y="84198"/>
                  </a:cubicBezTo>
                  <a:lnTo>
                    <a:pt x="1235073" y="860785"/>
                  </a:lnTo>
                  <a:cubicBezTo>
                    <a:pt x="1235073" y="907286"/>
                    <a:pt x="1197376" y="944983"/>
                    <a:pt x="1150875" y="944983"/>
                  </a:cubicBezTo>
                  <a:lnTo>
                    <a:pt x="84198" y="944983"/>
                  </a:lnTo>
                  <a:cubicBezTo>
                    <a:pt x="37697" y="944983"/>
                    <a:pt x="0" y="907286"/>
                    <a:pt x="0" y="860785"/>
                  </a:cubicBezTo>
                  <a:lnTo>
                    <a:pt x="0" y="84198"/>
                  </a:lnTo>
                  <a:cubicBezTo>
                    <a:pt x="0" y="37697"/>
                    <a:pt x="37697" y="0"/>
                    <a:pt x="84198" y="0"/>
                  </a:cubicBezTo>
                  <a:close/>
                </a:path>
              </a:pathLst>
            </a:custGeom>
            <a:solidFill>
              <a:srgbClr val="11B67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35073" cy="983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71"/>
                </a:lnSpc>
              </a:pPr>
              <a:r>
                <a:rPr lang="en-US" sz="197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Users will be rewarded for completing their ‘micro-goals’ earn points that can be spent on subscription or Lloyds products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DAGljO12XzQ</dc:identifier>
  <dcterms:modified xsi:type="dcterms:W3CDTF">2011-08-01T06:04:30Z</dcterms:modified>
  <cp:revision>1</cp:revision>
  <dc:title>momentum_builder_ppt</dc:title>
</cp:coreProperties>
</file>