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6296"/>
  </p:normalViewPr>
  <p:slideViewPr>
    <p:cSldViewPr snapToGrid="0" snapToObjects="1">
      <p:cViewPr varScale="1">
        <p:scale>
          <a:sx n="124" d="100"/>
          <a:sy n="124" d="100"/>
        </p:scale>
        <p:origin x="96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0201-4C07-684A-BF9E-8217C5B3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A1860-EEA5-F042-BD00-9C0CDBF5C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F940-98B2-2440-B165-2AF91B7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9439-97DE-4048-9346-9C78414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0E19-6A46-374E-8E5C-269860A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3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7C7D-FC6C-F043-8D9F-B6AB6962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3BBB-8B00-E54C-921D-2354F89F9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6BFD-E6DF-DC4F-8A15-DCBB661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A5E6-DE01-0143-8CDE-DF5DCFF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AFB08-13BE-B14B-92D0-4829A613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7E9E4-FA31-2141-8078-C82A7BCE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DBE8-C50D-8248-A010-659D1098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2FD3-F1EB-1642-BE2D-EFE00BD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3194-5123-2340-B25D-8BAD16A5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36E8-4963-5E49-BCD7-3540ACE1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1D4D-8BE1-9C44-BDAC-CDD7C255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81C2-9449-E944-B100-38DD41BD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ECC2-0390-1548-AD84-BD716C47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A172-431C-EA42-9219-B7A5DEBC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EC03-FB5D-2344-B48A-FCA5EF80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EBC-48BE-BF41-B670-B6B1D511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8C6F-5686-354F-BA13-0705EE98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26F5-BB37-3446-944B-D1D64C9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356C-0469-0043-B785-FF1C365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8378-503D-2942-A290-63BA82D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4E1-7A04-A24C-940D-AB6FCDA0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EB7-55AA-E142-886E-DBAD19917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44AFE-5C44-B840-A613-ACD0C689D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20235-EB5E-974D-8A2E-F61E41D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D473E-9DD6-184E-B610-8F141E0E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89D54-90C4-B847-9426-710AC2EC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E5E6-B757-9648-BB0E-F574522E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0134-5ED8-7842-8CA8-7B624963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676F-52FB-FB43-8F24-103F0FD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FA394-B181-CF4A-9DBC-0B312A3F4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F7C2-F260-2F4D-B30D-038776BF9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ED2ED-C5EE-104F-81B2-921EF675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D742-4382-5440-9D8C-503FCCC8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6992C-E7C2-5C45-9818-64FCCE3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6554-A461-3D46-BEEB-CE927318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87543-1E2E-B245-BAF5-208A500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24D64-ACCB-0B45-9DDF-E513BE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B8A48-549D-1241-8E2D-46AFA83B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FB13F-7C01-7445-AB32-87453E7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C6CDE-2C37-FE41-BC65-096D643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36749-A535-F94C-A77C-FC0BE4A4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206F-1016-1341-8E7B-1A082491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46FE-8420-F043-8B04-72A77142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FEFD9-2A56-D745-8AAE-C54D106F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B50C-74E2-0246-892D-4D9A75A5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5871-386A-914D-9733-D5C78CA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70B04-116C-B54F-A5A3-EB304DE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7F9F-B93A-E24C-A988-5EC6FEE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52ADA-ABB9-D04B-B951-B3F2346C4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8CA0-46AB-A744-88FA-087B4FB5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B81F-00B8-8B47-B759-604538A6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15958-45B5-E044-B2FD-E727D51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703B4-2B6B-5443-AD1B-EE4E99A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B9881-1A3A-BF4C-B4AE-F85D2B33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C19C-B1B6-C343-8F1F-F48916B77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DA33-F118-9E4B-B1B7-B3D94AE91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C71F-3960-AB4F-8ABB-2453F0726AE9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48E9-F42E-3B4E-BAB1-FF7056E3C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FC06-E959-D34D-8461-113D6A5A2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EE3A-4179-304A-B2A8-CBB76402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https://cdn.pixabay.com/photo/2016/12/26/19/56/hockey-1932650__480.jpg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cdn.pixabay.com/photo/2020/06/29/20/37/asphalt-tennis-court-5354328__48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cdn.pixabay.com/photo/2017/08/10/21/07/baseball-2627837__480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6/12/26/19/56/hockey-1932650__480.jpg" TargetMode="External"/><Relationship Id="rId2" Type="http://schemas.openxmlformats.org/officeDocument/2006/relationships/hyperlink" Target="https://cdn.pixabay.com/photo/2020/06/29/20/37/asphalt-tennis-court-5354328__48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png"/><Relationship Id="rId4" Type="http://schemas.openxmlformats.org/officeDocument/2006/relationships/hyperlink" Target="https://cdn.pixabay.com/photo/2017/08/10/21/07/baseball-2627837__480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6/12/26/19/56/hockey-1932650__480.jpg" TargetMode="External"/><Relationship Id="rId7" Type="http://schemas.openxmlformats.org/officeDocument/2006/relationships/image" Target="../media/image4.emf"/><Relationship Id="rId2" Type="http://schemas.openxmlformats.org/officeDocument/2006/relationships/hyperlink" Target="https://cdn.pixabay.com/photo/2020/06/29/20/37/asphalt-tennis-court-5354328__480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https://cdn.pixabay.com/photo/2017/08/10/21/07/baseball-2627837__48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ixabay.com/photo/2016/12/26/19/56/hockey-1932650__480.jpg" TargetMode="External"/><Relationship Id="rId2" Type="http://schemas.openxmlformats.org/officeDocument/2006/relationships/hyperlink" Target="https://cdn.pixabay.com/photo/2020/06/29/20/37/asphalt-tennis-court-5354328__480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hyperlink" Target="https://cdn.pixabay.com/photo/2017/08/10/21/07/baseball-2627837__480.jp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3424" y="266700"/>
            <a:ext cx="2905125" cy="371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accent6"/>
                </a:solidFill>
              </a:rPr>
              <a:t>O </a:t>
            </a:r>
            <a:r>
              <a:rPr lang="en-CA" sz="1500" dirty="0" err="1"/>
              <a:t>AllSports</a:t>
            </a:r>
            <a:endParaRPr lang="en-CA" sz="15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9D5CDE-4118-435F-B86B-37CD2CB74B7C}"/>
              </a:ext>
            </a:extLst>
          </p:cNvPr>
          <p:cNvSpPr/>
          <p:nvPr/>
        </p:nvSpPr>
        <p:spPr>
          <a:xfrm>
            <a:off x="3576637" y="2044040"/>
            <a:ext cx="2871788" cy="571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Player 1: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51170D-E1D8-44B7-AC88-9DB272DD8E46}"/>
              </a:ext>
            </a:extLst>
          </p:cNvPr>
          <p:cNvSpPr/>
          <p:nvPr/>
        </p:nvSpPr>
        <p:spPr>
          <a:xfrm>
            <a:off x="5784055" y="2192311"/>
            <a:ext cx="1577798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Tyler Hargrave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0801C3-A7E5-45DF-8040-52DB3D016428}"/>
              </a:ext>
            </a:extLst>
          </p:cNvPr>
          <p:cNvSpPr/>
          <p:nvPr/>
        </p:nvSpPr>
        <p:spPr>
          <a:xfrm>
            <a:off x="5784055" y="2816521"/>
            <a:ext cx="2871788" cy="311069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706A4F-A85A-4618-A040-45138F88E08B}"/>
              </a:ext>
            </a:extLst>
          </p:cNvPr>
          <p:cNvSpPr/>
          <p:nvPr/>
        </p:nvSpPr>
        <p:spPr>
          <a:xfrm>
            <a:off x="5545930" y="2888471"/>
            <a:ext cx="152400" cy="2094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Bevel 1">
            <a:extLst>
              <a:ext uri="{FF2B5EF4-FFF2-40B4-BE49-F238E27FC236}">
                <a16:creationId xmlns:a16="http://schemas.microsoft.com/office/drawing/2014/main" id="{AC1D78BB-506D-4847-8939-D70B00BE9BD1}"/>
              </a:ext>
            </a:extLst>
          </p:cNvPr>
          <p:cNvSpPr/>
          <p:nvPr/>
        </p:nvSpPr>
        <p:spPr>
          <a:xfrm>
            <a:off x="4803116" y="313224"/>
            <a:ext cx="401934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A0356996-657E-AE4F-B49F-F29C8F84EAA2}"/>
              </a:ext>
            </a:extLst>
          </p:cNvPr>
          <p:cNvSpPr/>
          <p:nvPr/>
        </p:nvSpPr>
        <p:spPr>
          <a:xfrm>
            <a:off x="6716911" y="316136"/>
            <a:ext cx="644942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766E-B814-DB41-BE44-42B15DE8BBCA}"/>
              </a:ext>
            </a:extLst>
          </p:cNvPr>
          <p:cNvSpPr txBox="1"/>
          <p:nvPr/>
        </p:nvSpPr>
        <p:spPr>
          <a:xfrm>
            <a:off x="9066495" y="2401362"/>
            <a:ext cx="4982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https://cdn.pixabay.com/photo/2020/06/29/20/37/asphalt-tennis-court-5354328__480.jpg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https://cdn.pixabay.com/photo/2016/12/26/19/56/hockey-1932650__480.jpg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https://cdn.pixabay.com/photo/2017/08/10/21/07/baseball-2627837__480.jpg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8" name="Picture 4" descr="Asphalt Tennis Court, Tennis Court">
            <a:extLst>
              <a:ext uri="{FF2B5EF4-FFF2-40B4-BE49-F238E27FC236}">
                <a16:creationId xmlns:a16="http://schemas.microsoft.com/office/drawing/2014/main" id="{E3AA4B1E-B09C-7C44-9B02-F998FB59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18" y="651734"/>
            <a:ext cx="3628345" cy="24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CE4021-CB88-0B40-8EEE-3FE0A8737470}"/>
              </a:ext>
            </a:extLst>
          </p:cNvPr>
          <p:cNvSpPr/>
          <p:nvPr/>
        </p:nvSpPr>
        <p:spPr>
          <a:xfrm>
            <a:off x="4581718" y="1492065"/>
            <a:ext cx="2866831" cy="371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b="1" dirty="0">
                <a:solidFill>
                  <a:schemeClr val="bg1"/>
                </a:solidFill>
              </a:rPr>
              <a:t>Find Your Next Sports Venue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CB138-A49C-4C74-8C1A-9DDB687209BF}"/>
              </a:ext>
            </a:extLst>
          </p:cNvPr>
          <p:cNvSpPr/>
          <p:nvPr/>
        </p:nvSpPr>
        <p:spPr>
          <a:xfrm>
            <a:off x="4870841" y="1819464"/>
            <a:ext cx="1956725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30FFA3CF-82ED-3C40-BEC0-520FEEAB8D15}"/>
              </a:ext>
            </a:extLst>
          </p:cNvPr>
          <p:cNvSpPr/>
          <p:nvPr/>
        </p:nvSpPr>
        <p:spPr>
          <a:xfrm>
            <a:off x="6827566" y="1834309"/>
            <a:ext cx="503356" cy="311069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EA4DA-8095-1D4C-A3C9-EC51B1AA547E}"/>
              </a:ext>
            </a:extLst>
          </p:cNvPr>
          <p:cNvSpPr/>
          <p:nvPr/>
        </p:nvSpPr>
        <p:spPr>
          <a:xfrm>
            <a:off x="4662584" y="3072287"/>
            <a:ext cx="2866831" cy="3418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500" b="1" dirty="0">
                <a:solidFill>
                  <a:schemeClr val="bg1"/>
                </a:solidFill>
              </a:rPr>
              <a:t>Popular Venues</a:t>
            </a: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endParaRPr lang="en-CA" sz="1500" b="1" dirty="0">
              <a:solidFill>
                <a:schemeClr val="bg1"/>
              </a:solidFill>
            </a:endParaRPr>
          </a:p>
          <a:p>
            <a:r>
              <a:rPr lang="en-CA" sz="1500" b="1" dirty="0">
                <a:solidFill>
                  <a:schemeClr val="bg1"/>
                </a:solidFill>
              </a:rPr>
              <a:t>Pick your sport</a:t>
            </a:r>
          </a:p>
        </p:txBody>
      </p:sp>
      <p:pic>
        <p:nvPicPr>
          <p:cNvPr id="1030" name="Picture 6" descr="Hockey, District, Montreal, Street, Game">
            <a:extLst>
              <a:ext uri="{FF2B5EF4-FFF2-40B4-BE49-F238E27FC236}">
                <a16:creationId xmlns:a16="http://schemas.microsoft.com/office/drawing/2014/main" id="{5D656938-8B26-2A48-B31C-4EED2CCD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97" y="3470510"/>
            <a:ext cx="1749161" cy="11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D695E9-E735-7749-B838-4678F2053D38}"/>
              </a:ext>
            </a:extLst>
          </p:cNvPr>
          <p:cNvSpPr/>
          <p:nvPr/>
        </p:nvSpPr>
        <p:spPr>
          <a:xfrm>
            <a:off x="4859292" y="4611262"/>
            <a:ext cx="1807266" cy="65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Pine Point Park</a:t>
            </a:r>
          </a:p>
          <a:p>
            <a:pPr algn="ctr"/>
            <a:r>
              <a:rPr lang="en-US" sz="1000" dirty="0"/>
              <a:t>Ball Hockey</a:t>
            </a:r>
          </a:p>
          <a:p>
            <a:pPr algn="ctr"/>
            <a:r>
              <a:rPr lang="en-US" sz="1000" dirty="0"/>
              <a:t>****__</a:t>
            </a:r>
          </a:p>
        </p:txBody>
      </p:sp>
      <p:pic>
        <p:nvPicPr>
          <p:cNvPr id="1032" name="Picture 8" descr="Baseball, Sports, Park, Field, Mound">
            <a:extLst>
              <a:ext uri="{FF2B5EF4-FFF2-40B4-BE49-F238E27FC236}">
                <a16:creationId xmlns:a16="http://schemas.microsoft.com/office/drawing/2014/main" id="{8834B9AC-1DC6-C040-A70C-53171224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66" y="3456047"/>
            <a:ext cx="1755000" cy="11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BF958B9-909B-F34C-872B-923749E527E1}"/>
              </a:ext>
            </a:extLst>
          </p:cNvPr>
          <p:cNvSpPr/>
          <p:nvPr/>
        </p:nvSpPr>
        <p:spPr>
          <a:xfrm>
            <a:off x="6827566" y="4633403"/>
            <a:ext cx="1807266" cy="652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Pine Point Park</a:t>
            </a:r>
          </a:p>
          <a:p>
            <a:pPr algn="ctr"/>
            <a:r>
              <a:rPr lang="en-US" sz="1000" dirty="0"/>
              <a:t>Ball Hockey</a:t>
            </a:r>
          </a:p>
          <a:p>
            <a:pPr algn="ctr"/>
            <a:r>
              <a:rPr lang="en-US" sz="1000" dirty="0"/>
              <a:t>****__</a:t>
            </a:r>
          </a:p>
        </p:txBody>
      </p:sp>
      <p:pic>
        <p:nvPicPr>
          <p:cNvPr id="27" name="Picture 6" descr="Hockey, District, Montreal, Street, Game">
            <a:extLst>
              <a:ext uri="{FF2B5EF4-FFF2-40B4-BE49-F238E27FC236}">
                <a16:creationId xmlns:a16="http://schemas.microsoft.com/office/drawing/2014/main" id="{0FD73A20-72DA-DB43-A966-CF44D724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92" y="5733290"/>
            <a:ext cx="1169972" cy="77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Baseball, Sports, Park, Field, Mound">
            <a:extLst>
              <a:ext uri="{FF2B5EF4-FFF2-40B4-BE49-F238E27FC236}">
                <a16:creationId xmlns:a16="http://schemas.microsoft.com/office/drawing/2014/main" id="{580A5C34-7A18-C74D-93B0-CB6F31B3F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82" y="5733290"/>
            <a:ext cx="1166400" cy="77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624290" y="6041481"/>
            <a:ext cx="290512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Tyler Hargrave 2022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4022417" y="25483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0238" y="313224"/>
            <a:ext cx="3073227" cy="6073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500" dirty="0">
                <a:solidFill>
                  <a:schemeClr val="accent6"/>
                </a:solidFill>
              </a:rPr>
              <a:t>O </a:t>
            </a:r>
            <a:r>
              <a:rPr lang="en-CA" sz="1500" dirty="0" err="1"/>
              <a:t>AllSports</a:t>
            </a:r>
            <a:endParaRPr lang="en-CA" sz="1500" dirty="0"/>
          </a:p>
        </p:txBody>
      </p:sp>
      <p:sp>
        <p:nvSpPr>
          <p:cNvPr id="2" name="Bevel 1">
            <a:extLst>
              <a:ext uri="{FF2B5EF4-FFF2-40B4-BE49-F238E27FC236}">
                <a16:creationId xmlns:a16="http://schemas.microsoft.com/office/drawing/2014/main" id="{AC1D78BB-506D-4847-8939-D70B00BE9BD1}"/>
              </a:ext>
            </a:extLst>
          </p:cNvPr>
          <p:cNvSpPr/>
          <p:nvPr/>
        </p:nvSpPr>
        <p:spPr>
          <a:xfrm>
            <a:off x="4803116" y="313224"/>
            <a:ext cx="401934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A0356996-657E-AE4F-B49F-F29C8F84EAA2}"/>
              </a:ext>
            </a:extLst>
          </p:cNvPr>
          <p:cNvSpPr/>
          <p:nvPr/>
        </p:nvSpPr>
        <p:spPr>
          <a:xfrm>
            <a:off x="6716911" y="316136"/>
            <a:ext cx="644942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766E-B814-DB41-BE44-42B15DE8BBCA}"/>
              </a:ext>
            </a:extLst>
          </p:cNvPr>
          <p:cNvSpPr txBox="1"/>
          <p:nvPr/>
        </p:nvSpPr>
        <p:spPr>
          <a:xfrm>
            <a:off x="9066495" y="2401362"/>
            <a:ext cx="4982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https://cdn.pixabay.com/photo/2020/06/29/20/37/asphalt-tennis-court-5354328__480.jpg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https://cdn.pixabay.com/photo/2016/12/26/19/56/hockey-1932650__480.jpg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https://cdn.pixabay.com/photo/2017/08/10/21/07/baseball-2627837__480.jpg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CB138-A49C-4C74-8C1A-9DDB687209BF}"/>
              </a:ext>
            </a:extLst>
          </p:cNvPr>
          <p:cNvSpPr/>
          <p:nvPr/>
        </p:nvSpPr>
        <p:spPr>
          <a:xfrm>
            <a:off x="4760186" y="724171"/>
            <a:ext cx="1956725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30FFA3CF-82ED-3C40-BEC0-520FEEAB8D15}"/>
              </a:ext>
            </a:extLst>
          </p:cNvPr>
          <p:cNvSpPr/>
          <p:nvPr/>
        </p:nvSpPr>
        <p:spPr>
          <a:xfrm>
            <a:off x="6824926" y="705313"/>
            <a:ext cx="503356" cy="311069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624290" y="6041481"/>
            <a:ext cx="290512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Tyler Hargrave 2022</a:t>
            </a:r>
          </a:p>
        </p:txBody>
      </p:sp>
      <p:sp>
        <p:nvSpPr>
          <p:cNvPr id="23" name="Rectangle: Rounded Corners 14">
            <a:extLst>
              <a:ext uri="{FF2B5EF4-FFF2-40B4-BE49-F238E27FC236}">
                <a16:creationId xmlns:a16="http://schemas.microsoft.com/office/drawing/2014/main" id="{6AD4FFBD-6001-F544-B9BB-A1C3F7A21EB5}"/>
              </a:ext>
            </a:extLst>
          </p:cNvPr>
          <p:cNvSpPr/>
          <p:nvPr/>
        </p:nvSpPr>
        <p:spPr>
          <a:xfrm>
            <a:off x="4624290" y="1181642"/>
            <a:ext cx="964637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Tennis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01C9B19F-DA7E-054C-825C-0C4FCBE63FEC}"/>
              </a:ext>
            </a:extLst>
          </p:cNvPr>
          <p:cNvSpPr/>
          <p:nvPr/>
        </p:nvSpPr>
        <p:spPr>
          <a:xfrm>
            <a:off x="5624429" y="1181642"/>
            <a:ext cx="964637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Courts 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0043168A-4800-4D43-A0A5-7AA635D02B84}"/>
              </a:ext>
            </a:extLst>
          </p:cNvPr>
          <p:cNvSpPr/>
          <p:nvPr/>
        </p:nvSpPr>
        <p:spPr>
          <a:xfrm>
            <a:off x="6648828" y="1167446"/>
            <a:ext cx="964637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Lights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9AFA3-F867-664C-94A9-F25DAEFC2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290" y="1610721"/>
            <a:ext cx="2935809" cy="3594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4042965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0238" y="313224"/>
            <a:ext cx="3073227" cy="6073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500" dirty="0">
                <a:solidFill>
                  <a:schemeClr val="accent6"/>
                </a:solidFill>
              </a:rPr>
              <a:t>O </a:t>
            </a:r>
            <a:r>
              <a:rPr lang="en-CA" sz="1500" dirty="0" err="1"/>
              <a:t>AllSports</a:t>
            </a:r>
            <a:endParaRPr lang="en-CA" sz="1500" dirty="0"/>
          </a:p>
        </p:txBody>
      </p:sp>
      <p:sp>
        <p:nvSpPr>
          <p:cNvPr id="2" name="Bevel 1">
            <a:extLst>
              <a:ext uri="{FF2B5EF4-FFF2-40B4-BE49-F238E27FC236}">
                <a16:creationId xmlns:a16="http://schemas.microsoft.com/office/drawing/2014/main" id="{AC1D78BB-506D-4847-8939-D70B00BE9BD1}"/>
              </a:ext>
            </a:extLst>
          </p:cNvPr>
          <p:cNvSpPr/>
          <p:nvPr/>
        </p:nvSpPr>
        <p:spPr>
          <a:xfrm>
            <a:off x="4803116" y="313224"/>
            <a:ext cx="401934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A0356996-657E-AE4F-B49F-F29C8F84EAA2}"/>
              </a:ext>
            </a:extLst>
          </p:cNvPr>
          <p:cNvSpPr/>
          <p:nvPr/>
        </p:nvSpPr>
        <p:spPr>
          <a:xfrm>
            <a:off x="6716911" y="316136"/>
            <a:ext cx="644942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766E-B814-DB41-BE44-42B15DE8BBCA}"/>
              </a:ext>
            </a:extLst>
          </p:cNvPr>
          <p:cNvSpPr txBox="1"/>
          <p:nvPr/>
        </p:nvSpPr>
        <p:spPr>
          <a:xfrm>
            <a:off x="9066495" y="2401362"/>
            <a:ext cx="4982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https://cdn.pixabay.com/photo/2020/06/29/20/37/asphalt-tennis-court-5354328__480.jpg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https://cdn.pixabay.com/photo/2016/12/26/19/56/hockey-1932650__480.jpg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https://cdn.pixabay.com/photo/2017/08/10/21/07/baseball-2627837__480.jpg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FEA3EFE8-18FE-0C49-8520-1BBDDD6EAA6B}"/>
              </a:ext>
            </a:extLst>
          </p:cNvPr>
          <p:cNvSpPr/>
          <p:nvPr/>
        </p:nvSpPr>
        <p:spPr>
          <a:xfrm>
            <a:off x="4760186" y="724171"/>
            <a:ext cx="1956725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C0F4F555-3C83-234F-AAA6-045D4639BB0F}"/>
              </a:ext>
            </a:extLst>
          </p:cNvPr>
          <p:cNvSpPr/>
          <p:nvPr/>
        </p:nvSpPr>
        <p:spPr>
          <a:xfrm>
            <a:off x="6824926" y="705313"/>
            <a:ext cx="503356" cy="311069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/>
                </a:solidFill>
              </a:rPr>
              <a:t>Go</a:t>
            </a:r>
          </a:p>
        </p:txBody>
      </p:sp>
      <p:pic>
        <p:nvPicPr>
          <p:cNvPr id="18" name="Picture 6" descr="Hockey, District, Montreal, Street, Game">
            <a:extLst>
              <a:ext uri="{FF2B5EF4-FFF2-40B4-BE49-F238E27FC236}">
                <a16:creationId xmlns:a16="http://schemas.microsoft.com/office/drawing/2014/main" id="{288B369D-05BD-1F4D-9DCA-AB348CC71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37" y="1235255"/>
            <a:ext cx="3078713" cy="20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F8BE5F-0C68-E640-B610-323E61B26967}"/>
              </a:ext>
            </a:extLst>
          </p:cNvPr>
          <p:cNvSpPr/>
          <p:nvPr/>
        </p:nvSpPr>
        <p:spPr>
          <a:xfrm>
            <a:off x="4534321" y="3290756"/>
            <a:ext cx="3073227" cy="26962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500" dirty="0">
                <a:solidFill>
                  <a:schemeClr val="bg1"/>
                </a:solidFill>
              </a:rPr>
              <a:t>Pine Point Park</a:t>
            </a:r>
          </a:p>
          <a:p>
            <a:pPr algn="ctr"/>
            <a:r>
              <a:rPr lang="en-CA" sz="1500" dirty="0">
                <a:solidFill>
                  <a:schemeClr val="bg1"/>
                </a:solidFill>
              </a:rPr>
              <a:t>★★★★☆</a:t>
            </a: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3AE612-5D9A-324F-B011-3ED038C20715}"/>
              </a:ext>
            </a:extLst>
          </p:cNvPr>
          <p:cNvSpPr/>
          <p:nvPr/>
        </p:nvSpPr>
        <p:spPr>
          <a:xfrm>
            <a:off x="4692930" y="3804328"/>
            <a:ext cx="1202076" cy="29795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Directions</a:t>
            </a: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193FE1C-6F8B-384A-983A-19D37296256F}"/>
              </a:ext>
            </a:extLst>
          </p:cNvPr>
          <p:cNvSpPr/>
          <p:nvPr/>
        </p:nvSpPr>
        <p:spPr>
          <a:xfrm>
            <a:off x="4553937" y="4251693"/>
            <a:ext cx="1281784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Ball Hockey</a:t>
            </a:r>
          </a:p>
        </p:txBody>
      </p:sp>
      <p:sp>
        <p:nvSpPr>
          <p:cNvPr id="26" name="Rectangle: Rounded Corners 14">
            <a:extLst>
              <a:ext uri="{FF2B5EF4-FFF2-40B4-BE49-F238E27FC236}">
                <a16:creationId xmlns:a16="http://schemas.microsoft.com/office/drawing/2014/main" id="{03F5D70D-FD57-5E4E-A193-E6CE46499757}"/>
              </a:ext>
            </a:extLst>
          </p:cNvPr>
          <p:cNvSpPr/>
          <p:nvPr/>
        </p:nvSpPr>
        <p:spPr>
          <a:xfrm>
            <a:off x="5891647" y="4230262"/>
            <a:ext cx="1281784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 courts</a:t>
            </a:r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F6A946A4-5D5C-DD4C-AE3E-E2568386B910}"/>
              </a:ext>
            </a:extLst>
          </p:cNvPr>
          <p:cNvSpPr/>
          <p:nvPr/>
        </p:nvSpPr>
        <p:spPr>
          <a:xfrm>
            <a:off x="4564157" y="4676046"/>
            <a:ext cx="1531843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Nets Available</a:t>
            </a:r>
          </a:p>
        </p:txBody>
      </p:sp>
      <p:sp>
        <p:nvSpPr>
          <p:cNvPr id="28" name="Rectangle: Rounded Corners 14">
            <a:extLst>
              <a:ext uri="{FF2B5EF4-FFF2-40B4-BE49-F238E27FC236}">
                <a16:creationId xmlns:a16="http://schemas.microsoft.com/office/drawing/2014/main" id="{44E5CDF2-5938-3F4B-9BA2-C5F2F781EEE4}"/>
              </a:ext>
            </a:extLst>
          </p:cNvPr>
          <p:cNvSpPr/>
          <p:nvPr/>
        </p:nvSpPr>
        <p:spPr>
          <a:xfrm>
            <a:off x="6164075" y="4660013"/>
            <a:ext cx="1164207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Not Busy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C1A27D-DA91-D649-A9B7-8F98585605D7}"/>
              </a:ext>
            </a:extLst>
          </p:cNvPr>
          <p:cNvSpPr/>
          <p:nvPr/>
        </p:nvSpPr>
        <p:spPr>
          <a:xfrm>
            <a:off x="4553937" y="5142676"/>
            <a:ext cx="2866831" cy="2401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500" b="1" dirty="0">
                <a:solidFill>
                  <a:schemeClr val="bg1"/>
                </a:solidFill>
              </a:rPr>
              <a:t>Nearby Venues</a:t>
            </a:r>
          </a:p>
          <a:p>
            <a:endParaRPr lang="en-CA" sz="1500" b="1" dirty="0">
              <a:solidFill>
                <a:schemeClr val="bg1"/>
              </a:solidFill>
            </a:endParaRPr>
          </a:p>
        </p:txBody>
      </p:sp>
      <p:pic>
        <p:nvPicPr>
          <p:cNvPr id="31" name="Picture 6" descr="Hockey, District, Montreal, Street, Game">
            <a:extLst>
              <a:ext uri="{FF2B5EF4-FFF2-40B4-BE49-F238E27FC236}">
                <a16:creationId xmlns:a16="http://schemas.microsoft.com/office/drawing/2014/main" id="{272A8948-87A3-C147-89B2-0D646157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46" y="5474170"/>
            <a:ext cx="1749161" cy="11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Baseball, Sports, Park, Field, Mound">
            <a:extLst>
              <a:ext uri="{FF2B5EF4-FFF2-40B4-BE49-F238E27FC236}">
                <a16:creationId xmlns:a16="http://schemas.microsoft.com/office/drawing/2014/main" id="{DA80FB3B-6026-2647-9BBF-D1AA3A9A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15" y="5459707"/>
            <a:ext cx="1755000" cy="11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624290" y="6041481"/>
            <a:ext cx="290512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Tyler Hargrave 2022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12DA3E-D5B2-AD4C-AD97-95A3D3783245}"/>
              </a:ext>
            </a:extLst>
          </p:cNvPr>
          <p:cNvSpPr/>
          <p:nvPr/>
        </p:nvSpPr>
        <p:spPr>
          <a:xfrm>
            <a:off x="6020009" y="3863796"/>
            <a:ext cx="1202076" cy="29795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4032691" y="0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242BD1-E8FB-4BAB-9C1B-BEDA29BE7F57}"/>
              </a:ext>
            </a:extLst>
          </p:cNvPr>
          <p:cNvSpPr/>
          <p:nvPr/>
        </p:nvSpPr>
        <p:spPr>
          <a:xfrm>
            <a:off x="4540238" y="313224"/>
            <a:ext cx="3073227" cy="6073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500" dirty="0">
                <a:solidFill>
                  <a:schemeClr val="accent6"/>
                </a:solidFill>
              </a:rPr>
              <a:t>O </a:t>
            </a:r>
            <a:r>
              <a:rPr lang="en-CA" sz="1500" dirty="0" err="1"/>
              <a:t>AllSports</a:t>
            </a:r>
            <a:endParaRPr lang="en-CA" sz="1500" dirty="0"/>
          </a:p>
        </p:txBody>
      </p:sp>
      <p:sp>
        <p:nvSpPr>
          <p:cNvPr id="2" name="Bevel 1">
            <a:extLst>
              <a:ext uri="{FF2B5EF4-FFF2-40B4-BE49-F238E27FC236}">
                <a16:creationId xmlns:a16="http://schemas.microsoft.com/office/drawing/2014/main" id="{AC1D78BB-506D-4847-8939-D70B00BE9BD1}"/>
              </a:ext>
            </a:extLst>
          </p:cNvPr>
          <p:cNvSpPr/>
          <p:nvPr/>
        </p:nvSpPr>
        <p:spPr>
          <a:xfrm>
            <a:off x="4803116" y="313224"/>
            <a:ext cx="401934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A0356996-657E-AE4F-B49F-F29C8F84EAA2}"/>
              </a:ext>
            </a:extLst>
          </p:cNvPr>
          <p:cNvSpPr/>
          <p:nvPr/>
        </p:nvSpPr>
        <p:spPr>
          <a:xfrm>
            <a:off x="6716911" y="316136"/>
            <a:ext cx="644942" cy="371789"/>
          </a:xfrm>
          <a:prstGeom prst="beve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Signup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766E-B814-DB41-BE44-42B15DE8BBCA}"/>
              </a:ext>
            </a:extLst>
          </p:cNvPr>
          <p:cNvSpPr txBox="1"/>
          <p:nvPr/>
        </p:nvSpPr>
        <p:spPr>
          <a:xfrm>
            <a:off x="9066495" y="2401362"/>
            <a:ext cx="4982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https://cdn.pixabay.com/photo/2020/06/29/20/37/asphalt-tennis-court-5354328__480.jpg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https://cdn.pixabay.com/photo/2016/12/26/19/56/hockey-1932650__480.jpg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https://cdn.pixabay.com/photo/2017/08/10/21/07/baseball-2627837__480.jpg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FEA3EFE8-18FE-0C49-8520-1BBDDD6EAA6B}"/>
              </a:ext>
            </a:extLst>
          </p:cNvPr>
          <p:cNvSpPr/>
          <p:nvPr/>
        </p:nvSpPr>
        <p:spPr>
          <a:xfrm>
            <a:off x="4760186" y="724171"/>
            <a:ext cx="1956725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search</a:t>
            </a:r>
          </a:p>
        </p:txBody>
      </p:sp>
      <p:sp>
        <p:nvSpPr>
          <p:cNvPr id="17" name="Rectangle: Rounded Corners 14">
            <a:extLst>
              <a:ext uri="{FF2B5EF4-FFF2-40B4-BE49-F238E27FC236}">
                <a16:creationId xmlns:a16="http://schemas.microsoft.com/office/drawing/2014/main" id="{C0F4F555-3C83-234F-AAA6-045D4639BB0F}"/>
              </a:ext>
            </a:extLst>
          </p:cNvPr>
          <p:cNvSpPr/>
          <p:nvPr/>
        </p:nvSpPr>
        <p:spPr>
          <a:xfrm>
            <a:off x="6824926" y="705313"/>
            <a:ext cx="503356" cy="311069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/>
                </a:solidFill>
              </a:rPr>
              <a:t>Go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F8BE5F-0C68-E640-B610-323E61B26967}"/>
              </a:ext>
            </a:extLst>
          </p:cNvPr>
          <p:cNvSpPr/>
          <p:nvPr/>
        </p:nvSpPr>
        <p:spPr>
          <a:xfrm>
            <a:off x="4564157" y="1144365"/>
            <a:ext cx="3073227" cy="330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500" dirty="0">
                <a:solidFill>
                  <a:schemeClr val="bg1"/>
                </a:solidFill>
              </a:rPr>
              <a:t>New Venue</a:t>
            </a: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193FE1C-6F8B-384A-983A-19D37296256F}"/>
              </a:ext>
            </a:extLst>
          </p:cNvPr>
          <p:cNvSpPr/>
          <p:nvPr/>
        </p:nvSpPr>
        <p:spPr>
          <a:xfrm>
            <a:off x="5537423" y="1498088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Pine Point Park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048EB-14EF-4948-95C6-AADC0E4CF44E}"/>
              </a:ext>
            </a:extLst>
          </p:cNvPr>
          <p:cNvSpPr/>
          <p:nvPr/>
        </p:nvSpPr>
        <p:spPr>
          <a:xfrm>
            <a:off x="4624290" y="6041481"/>
            <a:ext cx="2905125" cy="40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Tyler Hargrave 2022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32075-DD41-364D-AF03-F743421F38F1}"/>
              </a:ext>
            </a:extLst>
          </p:cNvPr>
          <p:cNvSpPr/>
          <p:nvPr/>
        </p:nvSpPr>
        <p:spPr>
          <a:xfrm>
            <a:off x="4573839" y="1481260"/>
            <a:ext cx="878072" cy="330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500" dirty="0">
                <a:solidFill>
                  <a:schemeClr val="bg1"/>
                </a:solidFill>
              </a:rPr>
              <a:t>Name: </a:t>
            </a:r>
          </a:p>
          <a:p>
            <a:r>
              <a:rPr lang="en-CA" sz="1500" dirty="0">
                <a:solidFill>
                  <a:schemeClr val="bg1"/>
                </a:solidFill>
              </a:rPr>
              <a:t>Sport:</a:t>
            </a:r>
          </a:p>
          <a:p>
            <a:r>
              <a:rPr lang="en-CA" sz="1500" dirty="0">
                <a:solidFill>
                  <a:schemeClr val="bg1"/>
                </a:solidFill>
              </a:rPr>
              <a:t>Address:</a:t>
            </a:r>
          </a:p>
          <a:p>
            <a:r>
              <a:rPr lang="en-CA" sz="1500" dirty="0">
                <a:solidFill>
                  <a:schemeClr val="bg1"/>
                </a:solidFill>
              </a:rPr>
              <a:t>City:</a:t>
            </a:r>
          </a:p>
          <a:p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  <a:p>
            <a:pPr algn="ctr"/>
            <a:endParaRPr lang="en-CA" sz="15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14">
            <a:extLst>
              <a:ext uri="{FF2B5EF4-FFF2-40B4-BE49-F238E27FC236}">
                <a16:creationId xmlns:a16="http://schemas.microsoft.com/office/drawing/2014/main" id="{BA48DDC6-A87D-384F-AC69-FDBB945FE98B}"/>
              </a:ext>
            </a:extLst>
          </p:cNvPr>
          <p:cNvSpPr/>
          <p:nvPr/>
        </p:nvSpPr>
        <p:spPr>
          <a:xfrm>
            <a:off x="5537423" y="1830335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Ball Hockey</a:t>
            </a:r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DC460172-6A6E-964B-B842-E390B09A525D}"/>
              </a:ext>
            </a:extLst>
          </p:cNvPr>
          <p:cNvSpPr/>
          <p:nvPr/>
        </p:nvSpPr>
        <p:spPr>
          <a:xfrm>
            <a:off x="5537423" y="2139010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60 Byng Ave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C1474-13BE-3C4C-848E-7F6673F974F7}"/>
              </a:ext>
            </a:extLst>
          </p:cNvPr>
          <p:cNvSpPr/>
          <p:nvPr/>
        </p:nvSpPr>
        <p:spPr>
          <a:xfrm flipV="1">
            <a:off x="4624290" y="2522005"/>
            <a:ext cx="2866831" cy="457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FD3CDD-AB97-3347-AE14-73E4402FBEAF}"/>
              </a:ext>
            </a:extLst>
          </p:cNvPr>
          <p:cNvSpPr/>
          <p:nvPr/>
        </p:nvSpPr>
        <p:spPr>
          <a:xfrm>
            <a:off x="4624290" y="2673722"/>
            <a:ext cx="878072" cy="330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500" dirty="0">
                <a:solidFill>
                  <a:schemeClr val="bg1"/>
                </a:solidFill>
              </a:rPr>
              <a:t>Lights:</a:t>
            </a:r>
          </a:p>
          <a:p>
            <a:r>
              <a:rPr lang="en-CA" sz="1500" dirty="0">
                <a:solidFill>
                  <a:schemeClr val="bg1"/>
                </a:solidFill>
              </a:rPr>
              <a:t>Rating:</a:t>
            </a:r>
          </a:p>
          <a:p>
            <a:r>
              <a:rPr lang="en-CA" sz="1500" dirty="0">
                <a:solidFill>
                  <a:schemeClr val="bg1"/>
                </a:solidFill>
              </a:rPr>
              <a:t>Busy:</a:t>
            </a:r>
          </a:p>
        </p:txBody>
      </p:sp>
      <p:sp>
        <p:nvSpPr>
          <p:cNvPr id="34" name="Rectangle: Rounded Corners 14">
            <a:extLst>
              <a:ext uri="{FF2B5EF4-FFF2-40B4-BE49-F238E27FC236}">
                <a16:creationId xmlns:a16="http://schemas.microsoft.com/office/drawing/2014/main" id="{43ED408C-7BF4-494D-9717-E1DE9EF33EEF}"/>
              </a:ext>
            </a:extLst>
          </p:cNvPr>
          <p:cNvSpPr/>
          <p:nvPr/>
        </p:nvSpPr>
        <p:spPr>
          <a:xfrm>
            <a:off x="5537423" y="2649817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Pine Point Park</a:t>
            </a:r>
          </a:p>
        </p:txBody>
      </p:sp>
      <p:sp>
        <p:nvSpPr>
          <p:cNvPr id="36" name="Rectangle: Rounded Corners 14">
            <a:extLst>
              <a:ext uri="{FF2B5EF4-FFF2-40B4-BE49-F238E27FC236}">
                <a16:creationId xmlns:a16="http://schemas.microsoft.com/office/drawing/2014/main" id="{E35178E7-3F3D-1245-A112-91E4D5A1EA5A}"/>
              </a:ext>
            </a:extLst>
          </p:cNvPr>
          <p:cNvSpPr/>
          <p:nvPr/>
        </p:nvSpPr>
        <p:spPr>
          <a:xfrm>
            <a:off x="5537423" y="2982064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Ball Hockey</a:t>
            </a:r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26E1D786-E06B-4D4E-A71A-8AFB37C4103F}"/>
              </a:ext>
            </a:extLst>
          </p:cNvPr>
          <p:cNvSpPr/>
          <p:nvPr/>
        </p:nvSpPr>
        <p:spPr>
          <a:xfrm>
            <a:off x="5537423" y="3290739"/>
            <a:ext cx="1824430" cy="3110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60 Byng Ave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EF49C-3866-3545-9511-A1BA9B2A6695}"/>
              </a:ext>
            </a:extLst>
          </p:cNvPr>
          <p:cNvSpPr/>
          <p:nvPr/>
        </p:nvSpPr>
        <p:spPr>
          <a:xfrm>
            <a:off x="5456667" y="3744123"/>
            <a:ext cx="1202076" cy="29795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Venue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CE2C8B-28F5-44C0-98FB-38771D9D2B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25"/>
          <a:stretch/>
        </p:blipFill>
        <p:spPr>
          <a:xfrm>
            <a:off x="4032691" y="13518"/>
            <a:ext cx="4609980" cy="68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>
            <a:extLst>
              <a:ext uri="{FF2B5EF4-FFF2-40B4-BE49-F238E27FC236}">
                <a16:creationId xmlns:a16="http://schemas.microsoft.com/office/drawing/2014/main" id="{D7824175-6569-9A4B-AB33-39E7750032CB}"/>
              </a:ext>
            </a:extLst>
          </p:cNvPr>
          <p:cNvSpPr/>
          <p:nvPr/>
        </p:nvSpPr>
        <p:spPr>
          <a:xfrm>
            <a:off x="3339101" y="2250040"/>
            <a:ext cx="1700373" cy="924674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AFC99-D389-F848-8E00-CEB292EA628F}"/>
              </a:ext>
            </a:extLst>
          </p:cNvPr>
          <p:cNvSpPr/>
          <p:nvPr/>
        </p:nvSpPr>
        <p:spPr>
          <a:xfrm>
            <a:off x="2681554" y="914400"/>
            <a:ext cx="1921267" cy="3893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Venues</a:t>
            </a:r>
          </a:p>
          <a:p>
            <a:r>
              <a:rPr lang="en-US" b="1" dirty="0"/>
              <a:t>-----------------------</a:t>
            </a:r>
          </a:p>
          <a:p>
            <a:r>
              <a:rPr lang="en-US" dirty="0"/>
              <a:t>_id</a:t>
            </a:r>
          </a:p>
          <a:p>
            <a:r>
              <a:rPr lang="en-US" dirty="0"/>
              <a:t>sport: string</a:t>
            </a:r>
          </a:p>
          <a:p>
            <a:r>
              <a:rPr lang="en-US" dirty="0"/>
              <a:t>name: string</a:t>
            </a:r>
          </a:p>
          <a:p>
            <a:r>
              <a:rPr lang="en-US" dirty="0"/>
              <a:t>address: string</a:t>
            </a:r>
          </a:p>
          <a:p>
            <a:r>
              <a:rPr lang="en-US" dirty="0"/>
              <a:t>longitude: float</a:t>
            </a:r>
          </a:p>
          <a:p>
            <a:r>
              <a:rPr lang="en-US" dirty="0"/>
              <a:t>latitude: float </a:t>
            </a:r>
          </a:p>
          <a:p>
            <a:r>
              <a:rPr lang="en-US" dirty="0"/>
              <a:t>reviews:{</a:t>
            </a:r>
          </a:p>
          <a:p>
            <a:r>
              <a:rPr lang="en-US" dirty="0"/>
              <a:t>   rating: number</a:t>
            </a:r>
          </a:p>
          <a:p>
            <a:r>
              <a:rPr lang="en-US" dirty="0"/>
              <a:t>   lights: Boolean</a:t>
            </a:r>
          </a:p>
          <a:p>
            <a:r>
              <a:rPr lang="en-US" dirty="0"/>
              <a:t>   busy: number</a:t>
            </a:r>
          </a:p>
          <a:p>
            <a:r>
              <a:rPr lang="en-US" dirty="0"/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DCA6-2510-7746-AB8B-D080E991DB4E}"/>
              </a:ext>
            </a:extLst>
          </p:cNvPr>
          <p:cNvSpPr/>
          <p:nvPr/>
        </p:nvSpPr>
        <p:spPr>
          <a:xfrm>
            <a:off x="6380252" y="914400"/>
            <a:ext cx="1921267" cy="3893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Users</a:t>
            </a:r>
          </a:p>
          <a:p>
            <a:r>
              <a:rPr lang="en-US" b="1" dirty="0"/>
              <a:t>----------------------</a:t>
            </a:r>
          </a:p>
          <a:p>
            <a:r>
              <a:rPr lang="en-US" dirty="0"/>
              <a:t>_id</a:t>
            </a:r>
          </a:p>
          <a:p>
            <a:r>
              <a:rPr lang="en-US" dirty="0"/>
              <a:t>email: string</a:t>
            </a:r>
          </a:p>
          <a:p>
            <a:r>
              <a:rPr lang="en-US" dirty="0"/>
              <a:t>address: string</a:t>
            </a:r>
          </a:p>
          <a:p>
            <a:r>
              <a:rPr lang="en-US" dirty="0"/>
              <a:t>longitude: float</a:t>
            </a:r>
          </a:p>
          <a:p>
            <a:r>
              <a:rPr lang="en-US" dirty="0"/>
              <a:t>latitude: float </a:t>
            </a:r>
          </a:p>
          <a:p>
            <a:r>
              <a:rPr lang="en-US" dirty="0" err="1"/>
              <a:t>Favourite_venues</a:t>
            </a:r>
            <a:r>
              <a:rPr lang="en-US" dirty="0"/>
              <a:t>:{[</a:t>
            </a:r>
          </a:p>
          <a:p>
            <a:r>
              <a:rPr lang="en-US" dirty="0"/>
              <a:t>Venue </a:t>
            </a:r>
          </a:p>
          <a:p>
            <a:r>
              <a:rPr lang="en-US" dirty="0"/>
              <a:t>]}</a:t>
            </a:r>
          </a:p>
          <a:p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0224CE3-8CB7-7C47-9CCF-1CB49385708A}"/>
              </a:ext>
            </a:extLst>
          </p:cNvPr>
          <p:cNvSpPr/>
          <p:nvPr/>
        </p:nvSpPr>
        <p:spPr>
          <a:xfrm rot="10800000">
            <a:off x="5933324" y="2250040"/>
            <a:ext cx="1017142" cy="924674"/>
          </a:xfrm>
          <a:prstGeom prst="rightArrow">
            <a:avLst>
              <a:gd name="adj1" fmla="val 0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02ECD-8A39-A54E-83FB-E6D903B3D2AB}"/>
              </a:ext>
            </a:extLst>
          </p:cNvPr>
          <p:cNvCxnSpPr>
            <a:cxnSpLocks/>
            <a:stCxn id="5" idx="3"/>
            <a:endCxn id="27" idx="3"/>
          </p:cNvCxnSpPr>
          <p:nvPr/>
        </p:nvCxnSpPr>
        <p:spPr>
          <a:xfrm>
            <a:off x="5039474" y="2712377"/>
            <a:ext cx="893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5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382</Words>
  <Application>Microsoft Macintosh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Hargrave</dc:creator>
  <cp:lastModifiedBy>Tyler Hargrave</cp:lastModifiedBy>
  <cp:revision>4</cp:revision>
  <dcterms:created xsi:type="dcterms:W3CDTF">2022-05-10T00:18:15Z</dcterms:created>
  <dcterms:modified xsi:type="dcterms:W3CDTF">2022-05-12T00:23:37Z</dcterms:modified>
</cp:coreProperties>
</file>