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46" d="100"/>
          <a:sy n="46" d="100"/>
        </p:scale>
        <p:origin x="200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0201-4C07-684A-BF9E-8217C5B3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A1860-EEA5-F042-BD00-9C0CDBF5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F940-98B2-2440-B165-2AF91B7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9439-97DE-4048-9346-9C78414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0E19-6A46-374E-8E5C-269860A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7C7D-FC6C-F043-8D9F-B6AB6962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3BBB-8B00-E54C-921D-2354F89F9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6BFD-E6DF-DC4F-8A15-DCBB661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A5E6-DE01-0143-8CDE-DF5DCFF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FB08-13BE-B14B-92D0-4829A613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7E9E4-FA31-2141-8078-C82A7BCE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6DBE8-C50D-8248-A010-659D1098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2FD3-F1EB-1642-BE2D-EFE00BD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3194-5123-2340-B25D-8BAD16A5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36E8-4963-5E49-BCD7-3540ACE1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2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1D4D-8BE1-9C44-BDAC-CDD7C255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81C2-9449-E944-B100-38DD41BD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ECC2-0390-1548-AD84-BD716C47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A172-431C-EA42-9219-B7A5DEBC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EC03-FB5D-2344-B48A-FCA5EF80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AEBC-48BE-BF41-B670-B6B1D511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8C6F-5686-354F-BA13-0705EE98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26F5-BB37-3446-944B-D1D64C9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356C-0469-0043-B785-FF1C365A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8378-503D-2942-A290-63BA82D1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04E1-7A04-A24C-940D-AB6FCDA0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9EB7-55AA-E142-886E-DBAD19917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4AFE-5C44-B840-A613-ACD0C689D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0235-EB5E-974D-8A2E-F61E41DF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473E-9DD6-184E-B610-8F141E0E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89D54-90C4-B847-9426-710AC2EC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E5E6-B757-9648-BB0E-F574522E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0134-5ED8-7842-8CA8-7B6249630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676F-52FB-FB43-8F24-103F0FD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FA394-B181-CF4A-9DBC-0B312A3F4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F7C2-F260-2F4D-B30D-038776BF9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ED2ED-C5EE-104F-81B2-921EF675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DD742-4382-5440-9D8C-503FCCC8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6992C-E7C2-5C45-9818-64FCCE39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6554-A461-3D46-BEEB-CE927318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87543-1E2E-B245-BAF5-208A5000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24D64-ACCB-0B45-9DDF-E513BE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B8A48-549D-1241-8E2D-46AFA83B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FB13F-7C01-7445-AB32-87453E7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C6CDE-2C37-FE41-BC65-096D643F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36749-A535-F94C-A77C-FC0BE4A4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206F-1016-1341-8E7B-1A082491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46FE-8420-F043-8B04-72A77142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FEFD9-2A56-D745-8AAE-C54D106F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B50C-74E2-0246-892D-4D9A75A5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871-386A-914D-9733-D5C78CA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0B04-116C-B54F-A5A3-EB304DE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7F9F-B93A-E24C-A988-5EC6FEEE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52ADA-ABB9-D04B-B951-B3F2346C4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8CA0-46AB-A744-88FA-087B4FB5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B81F-00B8-8B47-B759-604538A6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15958-45B5-E044-B2FD-E727D51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03B4-2B6B-5443-AD1B-EE4E99AE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B9881-1A3A-BF4C-B4AE-F85D2B3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C19C-B1B6-C343-8F1F-F48916B7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DA33-F118-9E4B-B1B7-B3D94AE91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C71F-3960-AB4F-8ABB-2453F0726AE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48E9-F42E-3B4E-BAB1-FF7056E3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FC06-E959-D34D-8461-113D6A5A2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jpe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3166310" y="-1671078"/>
            <a:ext cx="6869031" cy="10229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2181224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2181224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2181224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A01A68-A159-45A0-8A53-21A6266145BF}"/>
              </a:ext>
            </a:extLst>
          </p:cNvPr>
          <p:cNvSpPr/>
          <p:nvPr/>
        </p:nvSpPr>
        <p:spPr>
          <a:xfrm>
            <a:off x="5386387" y="4133850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385DA-7CDE-4078-A1F1-9C3E24718703}"/>
              </a:ext>
            </a:extLst>
          </p:cNvPr>
          <p:cNvSpPr/>
          <p:nvPr/>
        </p:nvSpPr>
        <p:spPr>
          <a:xfrm>
            <a:off x="3576637" y="204404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1: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30652E-F17C-4C6C-A348-A67888CF1D4C}"/>
              </a:ext>
            </a:extLst>
          </p:cNvPr>
          <p:cNvSpPr/>
          <p:nvPr/>
        </p:nvSpPr>
        <p:spPr>
          <a:xfrm>
            <a:off x="3576637" y="296015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2: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FB3A17-C1A6-4F1C-9473-4A6E08C5E1A5}"/>
              </a:ext>
            </a:extLst>
          </p:cNvPr>
          <p:cNvSpPr/>
          <p:nvPr/>
        </p:nvSpPr>
        <p:spPr>
          <a:xfrm>
            <a:off x="5784055" y="2192311"/>
            <a:ext cx="287178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E9525C-D350-4F26-A4D9-524DE4169BE3}"/>
              </a:ext>
            </a:extLst>
          </p:cNvPr>
          <p:cNvSpPr/>
          <p:nvPr/>
        </p:nvSpPr>
        <p:spPr>
          <a:xfrm>
            <a:off x="5784055" y="3328099"/>
            <a:ext cx="287178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090D53-C67B-4770-BCF9-B60B3912CE17}"/>
              </a:ext>
            </a:extLst>
          </p:cNvPr>
          <p:cNvSpPr/>
          <p:nvPr/>
        </p:nvSpPr>
        <p:spPr>
          <a:xfrm>
            <a:off x="5784055" y="2987339"/>
            <a:ext cx="2871788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365E81-424C-4610-896B-5B5125621ACF}"/>
              </a:ext>
            </a:extLst>
          </p:cNvPr>
          <p:cNvSpPr/>
          <p:nvPr/>
        </p:nvSpPr>
        <p:spPr>
          <a:xfrm>
            <a:off x="5545930" y="3059289"/>
            <a:ext cx="152400" cy="2094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13D7B3-B830-4225-A5A1-68E6C93DE6B6}"/>
              </a:ext>
            </a:extLst>
          </p:cNvPr>
          <p:cNvSpPr/>
          <p:nvPr/>
        </p:nvSpPr>
        <p:spPr>
          <a:xfrm>
            <a:off x="5545930" y="3346033"/>
            <a:ext cx="152400" cy="209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3424" y="266700"/>
            <a:ext cx="2905125" cy="1038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543424" y="5962650"/>
            <a:ext cx="2905125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4543424" y="1304925"/>
            <a:ext cx="2905125" cy="4657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2ADE-6A91-4379-81E1-06B15685B7AC}"/>
              </a:ext>
            </a:extLst>
          </p:cNvPr>
          <p:cNvSpPr/>
          <p:nvPr/>
        </p:nvSpPr>
        <p:spPr>
          <a:xfrm>
            <a:off x="4581718" y="4255362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9D5CDE-4118-435F-B86B-37CD2CB74B7C}"/>
              </a:ext>
            </a:extLst>
          </p:cNvPr>
          <p:cNvSpPr/>
          <p:nvPr/>
        </p:nvSpPr>
        <p:spPr>
          <a:xfrm>
            <a:off x="3576637" y="204404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1: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8B3471-0111-4837-9FA9-304CBAD1A3FD}"/>
              </a:ext>
            </a:extLst>
          </p:cNvPr>
          <p:cNvSpPr/>
          <p:nvPr/>
        </p:nvSpPr>
        <p:spPr>
          <a:xfrm>
            <a:off x="3576637" y="296015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2: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51170D-E1D8-44B7-AC88-9DB272DD8E46}"/>
              </a:ext>
            </a:extLst>
          </p:cNvPr>
          <p:cNvSpPr/>
          <p:nvPr/>
        </p:nvSpPr>
        <p:spPr>
          <a:xfrm>
            <a:off x="5784055" y="2192311"/>
            <a:ext cx="157779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5CB138-A49C-4C74-8C1A-9DDB687209BF}"/>
              </a:ext>
            </a:extLst>
          </p:cNvPr>
          <p:cNvSpPr/>
          <p:nvPr/>
        </p:nvSpPr>
        <p:spPr>
          <a:xfrm>
            <a:off x="5784055" y="3328099"/>
            <a:ext cx="157779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0801C3-A7E5-45DF-8040-52DB3D016428}"/>
              </a:ext>
            </a:extLst>
          </p:cNvPr>
          <p:cNvSpPr/>
          <p:nvPr/>
        </p:nvSpPr>
        <p:spPr>
          <a:xfrm>
            <a:off x="5784055" y="2987339"/>
            <a:ext cx="2871788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706A4F-A85A-4618-A040-45138F88E08B}"/>
              </a:ext>
            </a:extLst>
          </p:cNvPr>
          <p:cNvSpPr/>
          <p:nvPr/>
        </p:nvSpPr>
        <p:spPr>
          <a:xfrm>
            <a:off x="5545930" y="3059289"/>
            <a:ext cx="152400" cy="2094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1A67E4-C7EF-4351-8397-FE12B2D54979}"/>
              </a:ext>
            </a:extLst>
          </p:cNvPr>
          <p:cNvSpPr/>
          <p:nvPr/>
        </p:nvSpPr>
        <p:spPr>
          <a:xfrm>
            <a:off x="5545930" y="3346033"/>
            <a:ext cx="152400" cy="209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3972045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3424" y="266700"/>
            <a:ext cx="2905125" cy="1038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543424" y="5962650"/>
            <a:ext cx="2905125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4543424" y="1304925"/>
            <a:ext cx="2905125" cy="4657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>
                <a:solidFill>
                  <a:schemeClr val="tx1"/>
                </a:solidFill>
              </a:rPr>
              <a:t>Flip your phone (landscape)</a:t>
            </a:r>
          </a:p>
          <a:p>
            <a:pPr algn="ctr"/>
            <a:r>
              <a:rPr lang="en-CA" sz="3000" dirty="0">
                <a:solidFill>
                  <a:schemeClr val="tx1"/>
                </a:solidFill>
              </a:rPr>
              <a:t>to start playing!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3972045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1680410" y="-1680409"/>
            <a:ext cx="6869031" cy="10229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683733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E15AF2B-A1C7-4A9A-8ACF-030835734166}"/>
              </a:ext>
            </a:extLst>
          </p:cNvPr>
          <p:cNvSpPr/>
          <p:nvPr/>
        </p:nvSpPr>
        <p:spPr>
          <a:xfrm>
            <a:off x="737619" y="1893045"/>
            <a:ext cx="1837390" cy="7743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683733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683733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6688FE-918B-4DB9-862F-76CB9D7320F7}"/>
              </a:ext>
            </a:extLst>
          </p:cNvPr>
          <p:cNvGraphicFramePr>
            <a:graphicFrameLocks noGrp="1"/>
          </p:cNvGraphicFramePr>
          <p:nvPr/>
        </p:nvGraphicFramePr>
        <p:xfrm>
          <a:off x="2664935" y="1844225"/>
          <a:ext cx="5132644" cy="2640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530908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240023340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90253082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2045622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1819670683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548432803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142038633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046957294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845869200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97021715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2876409524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5534541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847508122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4140061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3903565"/>
                    </a:ext>
                  </a:extLst>
                </a:gridCol>
                <a:gridCol w="331200">
                  <a:extLst>
                    <a:ext uri="{9D8B030D-6E8A-4147-A177-3AD203B41FA5}">
                      <a16:colId xmlns:a16="http://schemas.microsoft.com/office/drawing/2014/main" val="3483527650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382943052"/>
                    </a:ext>
                  </a:extLst>
                </a:gridCol>
              </a:tblGrid>
              <a:tr h="181888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98877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22083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7474955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97914100"/>
                  </a:ext>
                </a:extLst>
              </a:tr>
              <a:tr h="181888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96412085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908D50A-5E7C-48AC-B7F8-6B8732A3E6FD}"/>
              </a:ext>
            </a:extLst>
          </p:cNvPr>
          <p:cNvSpPr/>
          <p:nvPr/>
        </p:nvSpPr>
        <p:spPr>
          <a:xfrm>
            <a:off x="2890359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0BEC783-8497-4F2B-90FD-9D74A66CEC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47765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DF88EF4-B6A4-479D-AB1B-E3273ACE41AB}"/>
              </a:ext>
            </a:extLst>
          </p:cNvPr>
          <p:cNvSpPr/>
          <p:nvPr/>
        </p:nvSpPr>
        <p:spPr>
          <a:xfrm>
            <a:off x="4205171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407785-7064-463A-948E-A55EC32A879A}"/>
              </a:ext>
            </a:extLst>
          </p:cNvPr>
          <p:cNvSpPr/>
          <p:nvPr/>
        </p:nvSpPr>
        <p:spPr>
          <a:xfrm>
            <a:off x="5102380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8493AFF-FF65-4138-BFC7-38BEB9F230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59786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E260BD9-FE74-4FEC-9A59-D2B5D865EDCE}"/>
              </a:ext>
            </a:extLst>
          </p:cNvPr>
          <p:cNvSpPr/>
          <p:nvPr/>
        </p:nvSpPr>
        <p:spPr>
          <a:xfrm>
            <a:off x="6417192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F0F4D7B-B10C-4037-BA0F-34DE53DE49D5}"/>
              </a:ext>
            </a:extLst>
          </p:cNvPr>
          <p:cNvSpPr/>
          <p:nvPr/>
        </p:nvSpPr>
        <p:spPr>
          <a:xfrm>
            <a:off x="3219062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35F32FE-3175-42E9-93ED-2AE35355358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6468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B859CAA-99BA-4A60-AF36-5E532F929849}"/>
              </a:ext>
            </a:extLst>
          </p:cNvPr>
          <p:cNvSpPr/>
          <p:nvPr/>
        </p:nvSpPr>
        <p:spPr>
          <a:xfrm>
            <a:off x="4533874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F8B1FBA-8970-4E0A-AA8F-A1FA9732EC17}"/>
              </a:ext>
            </a:extLst>
          </p:cNvPr>
          <p:cNvSpPr/>
          <p:nvPr/>
        </p:nvSpPr>
        <p:spPr>
          <a:xfrm>
            <a:off x="5431083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0BC66A9-F86E-41EA-B582-CDCC0EC055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8489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26711A7-E9CF-4339-9C60-F28E954013ED}"/>
              </a:ext>
            </a:extLst>
          </p:cNvPr>
          <p:cNvSpPr/>
          <p:nvPr/>
        </p:nvSpPr>
        <p:spPr>
          <a:xfrm>
            <a:off x="6745896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21BA2DC-9862-441A-AFA1-57129D157FFA}"/>
              </a:ext>
            </a:extLst>
          </p:cNvPr>
          <p:cNvSpPr/>
          <p:nvPr/>
        </p:nvSpPr>
        <p:spPr>
          <a:xfrm flipV="1">
            <a:off x="321617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A83C809-D404-40AC-9D18-488AA74D2D8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387872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FCCC6C9-2691-494F-BC1C-BAB5B5057E40}"/>
              </a:ext>
            </a:extLst>
          </p:cNvPr>
          <p:cNvSpPr/>
          <p:nvPr/>
        </p:nvSpPr>
        <p:spPr>
          <a:xfrm flipV="1">
            <a:off x="454127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C84D4255-7202-4D9B-95D0-3F1EA188BD94}"/>
              </a:ext>
            </a:extLst>
          </p:cNvPr>
          <p:cNvSpPr/>
          <p:nvPr/>
        </p:nvSpPr>
        <p:spPr>
          <a:xfrm flipV="1">
            <a:off x="5446200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5E69AED-9E72-458F-A796-988FB4B4420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V="1">
            <a:off x="6108750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CE70E46F-AAD1-4200-8EC7-0F5E1AA72549}"/>
              </a:ext>
            </a:extLst>
          </p:cNvPr>
          <p:cNvSpPr/>
          <p:nvPr/>
        </p:nvSpPr>
        <p:spPr>
          <a:xfrm flipV="1">
            <a:off x="6771296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EBB8F73D-65B8-4B10-AA08-9414790A440B}"/>
              </a:ext>
            </a:extLst>
          </p:cNvPr>
          <p:cNvSpPr/>
          <p:nvPr/>
        </p:nvSpPr>
        <p:spPr>
          <a:xfrm flipV="1">
            <a:off x="354745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4FA70D5-9363-4481-A43E-055820DD05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V="1">
            <a:off x="421000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0F53D9DC-9844-42CE-AA50-BD6E63C5E24A}"/>
              </a:ext>
            </a:extLst>
          </p:cNvPr>
          <p:cNvSpPr/>
          <p:nvPr/>
        </p:nvSpPr>
        <p:spPr>
          <a:xfrm flipV="1">
            <a:off x="511492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C97EC6AE-2659-4FF1-B28D-F7329EB57E91}"/>
              </a:ext>
            </a:extLst>
          </p:cNvPr>
          <p:cNvSpPr/>
          <p:nvPr/>
        </p:nvSpPr>
        <p:spPr>
          <a:xfrm flipV="1">
            <a:off x="577747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29A6B98-0126-414B-BD5C-2A4C1637E30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V="1">
            <a:off x="644002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7D4A899-B424-40DA-BD82-23FF92D8755A}"/>
              </a:ext>
            </a:extLst>
          </p:cNvPr>
          <p:cNvSpPr/>
          <p:nvPr/>
        </p:nvSpPr>
        <p:spPr>
          <a:xfrm flipV="1">
            <a:off x="288490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EDDE0-CFE6-4C2F-A266-CF0F1A223829}"/>
              </a:ext>
            </a:extLst>
          </p:cNvPr>
          <p:cNvSpPr/>
          <p:nvPr/>
        </p:nvSpPr>
        <p:spPr>
          <a:xfrm>
            <a:off x="6814577" y="204472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03848CE-0B5F-47CE-A30B-CD4225782330}"/>
              </a:ext>
            </a:extLst>
          </p:cNvPr>
          <p:cNvSpPr/>
          <p:nvPr/>
        </p:nvSpPr>
        <p:spPr>
          <a:xfrm>
            <a:off x="6814577" y="2117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82B4AED-1027-49A9-A786-0805832C7F22}"/>
              </a:ext>
            </a:extLst>
          </p:cNvPr>
          <p:cNvSpPr/>
          <p:nvPr/>
        </p:nvSpPr>
        <p:spPr>
          <a:xfrm>
            <a:off x="6814577" y="22142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F2C4F9-E386-4B4D-9224-4BAC2EE63AD8}"/>
              </a:ext>
            </a:extLst>
          </p:cNvPr>
          <p:cNvSpPr/>
          <p:nvPr/>
        </p:nvSpPr>
        <p:spPr>
          <a:xfrm>
            <a:off x="6814577" y="22847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80D078-C76C-4459-9AE5-762C1137F50E}"/>
              </a:ext>
            </a:extLst>
          </p:cNvPr>
          <p:cNvSpPr/>
          <p:nvPr/>
        </p:nvSpPr>
        <p:spPr>
          <a:xfrm>
            <a:off x="6814577" y="235796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634A03-3DCE-4191-B285-A80496E1B4E1}"/>
              </a:ext>
            </a:extLst>
          </p:cNvPr>
          <p:cNvSpPr/>
          <p:nvPr/>
        </p:nvSpPr>
        <p:spPr>
          <a:xfrm>
            <a:off x="6814577" y="24543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00EC4E6-6A1F-47A1-8BC4-DE05365264AE}"/>
              </a:ext>
            </a:extLst>
          </p:cNvPr>
          <p:cNvSpPr/>
          <p:nvPr/>
        </p:nvSpPr>
        <p:spPr>
          <a:xfrm>
            <a:off x="5481454" y="204472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287DA-1956-4443-ADE6-C2D855889BD5}"/>
              </a:ext>
            </a:extLst>
          </p:cNvPr>
          <p:cNvSpPr/>
          <p:nvPr/>
        </p:nvSpPr>
        <p:spPr>
          <a:xfrm>
            <a:off x="5481454" y="2117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EDFC002-BB6E-434E-85B2-AE3ED99444BD}"/>
              </a:ext>
            </a:extLst>
          </p:cNvPr>
          <p:cNvSpPr/>
          <p:nvPr/>
        </p:nvSpPr>
        <p:spPr>
          <a:xfrm>
            <a:off x="5481454" y="22142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CD21FC-2ECE-42D0-8F89-8D7764D15ED8}"/>
              </a:ext>
            </a:extLst>
          </p:cNvPr>
          <p:cNvSpPr/>
          <p:nvPr/>
        </p:nvSpPr>
        <p:spPr>
          <a:xfrm>
            <a:off x="4874618" y="2876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788BD2F-E9EA-4A5F-9670-92DD1B675827}"/>
              </a:ext>
            </a:extLst>
          </p:cNvPr>
          <p:cNvSpPr/>
          <p:nvPr/>
        </p:nvSpPr>
        <p:spPr>
          <a:xfrm>
            <a:off x="7325505" y="41068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25B42E-83BE-4B4D-96D5-DC3EE604D57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325505" y="40446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493555-DBB8-43EA-8926-F240D8950CB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325505" y="39757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BB0B87-C7F1-4491-9381-F460F23DAC09}"/>
              </a:ext>
            </a:extLst>
          </p:cNvPr>
          <p:cNvSpPr/>
          <p:nvPr/>
        </p:nvSpPr>
        <p:spPr>
          <a:xfrm>
            <a:off x="7325505" y="39268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29BB8A-534C-41F3-BDC3-3E65674145D4}"/>
              </a:ext>
            </a:extLst>
          </p:cNvPr>
          <p:cNvSpPr/>
          <p:nvPr/>
        </p:nvSpPr>
        <p:spPr>
          <a:xfrm>
            <a:off x="6802974" y="41068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0131A4A-9F87-47BB-A6DC-F35FE173AA7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802974" y="40446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107B14B-65D6-4E44-A68C-BDDC1B5C544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802974" y="39757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0EB35CC-5EEA-4929-8E6F-79ECA9BCF5EC}"/>
              </a:ext>
            </a:extLst>
          </p:cNvPr>
          <p:cNvSpPr/>
          <p:nvPr/>
        </p:nvSpPr>
        <p:spPr>
          <a:xfrm>
            <a:off x="6802974" y="39268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C2B59E-33A7-4877-8FF5-7FB28F9B821F}"/>
              </a:ext>
            </a:extLst>
          </p:cNvPr>
          <p:cNvSpPr/>
          <p:nvPr/>
        </p:nvSpPr>
        <p:spPr>
          <a:xfrm>
            <a:off x="4589185" y="40657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F5AF4C-AD60-4283-9C23-1124FE1B44CC}"/>
              </a:ext>
            </a:extLst>
          </p:cNvPr>
          <p:cNvSpPr/>
          <p:nvPr/>
        </p:nvSpPr>
        <p:spPr>
          <a:xfrm>
            <a:off x="46087" y="175897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250415-C2C3-4AED-BB35-F4C9DA90C86B}"/>
              </a:ext>
            </a:extLst>
          </p:cNvPr>
          <p:cNvSpPr/>
          <p:nvPr/>
        </p:nvSpPr>
        <p:spPr>
          <a:xfrm>
            <a:off x="951535" y="22743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00" dirty="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D35C4C4-397C-413B-8D40-AA1F593E5BAF}"/>
              </a:ext>
            </a:extLst>
          </p:cNvPr>
          <p:cNvSpPr/>
          <p:nvPr/>
        </p:nvSpPr>
        <p:spPr>
          <a:xfrm>
            <a:off x="370614" y="208903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Moves Remaining: 180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731921C-81F2-4F4A-B5FA-C60B73A68CC7}"/>
              </a:ext>
            </a:extLst>
          </p:cNvPr>
          <p:cNvSpPr/>
          <p:nvPr/>
        </p:nvSpPr>
        <p:spPr>
          <a:xfrm>
            <a:off x="760553" y="3157711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4A1669-65D9-423A-9018-BAE2DB772544}"/>
              </a:ext>
            </a:extLst>
          </p:cNvPr>
          <p:cNvSpPr/>
          <p:nvPr/>
        </p:nvSpPr>
        <p:spPr>
          <a:xfrm>
            <a:off x="949744" y="36798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9E93F53-3BED-4FE8-9D3E-386BC182CD44}"/>
              </a:ext>
            </a:extLst>
          </p:cNvPr>
          <p:cNvSpPr/>
          <p:nvPr/>
        </p:nvSpPr>
        <p:spPr>
          <a:xfrm>
            <a:off x="368823" y="349457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Moves Remaining: 100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2FAEBC-C8A9-4621-8000-C0327C4CEE40}"/>
              </a:ext>
            </a:extLst>
          </p:cNvPr>
          <p:cNvSpPr/>
          <p:nvPr/>
        </p:nvSpPr>
        <p:spPr>
          <a:xfrm>
            <a:off x="8404066" y="19794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F2A71EC-82D7-45BD-B25F-7D3E97CB8553}"/>
              </a:ext>
            </a:extLst>
          </p:cNvPr>
          <p:cNvSpPr/>
          <p:nvPr/>
        </p:nvSpPr>
        <p:spPr>
          <a:xfrm>
            <a:off x="8404066" y="3369211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 </a:t>
            </a:r>
          </a:p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9B92AF-9285-475B-A4D7-AC1F369EEE88}"/>
              </a:ext>
            </a:extLst>
          </p:cNvPr>
          <p:cNvSpPr/>
          <p:nvPr/>
        </p:nvSpPr>
        <p:spPr>
          <a:xfrm>
            <a:off x="8350755" y="2841323"/>
            <a:ext cx="869303" cy="3261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Roll Dice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048E669-C3B3-41BD-95D8-882BBD4A512C}"/>
              </a:ext>
            </a:extLst>
          </p:cNvPr>
          <p:cNvSpPr/>
          <p:nvPr/>
        </p:nvSpPr>
        <p:spPr>
          <a:xfrm>
            <a:off x="10091956" y="0"/>
            <a:ext cx="2100044" cy="6858000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Key Notes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Dice flip through for 3 seconds when rolling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Roll dice button red when active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Current Player Highlighted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Possible moves highlighted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AI is random: pick a random available move and do it.  No thinking in this version.</a:t>
            </a:r>
          </a:p>
        </p:txBody>
      </p:sp>
    </p:spTree>
    <p:extLst>
      <p:ext uri="{BB962C8B-B14F-4D97-AF65-F5344CB8AC3E}">
        <p14:creationId xmlns:p14="http://schemas.microsoft.com/office/powerpoint/2010/main" val="421716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2181224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Fireworks Free Download Png PNG Image">
            <a:extLst>
              <a:ext uri="{FF2B5EF4-FFF2-40B4-BE49-F238E27FC236}">
                <a16:creationId xmlns:a16="http://schemas.microsoft.com/office/drawing/2014/main" id="{0EBDA2DC-C76D-4954-8925-2FBDA2D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81" y="1609736"/>
            <a:ext cx="8687111" cy="300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2181224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2181224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A01A68-A159-45A0-8A53-21A6266145BF}"/>
              </a:ext>
            </a:extLst>
          </p:cNvPr>
          <p:cNvSpPr/>
          <p:nvPr/>
        </p:nvSpPr>
        <p:spPr>
          <a:xfrm>
            <a:off x="5303043" y="2746756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 AGAIN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FB3A17-C1A6-4F1C-9473-4A6E08C5E1A5}"/>
              </a:ext>
            </a:extLst>
          </p:cNvPr>
          <p:cNvSpPr/>
          <p:nvPr/>
        </p:nvSpPr>
        <p:spPr>
          <a:xfrm>
            <a:off x="5844752" y="2184481"/>
            <a:ext cx="1561323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FF911-177E-4D5E-9EFF-98BE77A6D3D4}"/>
              </a:ext>
            </a:extLst>
          </p:cNvPr>
          <p:cNvSpPr txBox="1"/>
          <p:nvPr/>
        </p:nvSpPr>
        <p:spPr>
          <a:xfrm>
            <a:off x="3576637" y="18051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/>
              <a:t>WINNER!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DF440F-A2B8-4C6D-BC39-FCF3CA7CA108}"/>
              </a:ext>
            </a:extLst>
          </p:cNvPr>
          <p:cNvSpPr/>
          <p:nvPr/>
        </p:nvSpPr>
        <p:spPr>
          <a:xfrm>
            <a:off x="5345905" y="3527761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PLAYERS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3166310" y="-1680409"/>
            <a:ext cx="6869031" cy="102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BC92-566A-B74D-845C-6D87FF56C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DC60C-B278-5F4F-AE91-5D77B261E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8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Hargrave</dc:creator>
  <cp:lastModifiedBy>Tyler Hargrave</cp:lastModifiedBy>
  <cp:revision>1</cp:revision>
  <dcterms:created xsi:type="dcterms:W3CDTF">2022-05-10T00:18:15Z</dcterms:created>
  <dcterms:modified xsi:type="dcterms:W3CDTF">2022-05-10T00:20:03Z</dcterms:modified>
</cp:coreProperties>
</file>