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DF3C-A022-4E09-B608-B9F7E4B8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2599-37EB-4BC7-842B-08D8A9E5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01B0-A0C2-4B64-8AB7-BE8BD7A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A242-E9D7-4C07-834D-965AC59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4DD5-2940-4445-A7BE-818719AF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61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3042-33D3-4EA1-8075-D0D10B8A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858C-C2CB-4FE5-A903-AA1C0A3D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6AB-2013-47E2-ACF4-6038FD2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89EC-9B31-46DD-A054-84442987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ED9A-F6EC-47BD-BB68-6956AE5E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0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E360A-11A2-4A92-B7C6-14F0FC821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D053-F4BB-4244-A172-7818D08B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8D5E-2A99-4940-BF3F-5D80A0D9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12FA-37FE-4674-B694-07882283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1DD9-8B71-40C8-8A03-8217430B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6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D52F-21B1-4E31-BDAA-821B6D4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32CB-35A1-4ABB-93F8-BCE88F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308F-830A-4330-8727-2D8775F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3FE-34F9-4590-A519-C18736EC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397E-9635-4AE7-9A33-5E1A7CF1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8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D8F-EE1A-4375-9304-1E814D51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100D5-F66F-4671-BA8D-B3B5FB07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1CC8-C883-4E9C-8F9A-AF1B967D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BB50-A3FB-4125-8362-6AF0E4EE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829E-B375-4A24-B99C-61A45108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8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03A7-7474-47B3-B858-02D63877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3BB-87DA-4FEA-9356-E91255587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5925-7E60-4C2D-A63E-7AE23885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BCB1-125B-4926-80BA-8A7197C3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4FD7-6571-463D-8A5A-3D27F45D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2C8EE-35A2-43E8-BC22-DD7381E2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3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96CB-CC53-49BF-9673-B80841B2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D5C2-91B1-452B-801E-2C54552B4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D3E2-B614-4E7C-911E-6189AF5C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5A3A-A182-464F-BFE4-EDEFAC5AA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2B355-CC12-49EE-97A0-C5C8E67CC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35152-C24A-4595-8483-75ED8350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81A3C-75A5-46EC-9D44-CDD023F9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B5A9-0390-45BA-9600-C53CB91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37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9451-9055-4B21-A70C-6C637FED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F5389-D1CA-4EE4-A6C4-E4E0B8ED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E9C1C-6EA4-4993-8731-3BF288A4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562F-B5DA-4135-B9CF-04F1E57A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2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28558-E302-44C8-ABB7-0EC5936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7B0D6-0C10-460D-B81F-16A0C10C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6343D-06E8-4735-ABBD-9270B56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19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079D-2599-484E-A2EC-65557C86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0214-054F-4189-8CD1-065602D1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1EE57-AD11-4EBA-9509-E9900D16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4264-5409-448B-B1FE-0EA3090D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A07D-9E75-4CE0-8B2F-C0E1776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40D7-C81B-477F-9C14-F9E2F966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49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A556-0114-4C73-AFCD-4D11329D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4F38C-D2E3-4022-ACE1-6404F559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45498-6AC4-40BD-822C-0298DED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9165-32B7-4931-ACD1-7823592C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23C6-F4C4-4929-A5E1-18346FEA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FFFE7-0530-49B2-91DD-9E685A53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1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446FC-5898-467A-9AE6-B3BD5475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66181-4F37-40FC-A0BD-60294417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1F62-1879-4852-B334-702D1163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CFA-8334-4B63-82D2-3059768AFDD6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BABF-703A-4F47-A95A-EBF7CA44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C26C-5DAF-431E-8545-21DC26985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915D-47A2-4FDF-93FE-1ECEAB155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07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jpe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3166310" y="-1671078"/>
            <a:ext cx="6869031" cy="10229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2181224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2181224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2181224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A01A68-A159-45A0-8A53-21A6266145BF}"/>
              </a:ext>
            </a:extLst>
          </p:cNvPr>
          <p:cNvSpPr/>
          <p:nvPr/>
        </p:nvSpPr>
        <p:spPr>
          <a:xfrm>
            <a:off x="5386387" y="4133850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385DA-7CDE-4078-A1F1-9C3E24718703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30652E-F17C-4C6C-A348-A67888CF1D4C}"/>
              </a:ext>
            </a:extLst>
          </p:cNvPr>
          <p:cNvSpPr/>
          <p:nvPr/>
        </p:nvSpPr>
        <p:spPr>
          <a:xfrm>
            <a:off x="3576637" y="296015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2: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3A17-C1A6-4F1C-9473-4A6E08C5E1A5}"/>
              </a:ext>
            </a:extLst>
          </p:cNvPr>
          <p:cNvSpPr/>
          <p:nvPr/>
        </p:nvSpPr>
        <p:spPr>
          <a:xfrm>
            <a:off x="5784055" y="2192311"/>
            <a:ext cx="287178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E9525C-D350-4F26-A4D9-524DE4169BE3}"/>
              </a:ext>
            </a:extLst>
          </p:cNvPr>
          <p:cNvSpPr/>
          <p:nvPr/>
        </p:nvSpPr>
        <p:spPr>
          <a:xfrm>
            <a:off x="5784055" y="3328099"/>
            <a:ext cx="287178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090D53-C67B-4770-BCF9-B60B3912CE17}"/>
              </a:ext>
            </a:extLst>
          </p:cNvPr>
          <p:cNvSpPr/>
          <p:nvPr/>
        </p:nvSpPr>
        <p:spPr>
          <a:xfrm>
            <a:off x="5784055" y="2987339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365E81-424C-4610-896B-5B5125621ACF}"/>
              </a:ext>
            </a:extLst>
          </p:cNvPr>
          <p:cNvSpPr/>
          <p:nvPr/>
        </p:nvSpPr>
        <p:spPr>
          <a:xfrm>
            <a:off x="5545930" y="3059289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13D7B3-B830-4225-A5A1-68E6C93DE6B6}"/>
              </a:ext>
            </a:extLst>
          </p:cNvPr>
          <p:cNvSpPr/>
          <p:nvPr/>
        </p:nvSpPr>
        <p:spPr>
          <a:xfrm>
            <a:off x="5545930" y="3346033"/>
            <a:ext cx="152400" cy="209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1038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543424" y="5962650"/>
            <a:ext cx="2905125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4543424" y="1304925"/>
            <a:ext cx="2905125" cy="4657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2ADE-6A91-4379-81E1-06B15685B7AC}"/>
              </a:ext>
            </a:extLst>
          </p:cNvPr>
          <p:cNvSpPr/>
          <p:nvPr/>
        </p:nvSpPr>
        <p:spPr>
          <a:xfrm>
            <a:off x="4581718" y="4255362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9D5CDE-4118-435F-B86B-37CD2CB74B7C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8B3471-0111-4837-9FA9-304CBAD1A3FD}"/>
              </a:ext>
            </a:extLst>
          </p:cNvPr>
          <p:cNvSpPr/>
          <p:nvPr/>
        </p:nvSpPr>
        <p:spPr>
          <a:xfrm>
            <a:off x="3576637" y="296015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2: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51170D-E1D8-44B7-AC88-9DB272DD8E46}"/>
              </a:ext>
            </a:extLst>
          </p:cNvPr>
          <p:cNvSpPr/>
          <p:nvPr/>
        </p:nvSpPr>
        <p:spPr>
          <a:xfrm>
            <a:off x="5784055" y="2192311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CB138-A49C-4C74-8C1A-9DDB687209BF}"/>
              </a:ext>
            </a:extLst>
          </p:cNvPr>
          <p:cNvSpPr/>
          <p:nvPr/>
        </p:nvSpPr>
        <p:spPr>
          <a:xfrm>
            <a:off x="5784055" y="3328099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0801C3-A7E5-45DF-8040-52DB3D016428}"/>
              </a:ext>
            </a:extLst>
          </p:cNvPr>
          <p:cNvSpPr/>
          <p:nvPr/>
        </p:nvSpPr>
        <p:spPr>
          <a:xfrm>
            <a:off x="5784055" y="2987339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706A4F-A85A-4618-A040-45138F88E08B}"/>
              </a:ext>
            </a:extLst>
          </p:cNvPr>
          <p:cNvSpPr/>
          <p:nvPr/>
        </p:nvSpPr>
        <p:spPr>
          <a:xfrm>
            <a:off x="5545930" y="3059289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1A67E4-C7EF-4351-8397-FE12B2D54979}"/>
              </a:ext>
            </a:extLst>
          </p:cNvPr>
          <p:cNvSpPr/>
          <p:nvPr/>
        </p:nvSpPr>
        <p:spPr>
          <a:xfrm>
            <a:off x="5545930" y="3346033"/>
            <a:ext cx="152400" cy="209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397204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1038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543424" y="5962650"/>
            <a:ext cx="2905125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4543424" y="1304925"/>
            <a:ext cx="2905125" cy="4657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>
                <a:solidFill>
                  <a:schemeClr val="tx1"/>
                </a:solidFill>
              </a:rPr>
              <a:t>Flip your phone (landscape)</a:t>
            </a:r>
          </a:p>
          <a:p>
            <a:pPr algn="ctr"/>
            <a:r>
              <a:rPr lang="en-CA" sz="3000" dirty="0">
                <a:solidFill>
                  <a:schemeClr val="tx1"/>
                </a:solidFill>
              </a:rPr>
              <a:t>to start playing!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397204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1680410" y="-1680409"/>
            <a:ext cx="6869031" cy="10229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683733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E15AF2B-A1C7-4A9A-8ACF-030835734166}"/>
              </a:ext>
            </a:extLst>
          </p:cNvPr>
          <p:cNvSpPr/>
          <p:nvPr/>
        </p:nvSpPr>
        <p:spPr>
          <a:xfrm>
            <a:off x="737619" y="1893045"/>
            <a:ext cx="1837390" cy="7743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683733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683733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6688FE-918B-4DB9-862F-76CB9D732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88256"/>
              </p:ext>
            </p:extLst>
          </p:nvPr>
        </p:nvGraphicFramePr>
        <p:xfrm>
          <a:off x="2664935" y="1844225"/>
          <a:ext cx="5132644" cy="2640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530908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240023340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90253082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2045622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1819670683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548432803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142038633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046957294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845869200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970217159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2876409524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55345418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3847508122"/>
                    </a:ext>
                  </a:extLst>
                </a:gridCol>
                <a:gridCol w="330607">
                  <a:extLst>
                    <a:ext uri="{9D8B030D-6E8A-4147-A177-3AD203B41FA5}">
                      <a16:colId xmlns:a16="http://schemas.microsoft.com/office/drawing/2014/main" val="4140061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3903565"/>
                    </a:ext>
                  </a:extLst>
                </a:gridCol>
                <a:gridCol w="331200">
                  <a:extLst>
                    <a:ext uri="{9D8B030D-6E8A-4147-A177-3AD203B41FA5}">
                      <a16:colId xmlns:a16="http://schemas.microsoft.com/office/drawing/2014/main" val="3483527650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382943052"/>
                    </a:ext>
                  </a:extLst>
                </a:gridCol>
              </a:tblGrid>
              <a:tr h="181888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98877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22083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7474955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97914100"/>
                  </a:ext>
                </a:extLst>
              </a:tr>
              <a:tr h="181888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96412085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908D50A-5E7C-48AC-B7F8-6B8732A3E6FD}"/>
              </a:ext>
            </a:extLst>
          </p:cNvPr>
          <p:cNvSpPr/>
          <p:nvPr/>
        </p:nvSpPr>
        <p:spPr>
          <a:xfrm>
            <a:off x="2890359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0BEC783-8497-4F2B-90FD-9D74A66CEC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47765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DF88EF4-B6A4-479D-AB1B-E3273ACE41AB}"/>
              </a:ext>
            </a:extLst>
          </p:cNvPr>
          <p:cNvSpPr/>
          <p:nvPr/>
        </p:nvSpPr>
        <p:spPr>
          <a:xfrm>
            <a:off x="4205171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407785-7064-463A-948E-A55EC32A879A}"/>
              </a:ext>
            </a:extLst>
          </p:cNvPr>
          <p:cNvSpPr/>
          <p:nvPr/>
        </p:nvSpPr>
        <p:spPr>
          <a:xfrm>
            <a:off x="5102380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8493AFF-FF65-4138-BFC7-38BEB9F230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59786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E260BD9-FE74-4FEC-9A59-D2B5D865EDCE}"/>
              </a:ext>
            </a:extLst>
          </p:cNvPr>
          <p:cNvSpPr/>
          <p:nvPr/>
        </p:nvSpPr>
        <p:spPr>
          <a:xfrm>
            <a:off x="6417192" y="3270840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F0F4D7B-B10C-4037-BA0F-34DE53DE49D5}"/>
              </a:ext>
            </a:extLst>
          </p:cNvPr>
          <p:cNvSpPr/>
          <p:nvPr/>
        </p:nvSpPr>
        <p:spPr>
          <a:xfrm>
            <a:off x="3219062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35F32FE-3175-42E9-93ED-2AE3535535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6468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B859CAA-99BA-4A60-AF36-5E532F929849}"/>
              </a:ext>
            </a:extLst>
          </p:cNvPr>
          <p:cNvSpPr/>
          <p:nvPr/>
        </p:nvSpPr>
        <p:spPr>
          <a:xfrm>
            <a:off x="4533874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F8B1FBA-8970-4E0A-AA8F-A1FA9732EC17}"/>
              </a:ext>
            </a:extLst>
          </p:cNvPr>
          <p:cNvSpPr/>
          <p:nvPr/>
        </p:nvSpPr>
        <p:spPr>
          <a:xfrm>
            <a:off x="5431083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0BC66A9-F86E-41EA-B582-CDCC0EC055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8489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26711A7-E9CF-4339-9C60-F28E954013ED}"/>
              </a:ext>
            </a:extLst>
          </p:cNvPr>
          <p:cNvSpPr/>
          <p:nvPr/>
        </p:nvSpPr>
        <p:spPr>
          <a:xfrm>
            <a:off x="6745896" y="3270840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1BA2DC-9862-441A-AFA1-57129D157FFA}"/>
              </a:ext>
            </a:extLst>
          </p:cNvPr>
          <p:cNvSpPr/>
          <p:nvPr/>
        </p:nvSpPr>
        <p:spPr>
          <a:xfrm flipV="1">
            <a:off x="321617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A83C809-D404-40AC-9D18-488AA74D2D8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387872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FCCC6C9-2691-494F-BC1C-BAB5B5057E40}"/>
              </a:ext>
            </a:extLst>
          </p:cNvPr>
          <p:cNvSpPr/>
          <p:nvPr/>
        </p:nvSpPr>
        <p:spPr>
          <a:xfrm flipV="1">
            <a:off x="4541275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C84D4255-7202-4D9B-95D0-3F1EA188BD94}"/>
              </a:ext>
            </a:extLst>
          </p:cNvPr>
          <p:cNvSpPr/>
          <p:nvPr/>
        </p:nvSpPr>
        <p:spPr>
          <a:xfrm flipV="1">
            <a:off x="5446200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5E69AED-9E72-458F-A796-988FB4B4420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V="1">
            <a:off x="6108750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E70E46F-AAD1-4200-8EC7-0F5E1AA72549}"/>
              </a:ext>
            </a:extLst>
          </p:cNvPr>
          <p:cNvSpPr/>
          <p:nvPr/>
        </p:nvSpPr>
        <p:spPr>
          <a:xfrm flipV="1">
            <a:off x="6771296" y="2038379"/>
            <a:ext cx="279400" cy="10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EBB8F73D-65B8-4B10-AA08-9414790A440B}"/>
              </a:ext>
            </a:extLst>
          </p:cNvPr>
          <p:cNvSpPr/>
          <p:nvPr/>
        </p:nvSpPr>
        <p:spPr>
          <a:xfrm flipV="1">
            <a:off x="354745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4FA70D5-9363-4481-A43E-055820DD05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V="1">
            <a:off x="421000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F53D9DC-9844-42CE-AA50-BD6E63C5E24A}"/>
              </a:ext>
            </a:extLst>
          </p:cNvPr>
          <p:cNvSpPr/>
          <p:nvPr/>
        </p:nvSpPr>
        <p:spPr>
          <a:xfrm flipV="1">
            <a:off x="511492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C97EC6AE-2659-4FF1-B28D-F7329EB57E91}"/>
              </a:ext>
            </a:extLst>
          </p:cNvPr>
          <p:cNvSpPr/>
          <p:nvPr/>
        </p:nvSpPr>
        <p:spPr>
          <a:xfrm flipV="1">
            <a:off x="577747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29A6B98-0126-414B-BD5C-2A4C1637E30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V="1">
            <a:off x="6440025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7D4A899-B424-40DA-BD82-23FF92D8755A}"/>
              </a:ext>
            </a:extLst>
          </p:cNvPr>
          <p:cNvSpPr/>
          <p:nvPr/>
        </p:nvSpPr>
        <p:spPr>
          <a:xfrm flipV="1">
            <a:off x="2884900" y="2038379"/>
            <a:ext cx="279400" cy="10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EDDE0-CFE6-4C2F-A266-CF0F1A223829}"/>
              </a:ext>
            </a:extLst>
          </p:cNvPr>
          <p:cNvSpPr/>
          <p:nvPr/>
        </p:nvSpPr>
        <p:spPr>
          <a:xfrm>
            <a:off x="6814577" y="20447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03848CE-0B5F-47CE-A30B-CD4225782330}"/>
              </a:ext>
            </a:extLst>
          </p:cNvPr>
          <p:cNvSpPr/>
          <p:nvPr/>
        </p:nvSpPr>
        <p:spPr>
          <a:xfrm>
            <a:off x="6814577" y="2117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82B4AED-1027-49A9-A786-0805832C7F22}"/>
              </a:ext>
            </a:extLst>
          </p:cNvPr>
          <p:cNvSpPr/>
          <p:nvPr/>
        </p:nvSpPr>
        <p:spPr>
          <a:xfrm>
            <a:off x="6814577" y="221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F2C4F9-E386-4B4D-9224-4BAC2EE63AD8}"/>
              </a:ext>
            </a:extLst>
          </p:cNvPr>
          <p:cNvSpPr/>
          <p:nvPr/>
        </p:nvSpPr>
        <p:spPr>
          <a:xfrm>
            <a:off x="6814577" y="22847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80D078-C76C-4459-9AE5-762C1137F50E}"/>
              </a:ext>
            </a:extLst>
          </p:cNvPr>
          <p:cNvSpPr/>
          <p:nvPr/>
        </p:nvSpPr>
        <p:spPr>
          <a:xfrm>
            <a:off x="6814577" y="235796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634A03-3DCE-4191-B285-A80496E1B4E1}"/>
              </a:ext>
            </a:extLst>
          </p:cNvPr>
          <p:cNvSpPr/>
          <p:nvPr/>
        </p:nvSpPr>
        <p:spPr>
          <a:xfrm>
            <a:off x="6814577" y="24543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00EC4E6-6A1F-47A1-8BC4-DE05365264AE}"/>
              </a:ext>
            </a:extLst>
          </p:cNvPr>
          <p:cNvSpPr/>
          <p:nvPr/>
        </p:nvSpPr>
        <p:spPr>
          <a:xfrm>
            <a:off x="5481454" y="204472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287DA-1956-4443-ADE6-C2D855889BD5}"/>
              </a:ext>
            </a:extLst>
          </p:cNvPr>
          <p:cNvSpPr/>
          <p:nvPr/>
        </p:nvSpPr>
        <p:spPr>
          <a:xfrm>
            <a:off x="5481454" y="2117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EDFC002-BB6E-434E-85B2-AE3ED99444BD}"/>
              </a:ext>
            </a:extLst>
          </p:cNvPr>
          <p:cNvSpPr/>
          <p:nvPr/>
        </p:nvSpPr>
        <p:spPr>
          <a:xfrm>
            <a:off x="5481454" y="221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CD21FC-2ECE-42D0-8F89-8D7764D15ED8}"/>
              </a:ext>
            </a:extLst>
          </p:cNvPr>
          <p:cNvSpPr/>
          <p:nvPr/>
        </p:nvSpPr>
        <p:spPr>
          <a:xfrm>
            <a:off x="4874618" y="2876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88BD2F-E9EA-4A5F-9670-92DD1B675827}"/>
              </a:ext>
            </a:extLst>
          </p:cNvPr>
          <p:cNvSpPr/>
          <p:nvPr/>
        </p:nvSpPr>
        <p:spPr>
          <a:xfrm>
            <a:off x="7325505" y="4106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25B42E-83BE-4B4D-96D5-DC3EE604D57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325505" y="404463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493555-DBB8-43EA-8926-F240D8950CB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25505" y="39757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BB0B87-C7F1-4491-9381-F460F23DAC09}"/>
              </a:ext>
            </a:extLst>
          </p:cNvPr>
          <p:cNvSpPr/>
          <p:nvPr/>
        </p:nvSpPr>
        <p:spPr>
          <a:xfrm>
            <a:off x="7325505" y="3926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29BB8A-534C-41F3-BDC3-3E65674145D4}"/>
              </a:ext>
            </a:extLst>
          </p:cNvPr>
          <p:cNvSpPr/>
          <p:nvPr/>
        </p:nvSpPr>
        <p:spPr>
          <a:xfrm>
            <a:off x="6802974" y="41068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0131A4A-9F87-47BB-A6DC-F35FE173AA7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802974" y="40446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107B14B-65D6-4E44-A68C-BDDC1B5C544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802974" y="39757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EB35CC-5EEA-4929-8E6F-79ECA9BCF5EC}"/>
              </a:ext>
            </a:extLst>
          </p:cNvPr>
          <p:cNvSpPr/>
          <p:nvPr/>
        </p:nvSpPr>
        <p:spPr>
          <a:xfrm>
            <a:off x="6802974" y="39268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C2B59E-33A7-4877-8FF5-7FB28F9B821F}"/>
              </a:ext>
            </a:extLst>
          </p:cNvPr>
          <p:cNvSpPr/>
          <p:nvPr/>
        </p:nvSpPr>
        <p:spPr>
          <a:xfrm>
            <a:off x="4589185" y="40657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F5AF4C-AD60-4283-9C23-1124FE1B44CC}"/>
              </a:ext>
            </a:extLst>
          </p:cNvPr>
          <p:cNvSpPr/>
          <p:nvPr/>
        </p:nvSpPr>
        <p:spPr>
          <a:xfrm>
            <a:off x="46087" y="175897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250415-C2C3-4AED-BB35-F4C9DA90C86B}"/>
              </a:ext>
            </a:extLst>
          </p:cNvPr>
          <p:cNvSpPr/>
          <p:nvPr/>
        </p:nvSpPr>
        <p:spPr>
          <a:xfrm>
            <a:off x="951535" y="22743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D35C4C4-397C-413B-8D40-AA1F593E5BAF}"/>
              </a:ext>
            </a:extLst>
          </p:cNvPr>
          <p:cNvSpPr/>
          <p:nvPr/>
        </p:nvSpPr>
        <p:spPr>
          <a:xfrm>
            <a:off x="370614" y="208903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Moves Remaining: 180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731921C-81F2-4F4A-B5FA-C60B73A68CC7}"/>
              </a:ext>
            </a:extLst>
          </p:cNvPr>
          <p:cNvSpPr/>
          <p:nvPr/>
        </p:nvSpPr>
        <p:spPr>
          <a:xfrm>
            <a:off x="760553" y="3157711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4A1669-65D9-423A-9018-BAE2DB772544}"/>
              </a:ext>
            </a:extLst>
          </p:cNvPr>
          <p:cNvSpPr/>
          <p:nvPr/>
        </p:nvSpPr>
        <p:spPr>
          <a:xfrm>
            <a:off x="949744" y="36798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9E93F53-3BED-4FE8-9D3E-386BC182CD44}"/>
              </a:ext>
            </a:extLst>
          </p:cNvPr>
          <p:cNvSpPr/>
          <p:nvPr/>
        </p:nvSpPr>
        <p:spPr>
          <a:xfrm>
            <a:off x="368823" y="3494579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Moves Remaining: 100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2FAEBC-C8A9-4621-8000-C0327C4CEE40}"/>
              </a:ext>
            </a:extLst>
          </p:cNvPr>
          <p:cNvSpPr/>
          <p:nvPr/>
        </p:nvSpPr>
        <p:spPr>
          <a:xfrm>
            <a:off x="8404066" y="19794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F2A71EC-82D7-45BD-B25F-7D3E97CB8553}"/>
              </a:ext>
            </a:extLst>
          </p:cNvPr>
          <p:cNvSpPr/>
          <p:nvPr/>
        </p:nvSpPr>
        <p:spPr>
          <a:xfrm>
            <a:off x="8404066" y="3369211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 </a:t>
            </a:r>
          </a:p>
          <a:p>
            <a:pPr algn="ctr"/>
            <a:r>
              <a:rPr lang="en-CA" dirty="0">
                <a:solidFill>
                  <a:schemeClr val="tx1"/>
                </a:solidFill>
                <a:sym typeface="Webdings" panose="05030102010509060703" pitchFamily="18" charset="2"/>
              </a:rPr>
              <a:t>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9B92AF-9285-475B-A4D7-AC1F369EEE88}"/>
              </a:ext>
            </a:extLst>
          </p:cNvPr>
          <p:cNvSpPr/>
          <p:nvPr/>
        </p:nvSpPr>
        <p:spPr>
          <a:xfrm>
            <a:off x="8350755" y="2841323"/>
            <a:ext cx="869303" cy="3261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Roll Dice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48E669-C3B3-41BD-95D8-882BBD4A512C}"/>
              </a:ext>
            </a:extLst>
          </p:cNvPr>
          <p:cNvSpPr/>
          <p:nvPr/>
        </p:nvSpPr>
        <p:spPr>
          <a:xfrm>
            <a:off x="10091956" y="0"/>
            <a:ext cx="2100044" cy="6858000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Key Notes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Dice flip through for 3 seconds when rolling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Roll dice button red when active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Current Player Highlighted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Possible moves highlighted</a:t>
            </a:r>
          </a:p>
          <a:p>
            <a:pPr marL="342900" indent="-342900">
              <a:buAutoNum type="arabicParenR"/>
            </a:pPr>
            <a:r>
              <a:rPr lang="en-CA" dirty="0">
                <a:solidFill>
                  <a:schemeClr val="tx1"/>
                </a:solidFill>
              </a:rPr>
              <a:t>AI is random: pick a random available move and do it.  No thinking in this version.</a:t>
            </a:r>
          </a:p>
        </p:txBody>
      </p:sp>
    </p:spTree>
    <p:extLst>
      <p:ext uri="{BB962C8B-B14F-4D97-AF65-F5344CB8AC3E}">
        <p14:creationId xmlns:p14="http://schemas.microsoft.com/office/powerpoint/2010/main" val="421716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800CB4-883B-490C-AEB0-0EDAC57241E8}"/>
              </a:ext>
            </a:extLst>
          </p:cNvPr>
          <p:cNvSpPr/>
          <p:nvPr/>
        </p:nvSpPr>
        <p:spPr>
          <a:xfrm>
            <a:off x="2181224" y="1476375"/>
            <a:ext cx="9115426" cy="3276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Fireworks Free Download Png PNG Image">
            <a:extLst>
              <a:ext uri="{FF2B5EF4-FFF2-40B4-BE49-F238E27FC236}">
                <a16:creationId xmlns:a16="http://schemas.microsoft.com/office/drawing/2014/main" id="{0EBDA2DC-C76D-4954-8925-2FBDA2D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81" y="1609736"/>
            <a:ext cx="8687111" cy="300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2181224" y="876300"/>
            <a:ext cx="9115426" cy="600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dirty="0"/>
              <a:t>Back 2 Gamin’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2181224" y="4752975"/>
            <a:ext cx="9201151" cy="400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/>
              <a:t>© Tyler Hargrave 2022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A01A68-A159-45A0-8A53-21A6266145BF}"/>
              </a:ext>
            </a:extLst>
          </p:cNvPr>
          <p:cNvSpPr/>
          <p:nvPr/>
        </p:nvSpPr>
        <p:spPr>
          <a:xfrm>
            <a:off x="5303043" y="2746756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 AGAIN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3A17-C1A6-4F1C-9473-4A6E08C5E1A5}"/>
              </a:ext>
            </a:extLst>
          </p:cNvPr>
          <p:cNvSpPr/>
          <p:nvPr/>
        </p:nvSpPr>
        <p:spPr>
          <a:xfrm>
            <a:off x="5844752" y="2184481"/>
            <a:ext cx="1561323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F911-177E-4D5E-9EFF-98BE77A6D3D4}"/>
              </a:ext>
            </a:extLst>
          </p:cNvPr>
          <p:cNvSpPr txBox="1"/>
          <p:nvPr/>
        </p:nvSpPr>
        <p:spPr>
          <a:xfrm>
            <a:off x="3576637" y="18051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WINNER!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DF440F-A2B8-4C6D-BC39-FCF3CA7CA108}"/>
              </a:ext>
            </a:extLst>
          </p:cNvPr>
          <p:cNvSpPr/>
          <p:nvPr/>
        </p:nvSpPr>
        <p:spPr>
          <a:xfrm>
            <a:off x="5345905" y="3527761"/>
            <a:ext cx="2871788" cy="571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PLAYERS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 rot="5400000">
            <a:off x="3166310" y="-1680409"/>
            <a:ext cx="6869031" cy="102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8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f5ffee46-b9d3-42f7-99cf-d2e4d6b4888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80bc47f-bda4-49c7-9b2d-164e6926de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145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Hargrave</dc:creator>
  <cp:lastModifiedBy>Tyler Hargrave</cp:lastModifiedBy>
  <cp:revision>8</cp:revision>
  <dcterms:created xsi:type="dcterms:W3CDTF">2022-03-24T15:26:51Z</dcterms:created>
  <dcterms:modified xsi:type="dcterms:W3CDTF">2022-03-30T13:22:03Z</dcterms:modified>
</cp:coreProperties>
</file>