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ppt/presentation.xml" ContentType="application/vnd.openxmlformats-officedocument.presentationml.presentation.main+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10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3.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04.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5.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6.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07.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8.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40.xml" ContentType="application/vnd.openxmlformats-officedocument.presentationml.slideLayout+xml"/>
  <Override PartName="/ppt/slideLayouts/slideLayout63.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10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10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10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10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0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10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38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39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391" name="PlaceHolder 4"/>
          <p:cNvSpPr>
            <a:spLocks noGrp="1"/>
          </p:cNvSpPr>
          <p:nvPr>
            <p:ph type="dt" idx="2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92" name="PlaceHolder 5"/>
          <p:cNvSpPr>
            <a:spLocks noGrp="1"/>
          </p:cNvSpPr>
          <p:nvPr>
            <p:ph type="ftr" idx="2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93" name="PlaceHolder 6"/>
          <p:cNvSpPr>
            <a:spLocks noGrp="1"/>
          </p:cNvSpPr>
          <p:nvPr>
            <p:ph type="sldNum" idx="2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3935C1A4-27C9-470A-9742-5A7936EF31F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533520" y="763560"/>
            <a:ext cx="6703200" cy="3771360"/>
          </a:xfrm>
          <a:prstGeom prst="rect">
            <a:avLst/>
          </a:prstGeom>
          <a:ln w="0">
            <a:noFill/>
          </a:ln>
        </p:spPr>
      </p:sp>
      <p:sp>
        <p:nvSpPr>
          <p:cNvPr id="434"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435" name="PlaceHolder 3"/>
          <p:cNvSpPr>
            <a:spLocks noGrp="1"/>
          </p:cNvSpPr>
          <p:nvPr>
            <p:ph type="sldNum" idx="39"/>
          </p:nvPr>
        </p:nvSpPr>
        <p:spPr>
          <a:xfrm>
            <a:off x="4399200" y="9555480"/>
            <a:ext cx="3372120" cy="5018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3815EAE6-5661-452C-9923-CD8078DC8DC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685800" y="1143000"/>
            <a:ext cx="5485680" cy="3085560"/>
          </a:xfrm>
          <a:prstGeom prst="rect">
            <a:avLst/>
          </a:prstGeom>
          <a:ln w="0">
            <a:noFill/>
          </a:ln>
        </p:spPr>
      </p:sp>
      <p:sp>
        <p:nvSpPr>
          <p:cNvPr id="437"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lnSpc>
                <a:spcPct val="100000"/>
              </a:lnSpc>
              <a:buNone/>
              <a:tabLst>
                <a:tab algn="l" pos="0"/>
              </a:tabLst>
            </a:pPr>
            <a:r>
              <a:rPr b="0" lang="en-US" sz="1800" spc="-1" strike="noStrike">
                <a:solidFill>
                  <a:srgbClr val="000000"/>
                </a:solidFill>
                <a:latin typeface="Times New Roman"/>
                <a:ea typeface="SimSun"/>
              </a:rPr>
              <a:t>When I have so explain an idea that is hard to describe in words or may take many paragraphs I will look for and use reverent pictures and graphics like the one on the slide to show the idea instead of tell it.</a:t>
            </a:r>
            <a:endParaRPr b="0" lang="en-US" sz="1800" spc="-1" strike="noStrike">
              <a:solidFill>
                <a:srgbClr val="000000"/>
              </a:solidFill>
              <a:latin typeface="Arial"/>
            </a:endParaRPr>
          </a:p>
          <a:p>
            <a:pPr marL="216000" indent="0">
              <a:lnSpc>
                <a:spcPct val="100000"/>
              </a:lnSpc>
              <a:buNone/>
              <a:tabLst>
                <a:tab algn="l" pos="0"/>
              </a:tabLst>
            </a:pPr>
            <a:r>
              <a:rPr b="0" lang="en-US" sz="1800" spc="-1" strike="noStrike">
                <a:solidFill>
                  <a:srgbClr val="000000"/>
                </a:solidFill>
                <a:latin typeface="Times New Roman"/>
                <a:ea typeface="SimSun"/>
              </a:rPr>
              <a:t>When a hacker attempts to attack a computer system, they must follow a set of steps they created or that they learned when becoming a hacker.</a:t>
            </a:r>
            <a:endParaRPr b="0" lang="en-US" sz="1800" spc="-1" strike="noStrike">
              <a:solidFill>
                <a:srgbClr val="000000"/>
              </a:solidFill>
              <a:latin typeface="Arial"/>
            </a:endParaRPr>
          </a:p>
          <a:p>
            <a:pPr marL="216000" indent="0">
              <a:lnSpc>
                <a:spcPct val="100000"/>
              </a:lnSpc>
              <a:buNone/>
              <a:tabLst>
                <a:tab algn="l" pos="0"/>
              </a:tabLst>
            </a:pPr>
            <a:r>
              <a:rPr b="0" lang="en-US" sz="1800" spc="-1" strike="noStrike">
                <a:solidFill>
                  <a:srgbClr val="000000"/>
                </a:solidFill>
                <a:latin typeface="Times New Roman"/>
                <a:ea typeface="SimSun"/>
              </a:rPr>
              <a:t>If they don’t have a list of steps or not follow them then they might be located and arrested, or simply the attack to fail because of a countermeasure implemented by the target.</a:t>
            </a:r>
            <a:endParaRPr b="0" lang="en-US" sz="1800" spc="-1" strike="noStrike">
              <a:solidFill>
                <a:srgbClr val="000000"/>
              </a:solidFill>
              <a:latin typeface="Arial"/>
            </a:endParaRPr>
          </a:p>
        </p:txBody>
      </p:sp>
      <p:sp>
        <p:nvSpPr>
          <p:cNvPr id="438" name="PlaceHolder 3"/>
          <p:cNvSpPr>
            <a:spLocks noGrp="1"/>
          </p:cNvSpPr>
          <p:nvPr>
            <p:ph type="sldNum" idx="40"/>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ea typeface="+mn-ea"/>
              </a:defRPr>
            </a:lvl1pPr>
          </a:lstStyle>
          <a:p>
            <a:pPr indent="0" algn="r">
              <a:lnSpc>
                <a:spcPct val="100000"/>
              </a:lnSpc>
              <a:buNone/>
              <a:tabLst>
                <a:tab algn="l" pos="0"/>
              </a:tabLst>
            </a:pPr>
            <a:fld id="{FF4720F5-044A-47A2-91F5-FEF10B4FED21}" type="slidenum">
              <a:rPr b="0" lang="en-US" sz="1200" spc="-1" strike="noStrike">
                <a:solidFill>
                  <a:srgbClr val="000000"/>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533520" y="763560"/>
            <a:ext cx="6703200" cy="3771360"/>
          </a:xfrm>
          <a:prstGeom prst="rect">
            <a:avLst/>
          </a:prstGeom>
          <a:ln w="0">
            <a:noFill/>
          </a:ln>
        </p:spPr>
      </p:sp>
      <p:sp>
        <p:nvSpPr>
          <p:cNvPr id="440"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0">
              <a:lnSpc>
                <a:spcPct val="100000"/>
              </a:lnSpc>
              <a:buNone/>
              <a:tabLst>
                <a:tab algn="l" pos="0"/>
              </a:tabLst>
            </a:pPr>
            <a:r>
              <a:rPr b="0" lang="en-US" sz="1800" spc="-1" strike="noStrike">
                <a:solidFill>
                  <a:srgbClr val="000000"/>
                </a:solidFill>
                <a:latin typeface="Times New Roman"/>
                <a:ea typeface="SimSun"/>
              </a:rPr>
              <a:t>The Google Hacking Database (GHDB) is one site that lists query templates that identifies sensitive data and content.</a:t>
            </a:r>
            <a:endParaRPr b="0" lang="en-US" sz="1800" spc="-1" strike="noStrike">
              <a:solidFill>
                <a:srgbClr val="000000"/>
              </a:solidFill>
              <a:latin typeface="Arial"/>
            </a:endParaRPr>
          </a:p>
          <a:p>
            <a:pPr marL="216000" indent="0">
              <a:lnSpc>
                <a:spcPct val="100000"/>
              </a:lnSpc>
              <a:buNone/>
              <a:tabLst>
                <a:tab algn="l" pos="0"/>
              </a:tabLst>
            </a:pPr>
            <a:r>
              <a:rPr b="0" lang="en-US" sz="1800" spc="-1" strike="noStrike">
                <a:solidFill>
                  <a:srgbClr val="000000"/>
                </a:solidFill>
                <a:latin typeface="Times New Roman"/>
                <a:ea typeface="SimSun"/>
              </a:rPr>
              <a:t> </a:t>
            </a:r>
            <a:endParaRPr b="0" lang="en-US" sz="1800" spc="-1" strike="noStrike">
              <a:solidFill>
                <a:srgbClr val="000000"/>
              </a:solidFill>
              <a:latin typeface="Arial"/>
            </a:endParaRPr>
          </a:p>
        </p:txBody>
      </p:sp>
      <p:sp>
        <p:nvSpPr>
          <p:cNvPr id="441" name="PlaceHolder 3"/>
          <p:cNvSpPr>
            <a:spLocks noGrp="1"/>
          </p:cNvSpPr>
          <p:nvPr>
            <p:ph type="sldNum" idx="41"/>
          </p:nvPr>
        </p:nvSpPr>
        <p:spPr>
          <a:xfrm>
            <a:off x="4399200" y="9555480"/>
            <a:ext cx="3372120" cy="5018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B6B29492-AFA4-45BD-91D9-4F849253ECB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429CA9DB-52D0-4947-BB73-4CF9957E8611}"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779CB94-3B36-4274-9A9E-0EF8D3990B93}"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0F6FA2D-CBF4-49F4-9D03-CA7492620AB8}"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46C195ED-0126-4D42-8BA2-BCF819CECC49}"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EF0FFA2D-7556-411A-A6AE-A372D630CB40}"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4F79648F-F44A-4038-89A3-2FD3ECD667C6}"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EAA4C4B6-B3F7-4DB6-9FBB-BB5074B90E03}"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83490813-2DF8-47AA-96CE-877DB93F7C61}"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0425F0F1-FF05-40B1-8DFD-3648C3421F47}"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072B20D-ED73-4339-9EE3-ACE16B75181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7E231A0-839A-4F53-8FFF-D4A6FFDBFBF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9B68E61-24FF-4BC5-B2E3-8BA0FA04047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F40CD50-9EF5-41C2-ABD1-143CC4B99A6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2296F18-019F-4D21-9E6F-23FBC173FAE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D959BF4-8B16-4B18-88FE-1346CBAFF8D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6F96199-2FE7-41EC-A784-21B8118BC57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82C00BF-FC79-46F4-95B5-8477B3874D4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14E5FCF-01B5-4F0F-86AB-01DA6E944EC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F633D14-405F-482B-A171-11949DF646E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73955AD-1EB5-4610-89B6-D79E50B44F9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62CFBF0-F1DD-448C-B555-7262AE0A42B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B115513-60DD-48C5-9EF0-91A416862F65}"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0471742-2C60-4A4B-9508-9A22224CD9F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9B19D4D-2450-46EB-9D74-8F72BC6F0BC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1CFF339-3CB5-48FC-AE1B-B214D62C2CE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10E0E51-7F2F-45CC-A139-56E16C19082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57AA8D9-0B03-4965-9D73-9FE42E10A4F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55EE635-21F0-45CD-B64E-2B8F7348934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730502D-C832-46DB-B992-2472236FE87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F4EFF44-7493-423D-AF3C-67660F82AC6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80CDFB7-414C-4869-942A-1F1359A1ACF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62AA5A0-04A2-40E2-9030-A407B6D7F522}"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B877195-6F87-4D58-9169-01F9DAB922DD}"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18D4814-710D-42EE-AF42-83EF8D7CF063}"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9B3E47B-61C9-44FB-9DD9-50BF1CA2D105}"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058F3D1-6355-491C-8B00-777505F455D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86EAB68-A9CB-4BAC-A922-D5CA40FC1217}"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7987AA8-C700-4E4D-B980-325757689F88}"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861CC92-915A-4585-A977-525B995608A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695CBBF-6010-453E-8A74-6297E074622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3AA86AD-1A48-4852-BB5A-20161688664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CE2856B-BD15-4E04-82B9-F9552CD1EAE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288CD18-DEDE-4083-9821-E9B144ECC9AC}"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065FB85-4D30-4383-8B56-47A9AC493B7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21C94C82-2368-4AF2-BE10-7F1F3E4BF813}"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B6AA433F-0270-4D26-B195-34B9F39CDB11}"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A9042CE-3C9B-49BC-B017-D38928872CA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E17667B-997A-473D-8542-5FFA2276308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42D9455F-FD79-4959-9447-387B105B5650}"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FB06D62-6C5E-4952-9D47-4C91657CA9A5}"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4547864-4C8A-4CE5-86B3-3FBE04CF4A18}"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C81E21E-7817-49B2-90B2-2A7521ADACCA}"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3C1D6B8-6AD2-4AEC-8213-9F048C602FBA}"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C613B97-6B3D-43F6-BFEE-A0A6DBC212E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A90A900-389E-4EF6-BC02-F791484204E9}"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9A7BC59F-8625-485C-A582-9E3C780EE29E}"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EE088B18-2A78-4F54-83EA-C37520BF1310}"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2408BBE-461D-4238-9265-560F15FC17BB}"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E0E4759F-E037-4C43-B8CF-58B1183A9B0D}"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2F92345-E59E-4963-A043-22D0FDF59AB1}"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C7FD238-9346-4F75-932F-23F3188C0A09}"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78A9F59E-0CDB-4760-AA54-34741EEB51E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066F6650-D116-4742-8882-69E3C46EE2EB}"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C9D6B1E-8E17-4401-B93C-90B0E15A7A73}"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191898B-DAF4-4642-868E-76C3036532FD}"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47C2704-0A8E-4C72-9765-EB136F4177E0}"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7DE947CE-7AFE-4182-B3AA-CA82F9FBE039}"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17F41F7-2646-4B1F-994D-EC312BCE7FAF}"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3F72789B-E733-45DF-9051-AFCFF09CCC5A}"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838F4AE5-EF0C-44C1-82E4-FD82114700DC}"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F8F5C389-94A8-4727-9578-1D25D04487EE}"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7F114FAB-97A2-48EB-8AB2-B577534A64DA}"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149731F-E4AA-4A2B-A3FB-B2B1B2B6B598}"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27AF0B49-9CCF-4096-BA2C-44A51907C621}"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402E806C-CD97-452B-BD77-8F2C2BDD478A}"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B5AFC0A0-FF91-4AD0-9AAC-B699748BA2A2}"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E97ADF18-1D8A-4304-9785-39A04E324831}"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541174AD-71A5-4F24-830E-9A2A401C6DF6}"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2EE1082-4007-4780-AEC6-AE7CECC3F8C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3D565BA6-506D-48EF-ACB3-B99F7E9F3994}"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AE495F04-9053-49B5-BD97-A592331823E5}"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34B603FA-33A7-4935-9E6A-674F8D1878F7}"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34958E22-C956-4B1F-8658-CBA603590A41}"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A5E4E93E-A949-4F24-91E8-08DF1AA7C873}"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D4FF53B7-FB4A-4708-9136-5256E937D583}"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A1EFD2D7-17DF-4187-AFA2-F0FB7C909DCA}"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CDE79FC2-7BFE-469B-8C97-7CE7EDD8B4E5}"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76A33A7A-7526-4BC1-B937-6D6504F50653}"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76827429-7E58-461C-965A-33C22E900B0D}"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22FBE386-EBCB-4AC7-A749-179DFD220B31}"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57F2B3EA-3DB6-460A-B2F7-504571FBC0A2}"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8C950002-3D16-45B0-B721-5B11EE78456B}"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A69FD03F-3420-44DD-811D-D0C3490EF360}"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D3C8CD34-0535-4B59-AFBC-0E9523507CE6}"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74F4BF8E-31EA-4B1F-9EB8-8E8380D442C7}"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72A37D42-0DC7-4994-BD74-5812DB900497}" type="slidenum">
              <a:t>&lt;#&gt;</a:t>
            </a:fld>
          </a:p>
        </p:txBody>
      </p:sp>
      <p:sp>
        <p:nvSpPr>
          <p:cNvPr id="6" name="PlaceHolder 5"/>
          <p:cNvSpPr>
            <a:spLocks noGrp="1"/>
          </p:cNvSpPr>
          <p:nvPr>
            <p:ph type="dt" idx="2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phic 7" descr=""/>
          <p:cNvPicPr/>
          <p:nvPr/>
        </p:nvPicPr>
        <p:blipFill>
          <a:blip r:embed="rId2"/>
          <a:srcRect l="9357" t="23648" r="0" b="0"/>
          <a:stretch/>
        </p:blipFill>
        <p:spPr>
          <a:xfrm>
            <a:off x="0" y="0"/>
            <a:ext cx="9487080" cy="5053320"/>
          </a:xfrm>
          <a:prstGeom prst="rect">
            <a:avLst/>
          </a:prstGeom>
          <a:ln w="0">
            <a:noFill/>
          </a:ln>
        </p:spPr>
      </p:pic>
      <p:sp>
        <p:nvSpPr>
          <p:cNvPr id="1" name="PlaceHolder 1"/>
          <p:cNvSpPr>
            <a:spLocks noGrp="1"/>
          </p:cNvSpPr>
          <p:nvPr>
            <p:ph type="title"/>
          </p:nvPr>
        </p:nvSpPr>
        <p:spPr>
          <a:xfrm>
            <a:off x="4267080" y="1615680"/>
            <a:ext cx="4178520" cy="15235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9" name="Graphic 7" descr=""/>
          <p:cNvPicPr/>
          <p:nvPr/>
        </p:nvPicPr>
        <p:blipFill>
          <a:blip r:embed="rId2"/>
          <a:srcRect l="0" t="18300" r="28340" b="23070"/>
          <a:stretch/>
        </p:blipFill>
        <p:spPr>
          <a:xfrm>
            <a:off x="5488920" y="0"/>
            <a:ext cx="6702120" cy="6856920"/>
          </a:xfrm>
          <a:prstGeom prst="rect">
            <a:avLst/>
          </a:prstGeom>
          <a:ln w="0">
            <a:noFill/>
          </a:ln>
        </p:spPr>
      </p:pic>
      <p:sp>
        <p:nvSpPr>
          <p:cNvPr id="40" name="PlaceHolder 1"/>
          <p:cNvSpPr>
            <a:spLocks noGrp="1"/>
          </p:cNvSpPr>
          <p:nvPr>
            <p:ph type="ftr" idx="1"/>
          </p:nvPr>
        </p:nvSpPr>
        <p:spPr>
          <a:xfrm>
            <a:off x="2669760" y="6356520"/>
            <a:ext cx="248184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&lt;footer&gt;</a:t>
            </a:r>
            <a:endParaRPr b="0" lang="en-US" sz="900" spc="-1" strike="noStrike">
              <a:solidFill>
                <a:srgbClr val="ffffff"/>
              </a:solidFill>
              <a:latin typeface="Times New Roman"/>
            </a:endParaRPr>
          </a:p>
        </p:txBody>
      </p:sp>
      <p:sp>
        <p:nvSpPr>
          <p:cNvPr id="41" name="PlaceHolder 2"/>
          <p:cNvSpPr>
            <a:spLocks noGrp="1"/>
          </p:cNvSpPr>
          <p:nvPr>
            <p:ph type="sldNum" idx="2"/>
          </p:nvPr>
        </p:nvSpPr>
        <p:spPr>
          <a:xfrm>
            <a:off x="5536440" y="6356520"/>
            <a:ext cx="9864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E15C780D-6BF5-4023-8BE3-AC3828D550CB}" type="slidenum">
              <a:rPr b="0" lang="en-US" sz="900" spc="-1" strike="noStrike">
                <a:solidFill>
                  <a:srgbClr val="8b8b8b"/>
                </a:solidFill>
                <a:latin typeface="Tenorite"/>
                <a:ea typeface="DejaVu Sans"/>
              </a:rPr>
              <a:t>&lt;number&gt;</a:t>
            </a:fld>
            <a:endParaRPr b="0" lang="en-US" sz="900" spc="-1" strike="noStrike">
              <a:solidFill>
                <a:srgbClr val="ffffff"/>
              </a:solidFill>
              <a:latin typeface="Times New Roman"/>
            </a:endParaRPr>
          </a:p>
        </p:txBody>
      </p:sp>
      <p:sp>
        <p:nvSpPr>
          <p:cNvPr id="42" name="PlaceHolder 3"/>
          <p:cNvSpPr>
            <a:spLocks noGrp="1"/>
          </p:cNvSpPr>
          <p:nvPr>
            <p:ph type="dt" idx="3"/>
          </p:nvPr>
        </p:nvSpPr>
        <p:spPr>
          <a:xfrm>
            <a:off x="1333440" y="6356520"/>
            <a:ext cx="984240" cy="363960"/>
          </a:xfrm>
          <a:prstGeom prst="rect">
            <a:avLst/>
          </a:prstGeom>
          <a:noFill/>
          <a:ln w="0">
            <a:noFill/>
          </a:ln>
        </p:spPr>
        <p:txBody>
          <a:bodyPr lIns="90000" rIns="90000" tIns="45000" bIns="4500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4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4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1" name="Group 6"/>
          <p:cNvGrpSpPr/>
          <p:nvPr/>
        </p:nvGrpSpPr>
        <p:grpSpPr>
          <a:xfrm>
            <a:off x="6953040" y="-25200"/>
            <a:ext cx="5239440" cy="6902640"/>
            <a:chOff x="6953040" y="-25200"/>
            <a:chExt cx="5239440" cy="6902640"/>
          </a:xfrm>
        </p:grpSpPr>
        <p:cxnSp>
          <p:nvCxnSpPr>
            <p:cNvPr id="82" name="Straight Connector 13"/>
            <p:cNvCxnSpPr/>
            <p:nvPr/>
          </p:nvCxnSpPr>
          <p:spPr>
            <a:xfrm>
              <a:off x="9096120" y="1496880"/>
              <a:ext cx="3096720" cy="1080"/>
            </a:xfrm>
            <a:prstGeom prst="straightConnector1">
              <a:avLst/>
            </a:prstGeom>
            <a:ln w="0">
              <a:solidFill>
                <a:srgbClr val="000000"/>
              </a:solidFill>
            </a:ln>
          </p:spPr>
        </p:cxnSp>
        <p:cxnSp>
          <p:nvCxnSpPr>
            <p:cNvPr id="83" name="Straight Connector 22"/>
            <p:cNvCxnSpPr/>
            <p:nvPr/>
          </p:nvCxnSpPr>
          <p:spPr>
            <a:xfrm flipH="1">
              <a:off x="6953040" y="-25200"/>
              <a:ext cx="3792240" cy="6903000"/>
            </a:xfrm>
            <a:prstGeom prst="straightConnector1">
              <a:avLst/>
            </a:prstGeom>
            <a:ln w="0">
              <a:solidFill>
                <a:srgbClr val="000000"/>
              </a:solidFill>
            </a:ln>
          </p:spPr>
        </p:cxnSp>
      </p:grpSp>
      <p:sp>
        <p:nvSpPr>
          <p:cNvPr id="84" name="PlaceHolder 1"/>
          <p:cNvSpPr>
            <a:spLocks noGrp="1"/>
          </p:cNvSpPr>
          <p:nvPr>
            <p:ph type="ftr" idx="4"/>
          </p:nvPr>
        </p:nvSpPr>
        <p:spPr>
          <a:xfrm>
            <a:off x="2463840" y="6356520"/>
            <a:ext cx="34786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&lt;footer&gt;</a:t>
            </a:r>
            <a:endParaRPr b="0" lang="en-US" sz="900" spc="-1" strike="noStrike">
              <a:solidFill>
                <a:srgbClr val="000000"/>
              </a:solidFill>
              <a:latin typeface="Times New Roman"/>
            </a:endParaRPr>
          </a:p>
        </p:txBody>
      </p:sp>
      <p:sp>
        <p:nvSpPr>
          <p:cNvPr id="85" name="PlaceHolder 2"/>
          <p:cNvSpPr>
            <a:spLocks noGrp="1"/>
          </p:cNvSpPr>
          <p:nvPr>
            <p:ph type="sldNum" idx="5"/>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5EE65D29-B717-43AA-9174-CA2792B226BF}" type="slidenum">
              <a:rPr b="0" lang="en-US" sz="900" spc="-1" strike="noStrike">
                <a:solidFill>
                  <a:srgbClr val="8b8b8b"/>
                </a:solidFill>
                <a:latin typeface="Tenorite"/>
                <a:ea typeface="DejaVu Sans"/>
              </a:rPr>
              <a:t>&lt;number&gt;</a:t>
            </a:fld>
            <a:endParaRPr b="0" lang="en-US" sz="900" spc="-1" strike="noStrike">
              <a:solidFill>
                <a:srgbClr val="000000"/>
              </a:solidFill>
              <a:latin typeface="Times New Roman"/>
            </a:endParaRPr>
          </a:p>
        </p:txBody>
      </p:sp>
      <p:sp>
        <p:nvSpPr>
          <p:cNvPr id="86" name="PlaceHolder 3"/>
          <p:cNvSpPr>
            <a:spLocks noGrp="1"/>
          </p:cNvSpPr>
          <p:nvPr>
            <p:ph type="dt" idx="6"/>
          </p:nvPr>
        </p:nvSpPr>
        <p:spPr>
          <a:xfrm>
            <a:off x="838080" y="6356520"/>
            <a:ext cx="121824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5" name="Graphic 6" descr=""/>
          <p:cNvPicPr/>
          <p:nvPr/>
        </p:nvPicPr>
        <p:blipFill>
          <a:blip r:embed="rId2"/>
          <a:stretch/>
        </p:blipFill>
        <p:spPr>
          <a:xfrm>
            <a:off x="0" y="0"/>
            <a:ext cx="5580720" cy="6856920"/>
          </a:xfrm>
          <a:prstGeom prst="rect">
            <a:avLst/>
          </a:prstGeom>
          <a:ln w="0">
            <a:noFill/>
          </a:ln>
        </p:spPr>
      </p:pic>
      <p:cxnSp>
        <p:nvCxnSpPr>
          <p:cNvPr id="126" name="Straight Connector 8"/>
          <p:cNvCxnSpPr/>
          <p:nvPr/>
        </p:nvCxnSpPr>
        <p:spPr>
          <a:xfrm flipV="1">
            <a:off x="2209680" y="0"/>
            <a:ext cx="2439360" cy="6859080"/>
          </a:xfrm>
          <a:prstGeom prst="straightConnector1">
            <a:avLst/>
          </a:prstGeom>
          <a:ln w="0">
            <a:solidFill>
              <a:srgbClr val="000000"/>
            </a:solidFill>
          </a:ln>
        </p:spPr>
      </p:cxnSp>
      <p:sp>
        <p:nvSpPr>
          <p:cNvPr id="127" name="PlaceHolder 1"/>
          <p:cNvSpPr>
            <a:spLocks noGrp="1"/>
          </p:cNvSpPr>
          <p:nvPr>
            <p:ph type="ftr" idx="7"/>
          </p:nvPr>
        </p:nvSpPr>
        <p:spPr>
          <a:xfrm>
            <a:off x="6743520" y="6356520"/>
            <a:ext cx="254196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&lt;footer&gt;</a:t>
            </a:r>
            <a:endParaRPr b="0" lang="en-US" sz="900" spc="-1" strike="noStrike">
              <a:solidFill>
                <a:srgbClr val="000000"/>
              </a:solidFill>
              <a:latin typeface="Times New Roman"/>
            </a:endParaRPr>
          </a:p>
        </p:txBody>
      </p:sp>
      <p:sp>
        <p:nvSpPr>
          <p:cNvPr id="128" name="PlaceHolder 2"/>
          <p:cNvSpPr>
            <a:spLocks noGrp="1"/>
          </p:cNvSpPr>
          <p:nvPr>
            <p:ph type="sldNum" idx="8"/>
          </p:nvPr>
        </p:nvSpPr>
        <p:spPr>
          <a:xfrm>
            <a:off x="9658440" y="6356520"/>
            <a:ext cx="16945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0D903F23-5A65-44DA-8F36-9B3CCE3F1215}" type="slidenum">
              <a:rPr b="0" lang="en-US" sz="900" spc="-1" strike="noStrike">
                <a:solidFill>
                  <a:srgbClr val="8b8b8b"/>
                </a:solidFill>
                <a:latin typeface="Tenorite"/>
                <a:ea typeface="DejaVu Sans"/>
              </a:rPr>
              <a:t>&lt;number&gt;</a:t>
            </a:fld>
            <a:endParaRPr b="0" lang="en-US" sz="900" spc="-1" strike="noStrike">
              <a:solidFill>
                <a:srgbClr val="000000"/>
              </a:solidFill>
              <a:latin typeface="Times New Roman"/>
            </a:endParaRPr>
          </a:p>
        </p:txBody>
      </p:sp>
      <p:sp>
        <p:nvSpPr>
          <p:cNvPr id="129" name="PlaceHolder 3"/>
          <p:cNvSpPr>
            <a:spLocks noGrp="1"/>
          </p:cNvSpPr>
          <p:nvPr>
            <p:ph type="dt" idx="9"/>
          </p:nvPr>
        </p:nvSpPr>
        <p:spPr>
          <a:xfrm>
            <a:off x="4676760" y="6356520"/>
            <a:ext cx="16945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8" name="Group 3"/>
          <p:cNvGrpSpPr/>
          <p:nvPr/>
        </p:nvGrpSpPr>
        <p:grpSpPr>
          <a:xfrm>
            <a:off x="0" y="0"/>
            <a:ext cx="4763160" cy="5186880"/>
            <a:chOff x="0" y="0"/>
            <a:chExt cx="4763160" cy="5186880"/>
          </a:xfrm>
        </p:grpSpPr>
        <p:cxnSp>
          <p:nvCxnSpPr>
            <p:cNvPr id="169" name="Straight Connector 22"/>
            <p:cNvCxnSpPr/>
            <p:nvPr/>
          </p:nvCxnSpPr>
          <p:spPr>
            <a:xfrm flipH="1" flipV="1">
              <a:off x="0" y="876240"/>
              <a:ext cx="4763520" cy="1629720"/>
            </a:xfrm>
            <a:prstGeom prst="straightConnector1">
              <a:avLst/>
            </a:prstGeom>
            <a:ln w="0">
              <a:solidFill>
                <a:srgbClr val="000000"/>
              </a:solidFill>
            </a:ln>
          </p:spPr>
        </p:cxnSp>
        <p:cxnSp>
          <p:nvCxnSpPr>
            <p:cNvPr id="170" name="Straight Connector 11"/>
            <p:cNvCxnSpPr/>
            <p:nvPr/>
          </p:nvCxnSpPr>
          <p:spPr>
            <a:xfrm flipH="1" flipV="1">
              <a:off x="2638080" y="0"/>
              <a:ext cx="2125440" cy="5187240"/>
            </a:xfrm>
            <a:prstGeom prst="straightConnector1">
              <a:avLst/>
            </a:prstGeom>
            <a:ln w="0">
              <a:solidFill>
                <a:srgbClr val="000000"/>
              </a:solidFill>
            </a:ln>
          </p:spPr>
        </p:cxnSp>
      </p:grpSp>
      <p:sp>
        <p:nvSpPr>
          <p:cNvPr id="171" name="PlaceHolder 1"/>
          <p:cNvSpPr>
            <a:spLocks noGrp="1"/>
          </p:cNvSpPr>
          <p:nvPr>
            <p:ph type="ftr" idx="10"/>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&lt;footer&gt;</a:t>
            </a:r>
            <a:endParaRPr b="0" lang="en-US" sz="900" spc="-1" strike="noStrike">
              <a:solidFill>
                <a:srgbClr val="000000"/>
              </a:solidFill>
              <a:latin typeface="Times New Roman"/>
            </a:endParaRPr>
          </a:p>
        </p:txBody>
      </p:sp>
      <p:sp>
        <p:nvSpPr>
          <p:cNvPr id="172" name="PlaceHolder 2"/>
          <p:cNvSpPr>
            <a:spLocks noGrp="1"/>
          </p:cNvSpPr>
          <p:nvPr>
            <p:ph type="sldNum" idx="11"/>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A9DB01C7-1B98-41DF-9C6D-E97F43D69CCE}" type="slidenum">
              <a:rPr b="0" lang="en-US" sz="900" spc="-1" strike="noStrike">
                <a:solidFill>
                  <a:srgbClr val="8b8b8b"/>
                </a:solidFill>
                <a:latin typeface="Tenorite"/>
                <a:ea typeface="DejaVu Sans"/>
              </a:rPr>
              <a:t>&lt;number&gt;</a:t>
            </a:fld>
            <a:endParaRPr b="0" lang="en-US" sz="900" spc="-1" strike="noStrike">
              <a:solidFill>
                <a:srgbClr val="000000"/>
              </a:solidFill>
              <a:latin typeface="Times New Roman"/>
            </a:endParaRPr>
          </a:p>
        </p:txBody>
      </p:sp>
      <p:sp>
        <p:nvSpPr>
          <p:cNvPr id="173" name="PlaceHolder 3"/>
          <p:cNvSpPr>
            <a:spLocks noGrp="1"/>
          </p:cNvSpPr>
          <p:nvPr>
            <p:ph type="dt" idx="12"/>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7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2" name="Group 5"/>
          <p:cNvGrpSpPr/>
          <p:nvPr/>
        </p:nvGrpSpPr>
        <p:grpSpPr>
          <a:xfrm>
            <a:off x="0" y="0"/>
            <a:ext cx="2591280" cy="1028520"/>
            <a:chOff x="0" y="0"/>
            <a:chExt cx="2591280" cy="1028520"/>
          </a:xfrm>
        </p:grpSpPr>
        <p:cxnSp>
          <p:nvCxnSpPr>
            <p:cNvPr id="213" name="Straight Connector 9"/>
            <p:cNvCxnSpPr/>
            <p:nvPr/>
          </p:nvCxnSpPr>
          <p:spPr>
            <a:xfrm flipV="1">
              <a:off x="0" y="0"/>
              <a:ext cx="2591640" cy="762840"/>
            </a:xfrm>
            <a:prstGeom prst="straightConnector1">
              <a:avLst/>
            </a:prstGeom>
            <a:ln w="0">
              <a:solidFill>
                <a:srgbClr val="000000"/>
              </a:solidFill>
            </a:ln>
          </p:spPr>
        </p:cxnSp>
        <p:cxnSp>
          <p:nvCxnSpPr>
            <p:cNvPr id="214" name="Straight Connector 11"/>
            <p:cNvCxnSpPr/>
            <p:nvPr/>
          </p:nvCxnSpPr>
          <p:spPr>
            <a:xfrm flipH="1">
              <a:off x="0" y="0"/>
              <a:ext cx="705600" cy="1028880"/>
            </a:xfrm>
            <a:prstGeom prst="straightConnector1">
              <a:avLst/>
            </a:prstGeom>
            <a:ln w="0">
              <a:solidFill>
                <a:srgbClr val="000000"/>
              </a:solidFill>
            </a:ln>
          </p:spPr>
        </p:cxnSp>
      </p:grpSp>
      <p:sp>
        <p:nvSpPr>
          <p:cNvPr id="215" name="PlaceHolder 1"/>
          <p:cNvSpPr>
            <a:spLocks noGrp="1"/>
          </p:cNvSpPr>
          <p:nvPr>
            <p:ph type="ftr" idx="13"/>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&lt;footer&gt;</a:t>
            </a:r>
            <a:endParaRPr b="0" lang="en-US" sz="900" spc="-1" strike="noStrike">
              <a:solidFill>
                <a:srgbClr val="000000"/>
              </a:solidFill>
              <a:latin typeface="Times New Roman"/>
            </a:endParaRPr>
          </a:p>
        </p:txBody>
      </p:sp>
      <p:sp>
        <p:nvSpPr>
          <p:cNvPr id="216" name="PlaceHolder 2"/>
          <p:cNvSpPr>
            <a:spLocks noGrp="1"/>
          </p:cNvSpPr>
          <p:nvPr>
            <p:ph type="sldNum" idx="14"/>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ACD41DD4-17F6-4D9C-83E9-DEAEC7B830D1}" type="slidenum">
              <a:rPr b="0" lang="en-US" sz="900" spc="-1" strike="noStrike">
                <a:solidFill>
                  <a:srgbClr val="8b8b8b"/>
                </a:solidFill>
                <a:latin typeface="Tenorite"/>
                <a:ea typeface="DejaVu Sans"/>
              </a:rPr>
              <a:t>&lt;number&gt;</a:t>
            </a:fld>
            <a:endParaRPr b="0" lang="en-US" sz="900" spc="-1" strike="noStrike">
              <a:solidFill>
                <a:srgbClr val="000000"/>
              </a:solidFill>
              <a:latin typeface="Times New Roman"/>
            </a:endParaRPr>
          </a:p>
        </p:txBody>
      </p:sp>
      <p:sp>
        <p:nvSpPr>
          <p:cNvPr id="217" name="PlaceHolder 3"/>
          <p:cNvSpPr>
            <a:spLocks noGrp="1"/>
          </p:cNvSpPr>
          <p:nvPr>
            <p:ph type="dt" idx="15"/>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1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1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6" name="Group 3"/>
          <p:cNvGrpSpPr/>
          <p:nvPr/>
        </p:nvGrpSpPr>
        <p:grpSpPr>
          <a:xfrm>
            <a:off x="0" y="0"/>
            <a:ext cx="4763160" cy="5186880"/>
            <a:chOff x="0" y="0"/>
            <a:chExt cx="4763160" cy="5186880"/>
          </a:xfrm>
        </p:grpSpPr>
        <p:cxnSp>
          <p:nvCxnSpPr>
            <p:cNvPr id="257" name="Straight Connector 22"/>
            <p:cNvCxnSpPr/>
            <p:nvPr/>
          </p:nvCxnSpPr>
          <p:spPr>
            <a:xfrm flipH="1" flipV="1">
              <a:off x="0" y="876240"/>
              <a:ext cx="4763520" cy="1629720"/>
            </a:xfrm>
            <a:prstGeom prst="straightConnector1">
              <a:avLst/>
            </a:prstGeom>
            <a:ln w="0">
              <a:solidFill>
                <a:srgbClr val="000000"/>
              </a:solidFill>
            </a:ln>
          </p:spPr>
        </p:cxnSp>
        <p:cxnSp>
          <p:nvCxnSpPr>
            <p:cNvPr id="258" name="Straight Connector 11"/>
            <p:cNvCxnSpPr/>
            <p:nvPr/>
          </p:nvCxnSpPr>
          <p:spPr>
            <a:xfrm flipH="1" flipV="1">
              <a:off x="2638080" y="0"/>
              <a:ext cx="2125440" cy="5187240"/>
            </a:xfrm>
            <a:prstGeom prst="straightConnector1">
              <a:avLst/>
            </a:prstGeom>
            <a:ln w="0">
              <a:solidFill>
                <a:srgbClr val="000000"/>
              </a:solidFill>
            </a:ln>
          </p:spPr>
        </p:cxnSp>
      </p:grpSp>
      <p:sp>
        <p:nvSpPr>
          <p:cNvPr id="259" name="PlaceHolder 1"/>
          <p:cNvSpPr>
            <a:spLocks noGrp="1"/>
          </p:cNvSpPr>
          <p:nvPr>
            <p:ph type="ftr" idx="16"/>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&lt;footer&gt;</a:t>
            </a:r>
            <a:endParaRPr b="0" lang="en-US" sz="900" spc="-1" strike="noStrike">
              <a:solidFill>
                <a:srgbClr val="000000"/>
              </a:solidFill>
              <a:latin typeface="Times New Roman"/>
            </a:endParaRPr>
          </a:p>
        </p:txBody>
      </p:sp>
      <p:sp>
        <p:nvSpPr>
          <p:cNvPr id="260" name="PlaceHolder 2"/>
          <p:cNvSpPr>
            <a:spLocks noGrp="1"/>
          </p:cNvSpPr>
          <p:nvPr>
            <p:ph type="sldNum" idx="17"/>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F3B1512F-8440-465E-B024-68D80B8B06CE}" type="slidenum">
              <a:rPr b="0" lang="en-US" sz="900" spc="-1" strike="noStrike">
                <a:solidFill>
                  <a:srgbClr val="8b8b8b"/>
                </a:solidFill>
                <a:latin typeface="Tenorite"/>
                <a:ea typeface="DejaVu Sans"/>
              </a:rPr>
              <a:t>&lt;number&gt;</a:t>
            </a:fld>
            <a:endParaRPr b="0" lang="en-US" sz="900" spc="-1" strike="noStrike">
              <a:solidFill>
                <a:srgbClr val="000000"/>
              </a:solidFill>
              <a:latin typeface="Times New Roman"/>
            </a:endParaRPr>
          </a:p>
        </p:txBody>
      </p:sp>
      <p:sp>
        <p:nvSpPr>
          <p:cNvPr id="261" name="PlaceHolder 3"/>
          <p:cNvSpPr>
            <a:spLocks noGrp="1"/>
          </p:cNvSpPr>
          <p:nvPr>
            <p:ph type="dt" idx="18"/>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6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6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00" name="Group 6"/>
          <p:cNvGrpSpPr/>
          <p:nvPr/>
        </p:nvGrpSpPr>
        <p:grpSpPr>
          <a:xfrm>
            <a:off x="6953040" y="-25200"/>
            <a:ext cx="5239440" cy="6902640"/>
            <a:chOff x="6953040" y="-25200"/>
            <a:chExt cx="5239440" cy="6902640"/>
          </a:xfrm>
        </p:grpSpPr>
        <p:cxnSp>
          <p:nvCxnSpPr>
            <p:cNvPr id="301" name="Straight Connector 13"/>
            <p:cNvCxnSpPr/>
            <p:nvPr/>
          </p:nvCxnSpPr>
          <p:spPr>
            <a:xfrm>
              <a:off x="9096120" y="1496880"/>
              <a:ext cx="3096720" cy="1080"/>
            </a:xfrm>
            <a:prstGeom prst="straightConnector1">
              <a:avLst/>
            </a:prstGeom>
            <a:ln w="0">
              <a:solidFill>
                <a:srgbClr val="000000"/>
              </a:solidFill>
            </a:ln>
          </p:spPr>
        </p:cxnSp>
        <p:cxnSp>
          <p:nvCxnSpPr>
            <p:cNvPr id="302" name="Straight Connector 22"/>
            <p:cNvCxnSpPr/>
            <p:nvPr/>
          </p:nvCxnSpPr>
          <p:spPr>
            <a:xfrm flipH="1">
              <a:off x="6953040" y="-25200"/>
              <a:ext cx="3792240" cy="6903000"/>
            </a:xfrm>
            <a:prstGeom prst="straightConnector1">
              <a:avLst/>
            </a:prstGeom>
            <a:ln w="0">
              <a:solidFill>
                <a:srgbClr val="000000"/>
              </a:solidFill>
            </a:ln>
          </p:spPr>
        </p:cxnSp>
      </p:grpSp>
      <p:sp>
        <p:nvSpPr>
          <p:cNvPr id="303" name="PlaceHolder 1"/>
          <p:cNvSpPr>
            <a:spLocks noGrp="1"/>
          </p:cNvSpPr>
          <p:nvPr>
            <p:ph type="ftr" idx="19"/>
          </p:nvPr>
        </p:nvSpPr>
        <p:spPr>
          <a:xfrm>
            <a:off x="2463840" y="6356520"/>
            <a:ext cx="34786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&lt;footer&gt;</a:t>
            </a:r>
            <a:endParaRPr b="0" lang="en-US" sz="900" spc="-1" strike="noStrike">
              <a:solidFill>
                <a:srgbClr val="000000"/>
              </a:solidFill>
              <a:latin typeface="Times New Roman"/>
            </a:endParaRPr>
          </a:p>
        </p:txBody>
      </p:sp>
      <p:sp>
        <p:nvSpPr>
          <p:cNvPr id="304" name="PlaceHolder 2"/>
          <p:cNvSpPr>
            <a:spLocks noGrp="1"/>
          </p:cNvSpPr>
          <p:nvPr>
            <p:ph type="sldNum" idx="20"/>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D263FB9E-32C2-42EC-9CA1-C8F00B72CE85}" type="slidenum">
              <a:rPr b="0" lang="en-US" sz="900" spc="-1" strike="noStrike">
                <a:solidFill>
                  <a:srgbClr val="8b8b8b"/>
                </a:solidFill>
                <a:latin typeface="Tenorite"/>
                <a:ea typeface="DejaVu Sans"/>
              </a:rPr>
              <a:t>&lt;number&gt;</a:t>
            </a:fld>
            <a:endParaRPr b="0" lang="en-US" sz="900" spc="-1" strike="noStrike">
              <a:solidFill>
                <a:srgbClr val="000000"/>
              </a:solidFill>
              <a:latin typeface="Times New Roman"/>
            </a:endParaRPr>
          </a:p>
        </p:txBody>
      </p:sp>
      <p:sp>
        <p:nvSpPr>
          <p:cNvPr id="305" name="PlaceHolder 3"/>
          <p:cNvSpPr>
            <a:spLocks noGrp="1"/>
          </p:cNvSpPr>
          <p:nvPr>
            <p:ph type="dt" idx="21"/>
          </p:nvPr>
        </p:nvSpPr>
        <p:spPr>
          <a:xfrm>
            <a:off x="838080" y="6356520"/>
            <a:ext cx="121824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0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0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44" name="Group 5"/>
          <p:cNvGrpSpPr/>
          <p:nvPr/>
        </p:nvGrpSpPr>
        <p:grpSpPr>
          <a:xfrm>
            <a:off x="0" y="0"/>
            <a:ext cx="2591280" cy="1028520"/>
            <a:chOff x="0" y="0"/>
            <a:chExt cx="2591280" cy="1028520"/>
          </a:xfrm>
        </p:grpSpPr>
        <p:cxnSp>
          <p:nvCxnSpPr>
            <p:cNvPr id="345" name="Straight Connector 9"/>
            <p:cNvCxnSpPr/>
            <p:nvPr/>
          </p:nvCxnSpPr>
          <p:spPr>
            <a:xfrm flipV="1">
              <a:off x="0" y="0"/>
              <a:ext cx="2591640" cy="762840"/>
            </a:xfrm>
            <a:prstGeom prst="straightConnector1">
              <a:avLst/>
            </a:prstGeom>
            <a:ln w="0">
              <a:solidFill>
                <a:srgbClr val="000000"/>
              </a:solidFill>
            </a:ln>
          </p:spPr>
        </p:cxnSp>
        <p:cxnSp>
          <p:nvCxnSpPr>
            <p:cNvPr id="346" name="Straight Connector 11"/>
            <p:cNvCxnSpPr/>
            <p:nvPr/>
          </p:nvCxnSpPr>
          <p:spPr>
            <a:xfrm flipH="1">
              <a:off x="0" y="0"/>
              <a:ext cx="705600" cy="1028880"/>
            </a:xfrm>
            <a:prstGeom prst="straightConnector1">
              <a:avLst/>
            </a:prstGeom>
            <a:ln w="0">
              <a:solidFill>
                <a:srgbClr val="000000"/>
              </a:solidFill>
            </a:ln>
          </p:spPr>
        </p:cxnSp>
      </p:grpSp>
      <p:sp>
        <p:nvSpPr>
          <p:cNvPr id="347" name="PlaceHolder 1"/>
          <p:cNvSpPr>
            <a:spLocks noGrp="1"/>
          </p:cNvSpPr>
          <p:nvPr>
            <p:ph type="ftr" idx="22"/>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&lt;footer&gt;</a:t>
            </a:r>
            <a:endParaRPr b="0" lang="en-US" sz="900" spc="-1" strike="noStrike">
              <a:solidFill>
                <a:srgbClr val="000000"/>
              </a:solidFill>
              <a:latin typeface="Times New Roman"/>
            </a:endParaRPr>
          </a:p>
        </p:txBody>
      </p:sp>
      <p:sp>
        <p:nvSpPr>
          <p:cNvPr id="348" name="PlaceHolder 2"/>
          <p:cNvSpPr>
            <a:spLocks noGrp="1"/>
          </p:cNvSpPr>
          <p:nvPr>
            <p:ph type="sldNum" idx="23"/>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266074A6-FB6D-43C0-ABF0-68B373248667}" type="slidenum">
              <a:rPr b="0" lang="en-US" sz="900" spc="-1" strike="noStrike">
                <a:solidFill>
                  <a:srgbClr val="8b8b8b"/>
                </a:solidFill>
                <a:latin typeface="Tenorite"/>
                <a:ea typeface="DejaVu Sans"/>
              </a:rPr>
              <a:t>&lt;number&gt;</a:t>
            </a:fld>
            <a:endParaRPr b="0" lang="en-US" sz="900" spc="-1" strike="noStrike">
              <a:solidFill>
                <a:srgbClr val="000000"/>
              </a:solidFill>
              <a:latin typeface="Times New Roman"/>
            </a:endParaRPr>
          </a:p>
        </p:txBody>
      </p:sp>
      <p:sp>
        <p:nvSpPr>
          <p:cNvPr id="349" name="PlaceHolder 3"/>
          <p:cNvSpPr>
            <a:spLocks noGrp="1"/>
          </p:cNvSpPr>
          <p:nvPr>
            <p:ph type="dt" idx="24"/>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5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5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6415920" y="4434840"/>
            <a:ext cx="4940640" cy="1121040"/>
          </a:xfrm>
          <a:prstGeom prst="rect">
            <a:avLst/>
          </a:prstGeom>
          <a:noFill/>
          <a:ln w="0">
            <a:noFill/>
          </a:ln>
        </p:spPr>
        <p:txBody>
          <a:bodyPr lIns="0" rIns="0" tIns="0" bIns="0" anchor="b">
            <a:noAutofit/>
          </a:bodyPr>
          <a:p>
            <a:pPr indent="0">
              <a:lnSpc>
                <a:spcPct val="90000"/>
              </a:lnSpc>
              <a:buNone/>
              <a:tabLst>
                <a:tab algn="l" pos="0"/>
              </a:tabLst>
            </a:pPr>
            <a:r>
              <a:rPr b="0" lang="en-US" sz="3600" spc="143" strike="noStrike" cap="all">
                <a:solidFill>
                  <a:srgbClr val="000000"/>
                </a:solidFill>
                <a:latin typeface="Tenorite"/>
                <a:ea typeface="DejaVu Sans"/>
              </a:rPr>
              <a:t>Infiltrating Computer Systems</a:t>
            </a:r>
            <a:endParaRPr b="0" lang="en-US" sz="3600" spc="-1" strike="noStrike">
              <a:solidFill>
                <a:srgbClr val="000000"/>
              </a:solidFill>
              <a:latin typeface="Arial"/>
            </a:endParaRPr>
          </a:p>
        </p:txBody>
      </p:sp>
      <p:sp>
        <p:nvSpPr>
          <p:cNvPr id="395" name="PlaceHolder 2"/>
          <p:cNvSpPr>
            <a:spLocks noGrp="1"/>
          </p:cNvSpPr>
          <p:nvPr>
            <p:ph type="subTitle"/>
          </p:nvPr>
        </p:nvSpPr>
        <p:spPr>
          <a:xfrm>
            <a:off x="6415920" y="5586840"/>
            <a:ext cx="4940640" cy="395640"/>
          </a:xfrm>
          <a:prstGeom prst="rect">
            <a:avLst/>
          </a:prstGeom>
          <a:noFill/>
          <a:ln w="0">
            <a:noFill/>
          </a:ln>
        </p:spPr>
        <p:txBody>
          <a:bodyPr lIns="0" rIns="0" tIns="0" bIns="0" anchor="t">
            <a:normAutofit/>
          </a:bodyPr>
          <a:p>
            <a:pPr marL="228600" indent="0">
              <a:lnSpc>
                <a:spcPct val="90000"/>
              </a:lnSpc>
              <a:spcBef>
                <a:spcPts val="1001"/>
              </a:spcBef>
              <a:buNone/>
              <a:tabLst>
                <a:tab algn="l" pos="0"/>
              </a:tabLst>
            </a:pPr>
            <a:r>
              <a:rPr b="0" lang="en-US" sz="1600" spc="-1" strike="noStrike">
                <a:solidFill>
                  <a:srgbClr val="000000"/>
                </a:solidFill>
                <a:latin typeface="Tenorite"/>
                <a:ea typeface="DejaVu Sans"/>
              </a:rPr>
              <a:t>Justin Tyler Hungerbuhler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4676760" y="461160"/>
            <a:ext cx="6694920" cy="1032120"/>
          </a:xfrm>
          <a:prstGeom prst="rect">
            <a:avLst/>
          </a:prstGeom>
          <a:noFill/>
          <a:ln w="0">
            <a:noFill/>
          </a:ln>
        </p:spPr>
        <p:txBody>
          <a:bodyPr lIns="90000" rIns="90000" tIns="45000" bIns="45000" anchor="b">
            <a:noAutofit/>
          </a:bodyPr>
          <a:p>
            <a:pPr indent="0">
              <a:lnSpc>
                <a:spcPct val="90000"/>
              </a:lnSpc>
              <a:buNone/>
              <a:tabLst>
                <a:tab algn="l" pos="0"/>
              </a:tabLst>
            </a:pPr>
            <a:r>
              <a:rPr b="0" lang="en-US" sz="4000" spc="143" strike="noStrike" cap="all">
                <a:solidFill>
                  <a:srgbClr val="000000"/>
                </a:solidFill>
                <a:latin typeface="Tenorite"/>
                <a:ea typeface="DejaVu Sans"/>
              </a:rPr>
              <a:t>Computer Scanning</a:t>
            </a:r>
            <a:endParaRPr b="0" lang="en-US" sz="4000" spc="-1" strike="noStrike">
              <a:solidFill>
                <a:srgbClr val="000000"/>
              </a:solidFill>
              <a:latin typeface="Arial"/>
            </a:endParaRPr>
          </a:p>
        </p:txBody>
      </p:sp>
      <p:sp>
        <p:nvSpPr>
          <p:cNvPr id="424" name="PlaceHolder 2"/>
          <p:cNvSpPr>
            <a:spLocks noGrp="1"/>
          </p:cNvSpPr>
          <p:nvPr>
            <p:ph type="subTitle"/>
          </p:nvPr>
        </p:nvSpPr>
        <p:spPr>
          <a:xfrm>
            <a:off x="4658040" y="2075760"/>
            <a:ext cx="6694920" cy="4019400"/>
          </a:xfrm>
          <a:prstGeom prst="rect">
            <a:avLst/>
          </a:prstGeom>
          <a:noFill/>
          <a:ln w="0">
            <a:noFill/>
          </a:ln>
        </p:spPr>
        <p:txBody>
          <a:bodyPr lIns="0" rIns="0" tIns="0" bIns="0" anchor="b">
            <a:normAutofit fontScale="84000"/>
          </a:bodyPr>
          <a:p>
            <a:pPr marL="466200" indent="-258840">
              <a:lnSpc>
                <a:spcPct val="90000"/>
              </a:lnSpc>
              <a:spcBef>
                <a:spcPts val="1001"/>
              </a:spcBef>
              <a:buClr>
                <a:srgbClr val="000000"/>
              </a:buClr>
              <a:buFont typeface="Arial"/>
              <a:buChar char="•"/>
              <a:tabLst>
                <a:tab algn="l" pos="0"/>
              </a:tabLst>
            </a:pPr>
            <a:r>
              <a:rPr b="0" lang="en-US" sz="2200" spc="-1" strike="noStrike">
                <a:solidFill>
                  <a:srgbClr val="000000"/>
                </a:solidFill>
                <a:latin typeface="Tenorite"/>
                <a:ea typeface="DejaVu Sans"/>
              </a:rPr>
              <a:t>Scanning is the phase where the target list is reduced. This is done by using information from the last step and using more advanced tools to collect more detailed information about a target's computer network.</a:t>
            </a:r>
            <a:endParaRPr b="0" lang="en-US" sz="2200" spc="-1" strike="noStrike">
              <a:solidFill>
                <a:srgbClr val="000000"/>
              </a:solidFill>
              <a:latin typeface="Arial"/>
            </a:endParaRPr>
          </a:p>
          <a:p>
            <a:pPr marL="466200" indent="-258840">
              <a:lnSpc>
                <a:spcPct val="90000"/>
              </a:lnSpc>
              <a:spcBef>
                <a:spcPts val="1001"/>
              </a:spcBef>
              <a:buClr>
                <a:srgbClr val="000000"/>
              </a:buClr>
              <a:buFont typeface="Arial"/>
              <a:buChar char="•"/>
              <a:tabLst>
                <a:tab algn="l" pos="0"/>
              </a:tabLst>
            </a:pPr>
            <a:r>
              <a:rPr b="0" lang="en-US" sz="2200" spc="-1" strike="noStrike">
                <a:solidFill>
                  <a:srgbClr val="000000"/>
                </a:solidFill>
                <a:latin typeface="Tenorite"/>
                <a:ea typeface="DejaVu Sans"/>
              </a:rPr>
              <a:t>When looking for sources or looking through my sources I am looking for parts that cover some of the tools and methods that hackers use to find information about potential targets. I am looking for information and potentially images to explain the idea.</a:t>
            </a:r>
            <a:endParaRPr b="0" lang="en-US" sz="2200" spc="-1" strike="noStrike">
              <a:solidFill>
                <a:srgbClr val="000000"/>
              </a:solidFill>
              <a:latin typeface="Arial"/>
            </a:endParaRPr>
          </a:p>
          <a:p>
            <a:pPr marL="466200" indent="-258840">
              <a:lnSpc>
                <a:spcPct val="90000"/>
              </a:lnSpc>
              <a:spcBef>
                <a:spcPts val="1001"/>
              </a:spcBef>
              <a:buClr>
                <a:srgbClr val="000000"/>
              </a:buClr>
              <a:buFont typeface="Arial"/>
              <a:buChar char="•"/>
              <a:tabLst>
                <a:tab algn="l" pos="0"/>
              </a:tabLst>
            </a:pPr>
            <a:r>
              <a:rPr b="0" lang="en-US" sz="2200" spc="-1" strike="noStrike">
                <a:solidFill>
                  <a:srgbClr val="000000"/>
                </a:solidFill>
                <a:latin typeface="Tenorite"/>
                <a:ea typeface="DejaVu Sans"/>
              </a:rPr>
              <a:t>Scanning is done by actively communicating with the target’s computer network to find any potential vulnerabilities that may exist in any of the computers attached to the network. </a:t>
            </a:r>
            <a:endParaRPr b="0" lang="en-US" sz="2200" spc="-1" strike="noStrike">
              <a:solidFill>
                <a:srgbClr val="000000"/>
              </a:solidFill>
              <a:latin typeface="Arial"/>
            </a:endParaRPr>
          </a:p>
        </p:txBody>
      </p:sp>
      <p:sp>
        <p:nvSpPr>
          <p:cNvPr id="425" name="PlaceHolder 3"/>
          <p:cNvSpPr>
            <a:spLocks noGrp="1"/>
          </p:cNvSpPr>
          <p:nvPr>
            <p:ph type="dt" idx="37"/>
          </p:nvPr>
        </p:nvSpPr>
        <p:spPr>
          <a:xfrm>
            <a:off x="4676760" y="6356520"/>
            <a:ext cx="169452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Tenorite"/>
                <a:ea typeface="DejaVu Sans"/>
              </a:defRPr>
            </a:lvl1pPr>
          </a:lstStyle>
          <a:p>
            <a:pPr indent="0">
              <a:lnSpc>
                <a:spcPct val="100000"/>
              </a:lnSpc>
              <a:buNone/>
              <a:tabLst>
                <a:tab algn="l" pos="0"/>
              </a:tabLst>
            </a:pPr>
            <a:r>
              <a:rPr b="0" lang="en-US" sz="900" spc="-1" strike="noStrike">
                <a:solidFill>
                  <a:srgbClr val="8b8b8b"/>
                </a:solidFill>
                <a:latin typeface="Tenorite"/>
                <a:ea typeface="DejaVu Sans"/>
              </a:rPr>
              <a:t>2023</a:t>
            </a:r>
            <a:endParaRPr b="0" lang="en-US" sz="900" spc="-1" strike="noStrike">
              <a:solidFill>
                <a:srgbClr val="000000"/>
              </a:solidFill>
              <a:latin typeface="Times New Roman"/>
            </a:endParaRPr>
          </a:p>
        </p:txBody>
      </p:sp>
      <p:sp>
        <p:nvSpPr>
          <p:cNvPr id="5" name="PlaceHolder 4"/>
          <p:cNvSpPr>
            <a:spLocks noGrp="1"/>
          </p:cNvSpPr>
          <p:nvPr>
            <p:ph type="ftr" idx="7"/>
          </p:nvPr>
        </p:nvSpPr>
        <p:spPr/>
        <p:txBody>
          <a:bodyPr/>
          <a:p>
            <a:r>
              <a:t>Infiltrating Computer Systems</a:t>
            </a:r>
          </a:p>
        </p:txBody>
      </p:sp>
      <p:sp>
        <p:nvSpPr>
          <p:cNvPr id="6" name="PlaceHolder 5"/>
          <p:cNvSpPr>
            <a:spLocks noGrp="1"/>
          </p:cNvSpPr>
          <p:nvPr>
            <p:ph type="sldNum" idx="8"/>
          </p:nvPr>
        </p:nvSpPr>
        <p:spPr/>
        <p:txBody>
          <a:bodyPr/>
          <a:p>
            <a:fld id="{6D884911-EA27-4D67-9CC1-078581CC062A}"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2906640" y="508680"/>
            <a:ext cx="6377760" cy="1523520"/>
          </a:xfrm>
          <a:prstGeom prst="rect">
            <a:avLst/>
          </a:prstGeom>
          <a:noFill/>
          <a:ln w="0">
            <a:noFill/>
          </a:ln>
        </p:spPr>
        <p:txBody>
          <a:bodyPr lIns="0" rIns="0" tIns="0" bIns="0" anchor="ctr">
            <a:noAutofit/>
          </a:bodyPr>
          <a:p>
            <a:pPr indent="0">
              <a:lnSpc>
                <a:spcPct val="90000"/>
              </a:lnSpc>
              <a:buNone/>
              <a:tabLst>
                <a:tab algn="l" pos="0"/>
              </a:tabLst>
            </a:pPr>
            <a:r>
              <a:rPr b="0" lang="en-US" sz="4000" spc="143" strike="noStrike" cap="all">
                <a:solidFill>
                  <a:srgbClr val="000000"/>
                </a:solidFill>
                <a:latin typeface="Tenorite"/>
                <a:ea typeface="DejaVu Sans"/>
              </a:rPr>
              <a:t>Computer Scanning</a:t>
            </a:r>
            <a:endParaRPr b="0" lang="en-US" sz="4000" spc="-1" strike="noStrike">
              <a:solidFill>
                <a:srgbClr val="000000"/>
              </a:solidFill>
              <a:latin typeface="Arial"/>
            </a:endParaRPr>
          </a:p>
        </p:txBody>
      </p:sp>
      <p:sp>
        <p:nvSpPr>
          <p:cNvPr id="427" name="PlaceHolder 2"/>
          <p:cNvSpPr>
            <a:spLocks noGrp="1"/>
          </p:cNvSpPr>
          <p:nvPr>
            <p:ph/>
          </p:nvPr>
        </p:nvSpPr>
        <p:spPr>
          <a:xfrm>
            <a:off x="1816560" y="2430000"/>
            <a:ext cx="8558640" cy="3431160"/>
          </a:xfrm>
          <a:prstGeom prst="rect">
            <a:avLst/>
          </a:prstGeom>
          <a:noFill/>
          <a:ln w="0">
            <a:noFill/>
          </a:ln>
        </p:spPr>
        <p:txBody>
          <a:bodyPr lIns="0" rIns="0" tIns="0" bIns="0" anchor="t">
            <a:normAutofit fontScale="93000"/>
          </a:bodyPr>
          <a:p>
            <a:pPr marL="212040" indent="-21204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This is the step that involves actively communicating with the victim’s computer network. This is the earliest time target knows that there might be an attack.</a:t>
            </a:r>
            <a:endParaRPr b="0" lang="en-US" sz="2000" spc="-1" strike="noStrike">
              <a:solidFill>
                <a:srgbClr val="000000"/>
              </a:solidFill>
              <a:latin typeface="Arial"/>
            </a:endParaRPr>
          </a:p>
          <a:p>
            <a:pPr marL="212040" indent="-21204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The information collected in this step can include: IP addresses of active computers connected to the internet, open ports on those active computers, active services running on those active computers that use those ports.</a:t>
            </a:r>
            <a:endParaRPr b="0" lang="en-US" sz="2000" spc="-1" strike="noStrike">
              <a:solidFill>
                <a:srgbClr val="000000"/>
              </a:solidFill>
              <a:latin typeface="Arial"/>
            </a:endParaRPr>
          </a:p>
          <a:p>
            <a:pPr marL="212040" indent="-21204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There any many tools hackers use to do this step with the most known tools and techniques being: Ping Sweep, Nmap, and Nessus.</a:t>
            </a:r>
            <a:endParaRPr b="0" lang="en-US" sz="2000" spc="-1" strike="noStrike">
              <a:solidFill>
                <a:srgbClr val="000000"/>
              </a:solidFill>
              <a:latin typeface="Arial"/>
            </a:endParaRPr>
          </a:p>
          <a:p>
            <a:pPr marL="212040" indent="-21204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The purpose of this step is to find out if any computer can be connected to and to know what may be running on that computer to find a potential vulnerability.</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4363560" y="136800"/>
            <a:ext cx="6935400" cy="2124360"/>
          </a:xfrm>
          <a:prstGeom prst="rect">
            <a:avLst/>
          </a:prstGeom>
          <a:noFill/>
          <a:ln w="0">
            <a:noFill/>
          </a:ln>
        </p:spPr>
        <p:txBody>
          <a:bodyPr lIns="90000" rIns="90000" tIns="45000" bIns="45000" anchor="b">
            <a:normAutofit fontScale="95000"/>
          </a:bodyPr>
          <a:p>
            <a:pPr indent="0">
              <a:lnSpc>
                <a:spcPct val="90000"/>
              </a:lnSpc>
              <a:buNone/>
              <a:tabLst>
                <a:tab algn="l" pos="0"/>
              </a:tabLst>
            </a:pPr>
            <a:r>
              <a:rPr b="0" lang="en-US" sz="4000" spc="143" strike="noStrike" cap="all">
                <a:solidFill>
                  <a:srgbClr val="000000"/>
                </a:solidFill>
                <a:latin typeface="Tenorite"/>
                <a:ea typeface="DejaVu Sans"/>
              </a:rPr>
              <a:t>Computer Infiltration and Escalation</a:t>
            </a:r>
            <a:br>
              <a:rPr sz="4000"/>
            </a:br>
            <a:endParaRPr b="0" lang="en-US" sz="4000" spc="-1" strike="noStrike">
              <a:solidFill>
                <a:srgbClr val="000000"/>
              </a:solidFill>
              <a:latin typeface="Arial"/>
            </a:endParaRPr>
          </a:p>
        </p:txBody>
      </p:sp>
      <p:sp>
        <p:nvSpPr>
          <p:cNvPr id="429" name="PlaceHolder 2"/>
          <p:cNvSpPr>
            <a:spLocks noGrp="1"/>
          </p:cNvSpPr>
          <p:nvPr>
            <p:ph/>
          </p:nvPr>
        </p:nvSpPr>
        <p:spPr>
          <a:xfrm>
            <a:off x="4800600" y="1828800"/>
            <a:ext cx="6292800" cy="4559400"/>
          </a:xfrm>
          <a:prstGeom prst="rect">
            <a:avLst/>
          </a:prstGeom>
          <a:noFill/>
          <a:ln w="0">
            <a:noFill/>
          </a:ln>
        </p:spPr>
        <p:txBody>
          <a:bodyPr lIns="90000" rIns="90000" tIns="45000" bIns="45000" anchor="t">
            <a:normAutofit fontScale="35000"/>
          </a:bodyPr>
          <a:p>
            <a:pPr marL="623160" indent="-415080">
              <a:lnSpc>
                <a:spcPct val="100000"/>
              </a:lnSpc>
              <a:spcBef>
                <a:spcPts val="1001"/>
              </a:spcBef>
              <a:buClr>
                <a:srgbClr val="000000"/>
              </a:buClr>
              <a:buFont typeface="Arial"/>
              <a:buChar char="•"/>
              <a:tabLst>
                <a:tab algn="l" pos="0"/>
              </a:tabLst>
            </a:pPr>
            <a:r>
              <a:rPr b="0" lang="en-US" sz="5200" spc="43" strike="noStrike">
                <a:solidFill>
                  <a:srgbClr val="000000"/>
                </a:solidFill>
                <a:latin typeface="Tenorite"/>
                <a:ea typeface="DejaVu Sans"/>
              </a:rPr>
              <a:t>Infiltration and escalation is the phase of hacking where the best target in the target list is selected for Infiltration and attack, and is attacked; with their data stolen.</a:t>
            </a:r>
            <a:endParaRPr b="0" lang="en-US" sz="5200" spc="-1" strike="noStrike">
              <a:solidFill>
                <a:srgbClr val="000000"/>
              </a:solidFill>
              <a:latin typeface="Arial"/>
            </a:endParaRPr>
          </a:p>
          <a:p>
            <a:pPr marL="623160" indent="-415080">
              <a:lnSpc>
                <a:spcPct val="100000"/>
              </a:lnSpc>
              <a:spcBef>
                <a:spcPts val="1001"/>
              </a:spcBef>
              <a:buClr>
                <a:srgbClr val="000000"/>
              </a:buClr>
              <a:buFont typeface="Arial"/>
              <a:buChar char="•"/>
              <a:tabLst>
                <a:tab algn="l" pos="0"/>
              </a:tabLst>
            </a:pPr>
            <a:r>
              <a:rPr b="0" lang="en-US" sz="5200" spc="43" strike="noStrike">
                <a:solidFill>
                  <a:srgbClr val="000000"/>
                </a:solidFill>
                <a:latin typeface="Tenorite"/>
                <a:ea typeface="DejaVu Sans"/>
              </a:rPr>
              <a:t>When looking for sources or looking through my sources I am looking for parts that cover some of the tools and methods that hackers use to find information about potential targets. I am looking for information and potentially images to explain the idea.</a:t>
            </a:r>
            <a:endParaRPr b="0" lang="en-US" sz="5200" spc="-1" strike="noStrike">
              <a:solidFill>
                <a:srgbClr val="000000"/>
              </a:solidFill>
              <a:latin typeface="Arial"/>
            </a:endParaRPr>
          </a:p>
          <a:p>
            <a:pPr marL="623160" indent="-415080">
              <a:lnSpc>
                <a:spcPct val="100000"/>
              </a:lnSpc>
              <a:spcBef>
                <a:spcPts val="1001"/>
              </a:spcBef>
              <a:buClr>
                <a:srgbClr val="000000"/>
              </a:buClr>
              <a:buFont typeface="Arial"/>
              <a:buChar char="•"/>
              <a:tabLst>
                <a:tab algn="l" pos="0"/>
              </a:tabLst>
            </a:pPr>
            <a:r>
              <a:rPr b="0" lang="en-US" sz="5200" spc="43" strike="noStrike">
                <a:solidFill>
                  <a:srgbClr val="000000"/>
                </a:solidFill>
                <a:latin typeface="Tenorite"/>
                <a:ea typeface="DejaVu Sans"/>
              </a:rPr>
              <a:t>Infiltration and escalation has hackers exploit the vulnerabilities found in the target’s computer network to access their data, and also to gain administrate control to do any action.</a:t>
            </a:r>
            <a:endParaRPr b="0" lang="en-US" sz="5200" spc="-1" strike="noStrike">
              <a:solidFill>
                <a:srgbClr val="000000"/>
              </a:solidFill>
              <a:latin typeface="Arial"/>
            </a:endParaRPr>
          </a:p>
        </p:txBody>
      </p:sp>
      <p:sp>
        <p:nvSpPr>
          <p:cNvPr id="430" name="PlaceHolder 3"/>
          <p:cNvSpPr>
            <a:spLocks noGrp="1"/>
          </p:cNvSpPr>
          <p:nvPr>
            <p:ph type="dt" idx="38"/>
          </p:nvPr>
        </p:nvSpPr>
        <p:spPr>
          <a:xfrm>
            <a:off x="838080" y="6356520"/>
            <a:ext cx="274212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Tenorite"/>
                <a:ea typeface="DejaVu Sans"/>
              </a:defRPr>
            </a:lvl1pPr>
          </a:lstStyle>
          <a:p>
            <a:pPr indent="0">
              <a:lnSpc>
                <a:spcPct val="100000"/>
              </a:lnSpc>
              <a:buNone/>
              <a:tabLst>
                <a:tab algn="l" pos="0"/>
              </a:tabLst>
            </a:pPr>
            <a:r>
              <a:rPr b="0" lang="en-US" sz="900" spc="-1" strike="noStrike">
                <a:solidFill>
                  <a:srgbClr val="8b8b8b"/>
                </a:solidFill>
                <a:latin typeface="Tenorite"/>
                <a:ea typeface="DejaVu Sans"/>
              </a:rPr>
              <a:t>2023</a:t>
            </a:r>
            <a:endParaRPr b="0" lang="en-US" sz="900" spc="-1" strike="noStrike">
              <a:solidFill>
                <a:srgbClr val="000000"/>
              </a:solidFill>
              <a:latin typeface="Times New Roman"/>
            </a:endParaRPr>
          </a:p>
        </p:txBody>
      </p:sp>
      <p:sp>
        <p:nvSpPr>
          <p:cNvPr id="5" name="PlaceHolder 4"/>
          <p:cNvSpPr>
            <a:spLocks noGrp="1"/>
          </p:cNvSpPr>
          <p:nvPr>
            <p:ph type="ftr" idx="16"/>
          </p:nvPr>
        </p:nvSpPr>
        <p:spPr/>
        <p:txBody>
          <a:bodyPr/>
          <a:p>
            <a:r>
              <a:t>Infiltrating Computer Systems</a:t>
            </a:r>
          </a:p>
        </p:txBody>
      </p:sp>
      <p:sp>
        <p:nvSpPr>
          <p:cNvPr id="6" name="PlaceHolder 5"/>
          <p:cNvSpPr>
            <a:spLocks noGrp="1"/>
          </p:cNvSpPr>
          <p:nvPr>
            <p:ph type="sldNum" idx="17"/>
          </p:nvPr>
        </p:nvSpPr>
        <p:spPr/>
        <p:txBody>
          <a:bodyPr/>
          <a:p>
            <a:fld id="{E745AA97-E069-4485-9D5B-169FA846B0E7}"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870840" y="-115200"/>
            <a:ext cx="7086240" cy="2290680"/>
          </a:xfrm>
          <a:prstGeom prst="rect">
            <a:avLst/>
          </a:prstGeom>
          <a:noFill/>
          <a:ln w="0">
            <a:noFill/>
          </a:ln>
        </p:spPr>
        <p:txBody>
          <a:bodyPr lIns="0" rIns="0" tIns="0" bIns="0" anchor="ctr">
            <a:noAutofit/>
          </a:bodyPr>
          <a:p>
            <a:pPr indent="0">
              <a:lnSpc>
                <a:spcPct val="90000"/>
              </a:lnSpc>
              <a:buNone/>
              <a:tabLst>
                <a:tab algn="l" pos="0"/>
              </a:tabLst>
            </a:pPr>
            <a:r>
              <a:rPr b="0" lang="en-US" sz="4000" spc="143" strike="noStrike" cap="all">
                <a:solidFill>
                  <a:srgbClr val="000000"/>
                </a:solidFill>
                <a:latin typeface="Tenorite"/>
                <a:ea typeface="DejaVu Sans"/>
              </a:rPr>
              <a:t>Computer Infiltration and Escalation</a:t>
            </a:r>
            <a:endParaRPr b="0" lang="en-US" sz="4000" spc="-1" strike="noStrike">
              <a:solidFill>
                <a:srgbClr val="000000"/>
              </a:solidFill>
              <a:latin typeface="Arial"/>
            </a:endParaRPr>
          </a:p>
        </p:txBody>
      </p:sp>
      <p:sp>
        <p:nvSpPr>
          <p:cNvPr id="432" name="PlaceHolder 2"/>
          <p:cNvSpPr>
            <a:spLocks noGrp="1"/>
          </p:cNvSpPr>
          <p:nvPr>
            <p:ph/>
          </p:nvPr>
        </p:nvSpPr>
        <p:spPr>
          <a:xfrm>
            <a:off x="609840" y="1960560"/>
            <a:ext cx="7347240" cy="4393800"/>
          </a:xfrm>
          <a:prstGeom prst="rect">
            <a:avLst/>
          </a:prstGeom>
          <a:noFill/>
          <a:ln w="0">
            <a:noFill/>
          </a:ln>
        </p:spPr>
        <p:txBody>
          <a:bodyPr lIns="0" rIns="0" tIns="0" bIns="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Hackers must also keep up to date with companies and government agencies to know when a tool or technique has been identified and neutralized. </a:t>
            </a:r>
            <a:endParaRPr b="0" lang="en-US"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There are many techniques and tools hackers use to gain access and escalate privileges on a computer. The following is some of the techniques hackers use: Password Crackers, Session hijacking, and Rootkits. The following is some of the tools hackers use for privilege escalation: Active@ Password Changer, Trinity Rescue Kit, ERD Commander, and Recovery Console.</a:t>
            </a:r>
            <a:endParaRPr b="0" lang="en-US"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The techniques hackers use to infiltrate a computer can be part of many tools with some being very complex and feature rich, with others being simple and efficient.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1333440" y="1020600"/>
            <a:ext cx="2894400" cy="1324440"/>
          </a:xfrm>
          <a:prstGeom prst="rect">
            <a:avLst/>
          </a:prstGeom>
          <a:noFill/>
          <a:ln w="0">
            <a:noFill/>
          </a:ln>
        </p:spPr>
        <p:txBody>
          <a:bodyPr lIns="90000" rIns="90000" tIns="45000" bIns="45000" anchor="b">
            <a:noAutofit/>
          </a:bodyPr>
          <a:p>
            <a:pPr indent="0">
              <a:lnSpc>
                <a:spcPct val="90000"/>
              </a:lnSpc>
              <a:buNone/>
              <a:tabLst>
                <a:tab algn="l" pos="0"/>
              </a:tabLst>
            </a:pPr>
            <a:r>
              <a:rPr b="0" lang="en-US" sz="2800" spc="143" strike="noStrike" cap="all">
                <a:solidFill>
                  <a:srgbClr val="ffffff"/>
                </a:solidFill>
                <a:latin typeface="Tenorite"/>
                <a:ea typeface="DejaVu Sans"/>
              </a:rPr>
              <a:t>Topics</a:t>
            </a:r>
            <a:endParaRPr b="0" lang="en-US" sz="2800" spc="-1" strike="noStrike">
              <a:solidFill>
                <a:srgbClr val="ffffff"/>
              </a:solidFill>
              <a:latin typeface="Arial"/>
            </a:endParaRPr>
          </a:p>
        </p:txBody>
      </p:sp>
      <p:sp>
        <p:nvSpPr>
          <p:cNvPr id="397" name="PlaceHolder 2"/>
          <p:cNvSpPr>
            <a:spLocks noGrp="1"/>
          </p:cNvSpPr>
          <p:nvPr>
            <p:ph/>
          </p:nvPr>
        </p:nvSpPr>
        <p:spPr>
          <a:xfrm>
            <a:off x="1333440" y="2924280"/>
            <a:ext cx="2894400" cy="2518200"/>
          </a:xfrm>
          <a:prstGeom prst="rect">
            <a:avLst/>
          </a:prstGeom>
          <a:noFill/>
          <a:ln w="0">
            <a:noFill/>
          </a:ln>
        </p:spPr>
        <p:txBody>
          <a:bodyPr lIns="90000" rIns="90000" tIns="45000" bIns="45000" anchor="t">
            <a:noAutofit/>
          </a:bodyPr>
          <a:p>
            <a:pPr marL="228600" indent="0">
              <a:lnSpc>
                <a:spcPct val="150000"/>
              </a:lnSpc>
              <a:spcBef>
                <a:spcPts val="1001"/>
              </a:spcBef>
              <a:buNone/>
              <a:tabLst>
                <a:tab algn="l" pos="0"/>
              </a:tabLst>
            </a:pPr>
            <a:r>
              <a:rPr b="0" lang="en-US" sz="1400" spc="-1" strike="noStrike">
                <a:solidFill>
                  <a:srgbClr val="ffffff"/>
                </a:solidFill>
                <a:latin typeface="Tenorite"/>
                <a:ea typeface="DejaVu Sans"/>
              </a:rPr>
              <a:t>Introduction</a:t>
            </a:r>
            <a:endParaRPr b="0" lang="en-US" sz="1400" spc="-1" strike="noStrike">
              <a:solidFill>
                <a:srgbClr val="ffffff"/>
              </a:solidFill>
              <a:latin typeface="Arial"/>
            </a:endParaRPr>
          </a:p>
          <a:p>
            <a:pPr marL="228600" indent="0">
              <a:lnSpc>
                <a:spcPct val="150000"/>
              </a:lnSpc>
              <a:spcBef>
                <a:spcPts val="1001"/>
              </a:spcBef>
              <a:buNone/>
              <a:tabLst>
                <a:tab algn="l" pos="0"/>
              </a:tabLst>
            </a:pPr>
            <a:r>
              <a:rPr b="0" lang="en-US" sz="1400" spc="-1" strike="noStrike">
                <a:solidFill>
                  <a:srgbClr val="ffffff"/>
                </a:solidFill>
                <a:latin typeface="Tenorite"/>
                <a:ea typeface="DejaVu Sans"/>
              </a:rPr>
              <a:t>Hacker Motivations</a:t>
            </a:r>
            <a:endParaRPr b="0" lang="en-US" sz="1400" spc="-1" strike="noStrike">
              <a:solidFill>
                <a:srgbClr val="ffffff"/>
              </a:solidFill>
              <a:latin typeface="Arial"/>
            </a:endParaRPr>
          </a:p>
          <a:p>
            <a:pPr marL="228600" indent="0">
              <a:lnSpc>
                <a:spcPct val="150000"/>
              </a:lnSpc>
              <a:spcBef>
                <a:spcPts val="1001"/>
              </a:spcBef>
              <a:buNone/>
              <a:tabLst>
                <a:tab algn="l" pos="0"/>
              </a:tabLst>
            </a:pPr>
            <a:r>
              <a:rPr b="0" lang="en-US" sz="1400" spc="-1" strike="noStrike">
                <a:solidFill>
                  <a:srgbClr val="ffffff"/>
                </a:solidFill>
                <a:latin typeface="Tenorite"/>
                <a:ea typeface="DejaVu Sans"/>
              </a:rPr>
              <a:t>Computer Reconnaissance</a:t>
            </a:r>
            <a:endParaRPr b="0" lang="en-US" sz="1400" spc="-1" strike="noStrike">
              <a:solidFill>
                <a:srgbClr val="ffffff"/>
              </a:solidFill>
              <a:latin typeface="Arial"/>
            </a:endParaRPr>
          </a:p>
          <a:p>
            <a:pPr marL="228600" indent="0">
              <a:lnSpc>
                <a:spcPct val="150000"/>
              </a:lnSpc>
              <a:spcBef>
                <a:spcPts val="1001"/>
              </a:spcBef>
              <a:buNone/>
              <a:tabLst>
                <a:tab algn="l" pos="0"/>
              </a:tabLst>
            </a:pPr>
            <a:r>
              <a:rPr b="0" lang="en-US" sz="1400" spc="-1" strike="noStrike">
                <a:solidFill>
                  <a:srgbClr val="ffffff"/>
                </a:solidFill>
                <a:latin typeface="Tenorite"/>
                <a:ea typeface="DejaVu Sans"/>
              </a:rPr>
              <a:t>Computer Scanning</a:t>
            </a:r>
            <a:endParaRPr b="0" lang="en-US" sz="1400" spc="-1" strike="noStrike">
              <a:solidFill>
                <a:srgbClr val="ffffff"/>
              </a:solidFill>
              <a:latin typeface="Arial"/>
            </a:endParaRPr>
          </a:p>
          <a:p>
            <a:pPr marL="228600" indent="0">
              <a:lnSpc>
                <a:spcPct val="150000"/>
              </a:lnSpc>
              <a:spcBef>
                <a:spcPts val="1001"/>
              </a:spcBef>
              <a:buNone/>
              <a:tabLst>
                <a:tab algn="l" pos="0"/>
              </a:tabLst>
            </a:pPr>
            <a:r>
              <a:rPr b="0" lang="en-US" sz="1400" spc="-1" strike="noStrike">
                <a:solidFill>
                  <a:srgbClr val="ffffff"/>
                </a:solidFill>
                <a:latin typeface="Tenorite"/>
                <a:ea typeface="DejaVu Sans"/>
              </a:rPr>
              <a:t>Computer Infiltration and Escalation</a:t>
            </a:r>
            <a:endParaRPr b="0" lang="en-US" sz="1400" spc="-1" strike="noStrike">
              <a:solidFill>
                <a:srgbClr val="ffffff"/>
              </a:solidFill>
              <a:latin typeface="Arial"/>
            </a:endParaRPr>
          </a:p>
        </p:txBody>
      </p:sp>
      <p:sp>
        <p:nvSpPr>
          <p:cNvPr id="398" name="PlaceHolder 3"/>
          <p:cNvSpPr>
            <a:spLocks noGrp="1"/>
          </p:cNvSpPr>
          <p:nvPr>
            <p:ph type="dt" idx="28"/>
          </p:nvPr>
        </p:nvSpPr>
        <p:spPr>
          <a:xfrm>
            <a:off x="1333440" y="6356520"/>
            <a:ext cx="98424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Tenorite"/>
                <a:ea typeface="DejaVu Sans"/>
              </a:defRPr>
            </a:lvl1pPr>
          </a:lstStyle>
          <a:p>
            <a:pPr indent="0">
              <a:lnSpc>
                <a:spcPct val="100000"/>
              </a:lnSpc>
              <a:buNone/>
              <a:tabLst>
                <a:tab algn="l" pos="0"/>
              </a:tabLst>
            </a:pPr>
            <a:r>
              <a:rPr b="0" lang="en-US" sz="900" spc="-1" strike="noStrike">
                <a:solidFill>
                  <a:srgbClr val="8b8b8b"/>
                </a:solidFill>
                <a:latin typeface="Tenorite"/>
                <a:ea typeface="DejaVu Sans"/>
              </a:rPr>
              <a:t>2023</a:t>
            </a:r>
            <a:endParaRPr b="0" lang="en-US" sz="900" spc="-1" strike="noStrike">
              <a:solidFill>
                <a:srgbClr val="ffffff"/>
              </a:solidFill>
              <a:latin typeface="Times New Roman"/>
            </a:endParaRPr>
          </a:p>
        </p:txBody>
      </p:sp>
      <p:sp>
        <p:nvSpPr>
          <p:cNvPr id="399" name="PlaceHolder 4"/>
          <p:cNvSpPr>
            <a:spLocks noGrp="1"/>
          </p:cNvSpPr>
          <p:nvPr>
            <p:ph type="ftr" idx="29"/>
          </p:nvPr>
        </p:nvSpPr>
        <p:spPr>
          <a:xfrm>
            <a:off x="2669760" y="6356520"/>
            <a:ext cx="248184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Infiltrating Computer Systems</a:t>
            </a:r>
            <a:endParaRPr b="0" lang="en-US" sz="900" spc="-1" strike="noStrike">
              <a:solidFill>
                <a:srgbClr val="ffffff"/>
              </a:solidFill>
              <a:latin typeface="Times New Roman"/>
            </a:endParaRPr>
          </a:p>
        </p:txBody>
      </p:sp>
      <p:sp>
        <p:nvSpPr>
          <p:cNvPr id="400" name="PlaceHolder 5"/>
          <p:cNvSpPr>
            <a:spLocks noGrp="1"/>
          </p:cNvSpPr>
          <p:nvPr>
            <p:ph type="sldNum" idx="30"/>
          </p:nvPr>
        </p:nvSpPr>
        <p:spPr>
          <a:xfrm>
            <a:off x="5536440" y="6356520"/>
            <a:ext cx="9864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26D94BA1-2D25-425E-B8FF-17AA3F817343}" type="slidenum">
              <a:rPr b="0" lang="en-US" sz="900" spc="-1" strike="noStrike">
                <a:solidFill>
                  <a:srgbClr val="8b8b8b"/>
                </a:solidFill>
                <a:latin typeface="Tenorite"/>
                <a:ea typeface="DejaVu Sans"/>
              </a:rPr>
              <a:t>&lt;number&gt;</a:t>
            </a:fld>
            <a:endParaRPr b="0" lang="en-US" sz="9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1371600" y="322920"/>
            <a:ext cx="5110560" cy="591120"/>
          </a:xfrm>
          <a:prstGeom prst="rect">
            <a:avLst/>
          </a:prstGeom>
          <a:noFill/>
          <a:ln w="0">
            <a:noFill/>
          </a:ln>
        </p:spPr>
        <p:txBody>
          <a:bodyPr lIns="90000" rIns="90000" tIns="45000" bIns="45000" anchor="b">
            <a:noAutofit/>
          </a:bodyPr>
          <a:p>
            <a:pPr indent="0">
              <a:lnSpc>
                <a:spcPct val="90000"/>
              </a:lnSpc>
              <a:buNone/>
              <a:tabLst>
                <a:tab algn="l" pos="0"/>
              </a:tabLst>
            </a:pPr>
            <a:r>
              <a:rPr b="0" lang="en-US" sz="4000" spc="143" strike="noStrike" cap="all">
                <a:solidFill>
                  <a:srgbClr val="000000"/>
                </a:solidFill>
                <a:latin typeface="Tenorite"/>
                <a:ea typeface="DejaVu Sans"/>
              </a:rPr>
              <a:t>INTRODUCTION</a:t>
            </a:r>
            <a:endParaRPr b="0" lang="en-US" sz="4000" spc="-1" strike="noStrike">
              <a:solidFill>
                <a:srgbClr val="000000"/>
              </a:solidFill>
              <a:latin typeface="Arial"/>
            </a:endParaRPr>
          </a:p>
        </p:txBody>
      </p:sp>
      <p:sp>
        <p:nvSpPr>
          <p:cNvPr id="402" name="PlaceHolder 2"/>
          <p:cNvSpPr>
            <a:spLocks noGrp="1"/>
          </p:cNvSpPr>
          <p:nvPr>
            <p:ph/>
          </p:nvPr>
        </p:nvSpPr>
        <p:spPr>
          <a:xfrm>
            <a:off x="1371600" y="1371600"/>
            <a:ext cx="7445880" cy="2998080"/>
          </a:xfrm>
          <a:prstGeom prst="rect">
            <a:avLst/>
          </a:prstGeom>
          <a:noFill/>
          <a:ln w="0">
            <a:noFill/>
          </a:ln>
        </p:spPr>
        <p:txBody>
          <a:bodyPr lIns="90000" rIns="90000" tIns="45000" bIns="45000" anchor="t">
            <a:noAutofit/>
          </a:bodyPr>
          <a:p>
            <a:pPr marL="514440" indent="-285840">
              <a:lnSpc>
                <a:spcPct val="100000"/>
              </a:lnSpc>
              <a:spcBef>
                <a:spcPts val="1001"/>
              </a:spcBef>
              <a:buClr>
                <a:srgbClr val="000000"/>
              </a:buClr>
              <a:buFont typeface="Arial"/>
              <a:buChar char="•"/>
              <a:tabLst>
                <a:tab algn="l" pos="0"/>
              </a:tabLst>
            </a:pPr>
            <a:r>
              <a:rPr b="0" lang="en-US" sz="2000" spc="43" strike="noStrike">
                <a:solidFill>
                  <a:srgbClr val="000000"/>
                </a:solidFill>
                <a:latin typeface="Tenorite"/>
                <a:ea typeface="DejaVu Sans"/>
              </a:rPr>
              <a:t>Based on my paper called “A Study on the Motivations and the Techniques Used to Find, Conduct Reconnaissance On, and Infiltrate Computer Systems”</a:t>
            </a:r>
            <a:endParaRPr b="0" lang="en-US" sz="2000" spc="-1" strike="noStrike">
              <a:solidFill>
                <a:srgbClr val="000000"/>
              </a:solidFill>
              <a:latin typeface="Arial"/>
            </a:endParaRPr>
          </a:p>
          <a:p>
            <a:pPr marL="514440" indent="-285840">
              <a:lnSpc>
                <a:spcPct val="100000"/>
              </a:lnSpc>
              <a:spcBef>
                <a:spcPts val="1001"/>
              </a:spcBef>
              <a:buClr>
                <a:srgbClr val="000000"/>
              </a:buClr>
              <a:buFont typeface="Arial"/>
              <a:buChar char="•"/>
              <a:tabLst>
                <a:tab algn="l" pos="0"/>
              </a:tabLst>
            </a:pPr>
            <a:r>
              <a:rPr b="0" lang="en-US" sz="2000" spc="43" strike="noStrike">
                <a:solidFill>
                  <a:srgbClr val="000000"/>
                </a:solidFill>
                <a:latin typeface="Tenorite"/>
                <a:ea typeface="DejaVu Sans"/>
              </a:rPr>
              <a:t>The term hacker or Cybercriminal is well known at this point, but it does little to describe their allegiance and motivations.</a:t>
            </a:r>
            <a:endParaRPr b="0" lang="en-US" sz="2000" spc="-1" strike="noStrike">
              <a:solidFill>
                <a:srgbClr val="000000"/>
              </a:solidFill>
              <a:latin typeface="Arial"/>
            </a:endParaRPr>
          </a:p>
          <a:p>
            <a:pPr marL="514440" indent="-285840">
              <a:lnSpc>
                <a:spcPct val="100000"/>
              </a:lnSpc>
              <a:spcBef>
                <a:spcPts val="1001"/>
              </a:spcBef>
              <a:buClr>
                <a:srgbClr val="000000"/>
              </a:buClr>
              <a:buFont typeface="Arial"/>
              <a:buChar char="•"/>
              <a:tabLst>
                <a:tab algn="l" pos="0"/>
              </a:tabLst>
            </a:pPr>
            <a:r>
              <a:rPr b="0" lang="en-US" sz="2000" spc="43" strike="noStrike">
                <a:solidFill>
                  <a:srgbClr val="000000"/>
                </a:solidFill>
                <a:latin typeface="Tenorite"/>
                <a:ea typeface="DejaVu Sans"/>
              </a:rPr>
              <a:t>A hacker is someone who gains unauthorized access to a computer system or its data. When describing hackers, they must be separated into different types based on their motivations and their targets.</a:t>
            </a:r>
            <a:endParaRPr b="0" lang="en-US" sz="2000" spc="-1" strike="noStrike">
              <a:solidFill>
                <a:srgbClr val="000000"/>
              </a:solidFill>
              <a:latin typeface="Arial"/>
            </a:endParaRPr>
          </a:p>
          <a:p>
            <a:pPr marL="514440" indent="-285840">
              <a:lnSpc>
                <a:spcPct val="100000"/>
              </a:lnSpc>
              <a:spcBef>
                <a:spcPts val="1001"/>
              </a:spcBef>
              <a:buClr>
                <a:srgbClr val="000000"/>
              </a:buClr>
              <a:buFont typeface="Arial"/>
              <a:buChar char="•"/>
              <a:tabLst>
                <a:tab algn="l" pos="0"/>
              </a:tabLst>
            </a:pPr>
            <a:r>
              <a:rPr b="0" lang="en-US" sz="2000" spc="43" strike="noStrike">
                <a:solidFill>
                  <a:srgbClr val="000000"/>
                </a:solidFill>
                <a:latin typeface="Tenorite"/>
                <a:ea typeface="DejaVu Sans"/>
              </a:rPr>
              <a:t>When a hacker attempts to attack a computer system, they must follow steps or their attack may not work.</a:t>
            </a:r>
            <a:endParaRPr b="0" lang="en-US" sz="2000" spc="-1" strike="noStrike">
              <a:solidFill>
                <a:srgbClr val="000000"/>
              </a:solidFill>
              <a:latin typeface="Arial"/>
            </a:endParaRPr>
          </a:p>
        </p:txBody>
      </p:sp>
      <p:sp>
        <p:nvSpPr>
          <p:cNvPr id="403" name="PlaceHolder 3"/>
          <p:cNvSpPr>
            <a:spLocks noGrp="1"/>
          </p:cNvSpPr>
          <p:nvPr>
            <p:ph type="dt" idx="31"/>
          </p:nvPr>
        </p:nvSpPr>
        <p:spPr>
          <a:xfrm>
            <a:off x="838080" y="6356520"/>
            <a:ext cx="121824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Tenorite"/>
                <a:ea typeface="DejaVu Sans"/>
              </a:defRPr>
            </a:lvl1pPr>
          </a:lstStyle>
          <a:p>
            <a:pPr indent="0">
              <a:lnSpc>
                <a:spcPct val="100000"/>
              </a:lnSpc>
              <a:buNone/>
              <a:tabLst>
                <a:tab algn="l" pos="0"/>
              </a:tabLst>
            </a:pPr>
            <a:r>
              <a:rPr b="0" lang="en-US" sz="900" spc="-1" strike="noStrike">
                <a:solidFill>
                  <a:srgbClr val="8b8b8b"/>
                </a:solidFill>
                <a:latin typeface="Tenorite"/>
                <a:ea typeface="DejaVu Sans"/>
              </a:rPr>
              <a:t>2023</a:t>
            </a:r>
            <a:endParaRPr b="0" lang="en-US" sz="900" spc="-1" strike="noStrike">
              <a:solidFill>
                <a:srgbClr val="000000"/>
              </a:solidFill>
              <a:latin typeface="Times New Roman"/>
            </a:endParaRPr>
          </a:p>
        </p:txBody>
      </p:sp>
      <p:sp>
        <p:nvSpPr>
          <p:cNvPr id="404" name="PlaceHolder 4"/>
          <p:cNvSpPr>
            <a:spLocks noGrp="1"/>
          </p:cNvSpPr>
          <p:nvPr>
            <p:ph type="ftr" idx="32"/>
          </p:nvPr>
        </p:nvSpPr>
        <p:spPr>
          <a:xfrm>
            <a:off x="2463840" y="6356520"/>
            <a:ext cx="34786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900" spc="-1" strike="noStrike">
                <a:solidFill>
                  <a:srgbClr val="8b8b8b"/>
                </a:solidFill>
                <a:latin typeface="Tenorite"/>
                <a:ea typeface="DejaVu Sans"/>
              </a:defRPr>
            </a:lvl1pPr>
          </a:lstStyle>
          <a:p>
            <a:pPr indent="0" algn="ctr">
              <a:lnSpc>
                <a:spcPct val="100000"/>
              </a:lnSpc>
              <a:buNone/>
              <a:tabLst>
                <a:tab algn="l" pos="0"/>
              </a:tabLst>
            </a:pPr>
            <a:r>
              <a:rPr b="0" lang="en-US" sz="900" spc="-1" strike="noStrike">
                <a:solidFill>
                  <a:srgbClr val="8b8b8b"/>
                </a:solidFill>
                <a:latin typeface="Tenorite"/>
                <a:ea typeface="DejaVu Sans"/>
              </a:rPr>
              <a:t>Infiltrating Computer Systems</a:t>
            </a:r>
            <a:endParaRPr b="0" lang="en-US" sz="900" spc="-1" strike="noStrike">
              <a:solidFill>
                <a:srgbClr val="000000"/>
              </a:solidFill>
              <a:latin typeface="Times New Roman"/>
            </a:endParaRPr>
          </a:p>
        </p:txBody>
      </p:sp>
      <p:sp>
        <p:nvSpPr>
          <p:cNvPr id="405" name="PlaceHolder 5"/>
          <p:cNvSpPr>
            <a:spLocks noGrp="1"/>
          </p:cNvSpPr>
          <p:nvPr>
            <p:ph type="sldNum" idx="33"/>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8b8b8b"/>
                </a:solidFill>
                <a:latin typeface="Tenorite"/>
                <a:ea typeface="DejaVu Sans"/>
              </a:defRPr>
            </a:lvl1pPr>
          </a:lstStyle>
          <a:p>
            <a:pPr indent="0" algn="r">
              <a:lnSpc>
                <a:spcPct val="100000"/>
              </a:lnSpc>
              <a:buNone/>
              <a:tabLst>
                <a:tab algn="l" pos="0"/>
              </a:tabLst>
            </a:pPr>
            <a:fld id="{0F4F28FF-B472-4E51-BBC4-2205DDD6FBB6}" type="slidenum">
              <a:rPr b="0" lang="en-US" sz="900" spc="-1" strike="noStrike">
                <a:solidFill>
                  <a:srgbClr val="8b8b8b"/>
                </a:solidFill>
                <a:latin typeface="Tenorite"/>
                <a:ea typeface="DejaVu Sans"/>
              </a:rPr>
              <a:t>&lt;number&gt;</a:t>
            </a:fld>
            <a:endParaRPr b="0" lang="en-US" sz="9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4676760" y="293040"/>
            <a:ext cx="6694920" cy="1908720"/>
          </a:xfrm>
          <a:prstGeom prst="rect">
            <a:avLst/>
          </a:prstGeom>
          <a:noFill/>
          <a:ln w="0">
            <a:noFill/>
          </a:ln>
        </p:spPr>
        <p:txBody>
          <a:bodyPr lIns="90000" rIns="90000" tIns="45000" bIns="45000" anchor="b">
            <a:noAutofit/>
          </a:bodyPr>
          <a:p>
            <a:pPr indent="0">
              <a:lnSpc>
                <a:spcPct val="90000"/>
              </a:lnSpc>
              <a:buNone/>
              <a:tabLst>
                <a:tab algn="l" pos="0"/>
              </a:tabLst>
            </a:pPr>
            <a:r>
              <a:rPr b="0" lang="en-US" sz="4000" spc="143" strike="noStrike" cap="all">
                <a:solidFill>
                  <a:srgbClr val="000000"/>
                </a:solidFill>
                <a:latin typeface="Tenorite"/>
                <a:ea typeface="DejaVu Sans"/>
              </a:rPr>
              <a:t>Hacker Motivations</a:t>
            </a:r>
            <a:br>
              <a:rPr sz="4000"/>
            </a:br>
            <a:endParaRPr b="0" lang="en-US" sz="4000" spc="-1" strike="noStrike">
              <a:solidFill>
                <a:srgbClr val="000000"/>
              </a:solidFill>
              <a:latin typeface="Arial"/>
            </a:endParaRPr>
          </a:p>
        </p:txBody>
      </p:sp>
      <p:sp>
        <p:nvSpPr>
          <p:cNvPr id="407" name="PlaceHolder 2"/>
          <p:cNvSpPr>
            <a:spLocks noGrp="1"/>
          </p:cNvSpPr>
          <p:nvPr>
            <p:ph type="subTitle"/>
          </p:nvPr>
        </p:nvSpPr>
        <p:spPr>
          <a:xfrm>
            <a:off x="3576960" y="2202480"/>
            <a:ext cx="6694920" cy="3846240"/>
          </a:xfrm>
          <a:prstGeom prst="rect">
            <a:avLst/>
          </a:prstGeom>
          <a:noFill/>
          <a:ln w="0">
            <a:noFill/>
          </a:ln>
        </p:spPr>
        <p:txBody>
          <a:bodyPr lIns="0" rIns="0" tIns="0" bIns="0" anchor="b">
            <a:noAutofit/>
          </a:bodyPr>
          <a:p>
            <a:pPr marL="514440" indent="-285840">
              <a:lnSpc>
                <a:spcPct val="90000"/>
              </a:lnSpc>
              <a:spcBef>
                <a:spcPts val="1001"/>
              </a:spcBef>
              <a:buClr>
                <a:srgbClr val="000000"/>
              </a:buClr>
              <a:buFont typeface="Arial"/>
              <a:buChar char="•"/>
              <a:tabLst>
                <a:tab algn="l" pos="0"/>
              </a:tabLst>
            </a:pPr>
            <a:r>
              <a:rPr b="0" lang="en-US" sz="2000" spc="-1" strike="noStrike">
                <a:solidFill>
                  <a:srgbClr val="000000"/>
                </a:solidFill>
                <a:latin typeface="Tenorite"/>
                <a:ea typeface="DejaVu Sans"/>
              </a:rPr>
              <a:t>Depending on what type of hacker they are, they have a different list of potential targets and reasons why they wish to attack a specific target.</a:t>
            </a:r>
            <a:endParaRPr b="0" lang="en-US" sz="2000" spc="-1" strike="noStrike">
              <a:solidFill>
                <a:srgbClr val="000000"/>
              </a:solidFill>
              <a:latin typeface="Arial"/>
            </a:endParaRPr>
          </a:p>
          <a:p>
            <a:pPr marL="514440" indent="-285840">
              <a:lnSpc>
                <a:spcPct val="90000"/>
              </a:lnSpc>
              <a:spcBef>
                <a:spcPts val="1001"/>
              </a:spcBef>
              <a:buClr>
                <a:srgbClr val="000000"/>
              </a:buClr>
              <a:buFont typeface="Arial"/>
              <a:buChar char="•"/>
              <a:tabLst>
                <a:tab algn="l" pos="0"/>
              </a:tabLst>
            </a:pPr>
            <a:r>
              <a:rPr b="0" lang="en-US" sz="2000" spc="-1" strike="noStrike">
                <a:solidFill>
                  <a:srgbClr val="000000"/>
                </a:solidFill>
                <a:latin typeface="Tenorite"/>
                <a:ea typeface="DejaVu Sans"/>
              </a:rPr>
              <a:t>When looking for sources or looking through my sources I am looking for parts that cover the reason why specific groups of hackers go after a target and what that target is. I am looking for information and potentially images to explain the idea.</a:t>
            </a:r>
            <a:endParaRPr b="0" lang="en-US" sz="2000" spc="-1" strike="noStrike">
              <a:solidFill>
                <a:srgbClr val="000000"/>
              </a:solidFill>
              <a:latin typeface="Arial"/>
            </a:endParaRPr>
          </a:p>
          <a:p>
            <a:pPr marL="514440" indent="-285840">
              <a:lnSpc>
                <a:spcPct val="90000"/>
              </a:lnSpc>
              <a:spcBef>
                <a:spcPts val="1001"/>
              </a:spcBef>
              <a:buClr>
                <a:srgbClr val="000000"/>
              </a:buClr>
              <a:buFont typeface="Arial"/>
              <a:buChar char="•"/>
              <a:tabLst>
                <a:tab algn="l" pos="0"/>
              </a:tabLst>
            </a:pPr>
            <a:r>
              <a:rPr b="0" lang="en-US" sz="2000" spc="-1" strike="noStrike">
                <a:solidFill>
                  <a:srgbClr val="000000"/>
                </a:solidFill>
                <a:latin typeface="Tenorite"/>
                <a:ea typeface="DejaVu Sans"/>
              </a:rPr>
              <a:t>Some of the notable groups of hackers include Black hat, White hat, Red hat, Gray hat, Script kiddies, Botnet hackers, Cryptojackers, State-sponsored hackers, Hacktivists, and Cyberterrorists.</a:t>
            </a:r>
            <a:endParaRPr b="0" lang="en-US" sz="2000" spc="-1" strike="noStrike">
              <a:solidFill>
                <a:srgbClr val="000000"/>
              </a:solidFill>
              <a:latin typeface="Arial"/>
            </a:endParaRPr>
          </a:p>
        </p:txBody>
      </p:sp>
      <p:sp>
        <p:nvSpPr>
          <p:cNvPr id="408" name="PlaceHolder 3"/>
          <p:cNvSpPr>
            <a:spLocks noGrp="1"/>
          </p:cNvSpPr>
          <p:nvPr>
            <p:ph type="dt" idx="34"/>
          </p:nvPr>
        </p:nvSpPr>
        <p:spPr>
          <a:xfrm>
            <a:off x="4676760" y="6356520"/>
            <a:ext cx="169452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Tenorite"/>
                <a:ea typeface="DejaVu Sans"/>
              </a:defRPr>
            </a:lvl1pPr>
          </a:lstStyle>
          <a:p>
            <a:pPr indent="0">
              <a:lnSpc>
                <a:spcPct val="100000"/>
              </a:lnSpc>
              <a:buNone/>
              <a:tabLst>
                <a:tab algn="l" pos="0"/>
              </a:tabLst>
            </a:pPr>
            <a:r>
              <a:rPr b="0" lang="en-US" sz="900" spc="-1" strike="noStrike">
                <a:solidFill>
                  <a:srgbClr val="8b8b8b"/>
                </a:solidFill>
                <a:latin typeface="Tenorite"/>
                <a:ea typeface="DejaVu Sans"/>
              </a:rPr>
              <a:t>2023</a:t>
            </a:r>
            <a:endParaRPr b="0" lang="en-US" sz="900" spc="-1" strike="noStrike">
              <a:solidFill>
                <a:srgbClr val="000000"/>
              </a:solidFill>
              <a:latin typeface="Times New Roman"/>
            </a:endParaRPr>
          </a:p>
        </p:txBody>
      </p:sp>
      <p:sp>
        <p:nvSpPr>
          <p:cNvPr id="5" name="PlaceHolder 4"/>
          <p:cNvSpPr>
            <a:spLocks noGrp="1"/>
          </p:cNvSpPr>
          <p:nvPr>
            <p:ph type="ftr" idx="7"/>
          </p:nvPr>
        </p:nvSpPr>
        <p:spPr/>
        <p:txBody>
          <a:bodyPr/>
          <a:p>
            <a:r>
              <a:t>Infiltrating Computer Systems</a:t>
            </a:r>
          </a:p>
        </p:txBody>
      </p:sp>
      <p:sp>
        <p:nvSpPr>
          <p:cNvPr id="6" name="PlaceHolder 5"/>
          <p:cNvSpPr>
            <a:spLocks noGrp="1"/>
          </p:cNvSpPr>
          <p:nvPr>
            <p:ph type="sldNum" idx="8"/>
          </p:nvPr>
        </p:nvSpPr>
        <p:spPr/>
        <p:txBody>
          <a:bodyPr/>
          <a:p>
            <a:fld id="{0D1BE25E-E5CA-4D12-8232-033DB4242985}"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3284280" y="355320"/>
            <a:ext cx="6627960" cy="1523520"/>
          </a:xfrm>
          <a:prstGeom prst="rect">
            <a:avLst/>
          </a:prstGeom>
          <a:noFill/>
          <a:ln w="0">
            <a:noFill/>
          </a:ln>
        </p:spPr>
        <p:txBody>
          <a:bodyPr lIns="0" rIns="0" tIns="0" bIns="0" anchor="ctr">
            <a:noAutofit/>
          </a:bodyPr>
          <a:p>
            <a:pPr indent="0">
              <a:lnSpc>
                <a:spcPct val="90000"/>
              </a:lnSpc>
              <a:buNone/>
              <a:tabLst>
                <a:tab algn="l" pos="0"/>
              </a:tabLst>
            </a:pPr>
            <a:r>
              <a:rPr b="0" lang="en-US" sz="4000" spc="143" strike="noStrike" cap="all">
                <a:solidFill>
                  <a:srgbClr val="000000"/>
                </a:solidFill>
                <a:latin typeface="Tenorite"/>
                <a:ea typeface="DejaVu Sans"/>
              </a:rPr>
              <a:t>Hacker Motivations</a:t>
            </a:r>
            <a:endParaRPr b="0" lang="en-US" sz="4000" spc="-1" strike="noStrike">
              <a:solidFill>
                <a:srgbClr val="000000"/>
              </a:solidFill>
              <a:latin typeface="Arial"/>
            </a:endParaRPr>
          </a:p>
        </p:txBody>
      </p:sp>
      <p:sp>
        <p:nvSpPr>
          <p:cNvPr id="410" name="PlaceHolder 2"/>
          <p:cNvSpPr>
            <a:spLocks noGrp="1"/>
          </p:cNvSpPr>
          <p:nvPr>
            <p:ph/>
          </p:nvPr>
        </p:nvSpPr>
        <p:spPr>
          <a:xfrm>
            <a:off x="609840" y="2370600"/>
            <a:ext cx="10971720" cy="3115080"/>
          </a:xfrm>
          <a:prstGeom prst="rect">
            <a:avLst/>
          </a:prstGeom>
          <a:noFill/>
          <a:ln w="0">
            <a:noFill/>
          </a:ln>
        </p:spPr>
        <p:txBody>
          <a:bodyPr lIns="0" rIns="0" tIns="0" bIns="0" anchor="t">
            <a:normAutofit fontScale="90000"/>
          </a:bodyPr>
          <a:p>
            <a:pPr marL="205200" indent="-20520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A Malicious hacker is a generalized name for hackers that attack computer systems for financial or social gain. </a:t>
            </a:r>
            <a:endParaRPr b="0" lang="en-US" sz="2000" spc="-1" strike="noStrike">
              <a:solidFill>
                <a:srgbClr val="000000"/>
              </a:solidFill>
              <a:latin typeface="Arial"/>
            </a:endParaRPr>
          </a:p>
          <a:p>
            <a:pPr marL="205200" indent="-20520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Criminal hacking is usually designed to target the largest possible number of victims in order to increase the chances that someone will click on a malicious link or mistakenly transfer money. </a:t>
            </a:r>
            <a:endParaRPr b="0" lang="en-US" sz="2000" spc="-1" strike="noStrike">
              <a:solidFill>
                <a:srgbClr val="000000"/>
              </a:solidFill>
              <a:latin typeface="Arial"/>
            </a:endParaRPr>
          </a:p>
          <a:p>
            <a:pPr marL="205200" indent="-20520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Money is one of the largest motivations of many types of hackers, mostly Malicious hackers.</a:t>
            </a:r>
            <a:endParaRPr b="0" lang="en-US" sz="2000" spc="-1" strike="noStrike">
              <a:solidFill>
                <a:srgbClr val="000000"/>
              </a:solidFill>
              <a:latin typeface="Arial"/>
            </a:endParaRPr>
          </a:p>
          <a:p>
            <a:pPr marL="205200" indent="-20520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Ethical hacker is a generalized name for hackers that attack computer systems under a contract and the written permission of the owner of the computer. </a:t>
            </a:r>
            <a:endParaRPr b="0" lang="en-US" sz="2000" spc="-1" strike="noStrike">
              <a:solidFill>
                <a:srgbClr val="000000"/>
              </a:solidFill>
              <a:latin typeface="Arial"/>
            </a:endParaRPr>
          </a:p>
          <a:p>
            <a:pPr marL="205200" indent="-20520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Ethical hackers have two main motivations they are to make computers more secure and fight Malicious hackers, and also the money they earn from those contracts.</a:t>
            </a:r>
            <a:endParaRPr b="0" lang="en-US" sz="2000" spc="-1" strike="noStrike">
              <a:solidFill>
                <a:srgbClr val="000000"/>
              </a:solidFill>
              <a:latin typeface="Arial"/>
            </a:endParaRPr>
          </a:p>
          <a:p>
            <a:pPr indent="0">
              <a:lnSpc>
                <a:spcPct val="90000"/>
              </a:lnSpc>
              <a:spcBef>
                <a:spcPts val="1001"/>
              </a:spcBef>
              <a:buNone/>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838080" y="56160"/>
            <a:ext cx="10514520" cy="1324440"/>
          </a:xfrm>
          <a:prstGeom prst="rect">
            <a:avLst/>
          </a:prstGeom>
          <a:noFill/>
          <a:ln w="0">
            <a:noFill/>
          </a:ln>
        </p:spPr>
        <p:txBody>
          <a:bodyPr lIns="90000" rIns="90000" tIns="45000" bIns="45000" anchor="ctr">
            <a:noAutofit/>
          </a:bodyPr>
          <a:p>
            <a:pPr indent="0" algn="ctr">
              <a:lnSpc>
                <a:spcPct val="90000"/>
              </a:lnSpc>
              <a:buNone/>
              <a:tabLst>
                <a:tab algn="l" pos="0"/>
              </a:tabLst>
            </a:pPr>
            <a:r>
              <a:rPr b="0" lang="en-US" sz="4000" spc="143" strike="noStrike" cap="all">
                <a:solidFill>
                  <a:srgbClr val="000000"/>
                </a:solidFill>
                <a:latin typeface="Tenorite"/>
                <a:ea typeface="DejaVu Sans"/>
              </a:rPr>
              <a:t>Hacking steps</a:t>
            </a:r>
            <a:endParaRPr b="0" lang="en-US" sz="4000" spc="-1" strike="noStrike">
              <a:solidFill>
                <a:srgbClr val="000000"/>
              </a:solidFill>
              <a:latin typeface="Arial"/>
            </a:endParaRPr>
          </a:p>
        </p:txBody>
      </p:sp>
      <p:sp>
        <p:nvSpPr>
          <p:cNvPr id="412" name="PlaceHolder 2"/>
          <p:cNvSpPr>
            <a:spLocks noGrp="1"/>
          </p:cNvSpPr>
          <p:nvPr>
            <p:ph type="dt" idx="35"/>
          </p:nvPr>
        </p:nvSpPr>
        <p:spPr>
          <a:xfrm>
            <a:off x="838080" y="6356520"/>
            <a:ext cx="274212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Tenorite"/>
                <a:ea typeface="DejaVu Sans"/>
              </a:defRPr>
            </a:lvl1pPr>
          </a:lstStyle>
          <a:p>
            <a:pPr indent="0">
              <a:lnSpc>
                <a:spcPct val="100000"/>
              </a:lnSpc>
              <a:buNone/>
              <a:tabLst>
                <a:tab algn="l" pos="0"/>
              </a:tabLst>
            </a:pPr>
            <a:r>
              <a:rPr b="0" lang="en-US" sz="900" spc="-1" strike="noStrike">
                <a:solidFill>
                  <a:srgbClr val="8b8b8b"/>
                </a:solidFill>
                <a:latin typeface="Tenorite"/>
                <a:ea typeface="DejaVu Sans"/>
              </a:rPr>
              <a:t>2023</a:t>
            </a:r>
            <a:endParaRPr b="0" lang="en-US" sz="900" spc="-1" strike="noStrike">
              <a:solidFill>
                <a:srgbClr val="000000"/>
              </a:solidFill>
              <a:latin typeface="Times New Roman"/>
            </a:endParaRPr>
          </a:p>
        </p:txBody>
      </p:sp>
      <p:pic>
        <p:nvPicPr>
          <p:cNvPr id="413" name="Picture 7" descr="A diagram of a flowchart&#10;&#10;Description automatically generated"/>
          <p:cNvPicPr/>
          <p:nvPr/>
        </p:nvPicPr>
        <p:blipFill>
          <a:blip r:embed="rId1"/>
          <a:stretch/>
        </p:blipFill>
        <p:spPr>
          <a:xfrm>
            <a:off x="4450320" y="1084320"/>
            <a:ext cx="3385080" cy="5271120"/>
          </a:xfrm>
          <a:prstGeom prst="rect">
            <a:avLst/>
          </a:prstGeom>
          <a:ln w="0">
            <a:noFill/>
          </a:ln>
        </p:spPr>
      </p:pic>
      <p:sp>
        <p:nvSpPr>
          <p:cNvPr id="414" name="TextBox 10"/>
          <p:cNvSpPr/>
          <p:nvPr/>
        </p:nvSpPr>
        <p:spPr>
          <a:xfrm>
            <a:off x="9361800" y="5614200"/>
            <a:ext cx="274212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000000"/>
                </a:solidFill>
                <a:latin typeface="Tenorite"/>
                <a:ea typeface="SimSun"/>
              </a:rPr>
              <a:t>Reference:</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Tenorite"/>
                <a:ea typeface="SimSun"/>
              </a:rPr>
              <a:t>Oriyano, S., &amp; Solomon, M. (2018). </a:t>
            </a:r>
            <a:r>
              <a:rPr b="0" i="1" lang="en-US" sz="1200" spc="-1" strike="noStrike">
                <a:solidFill>
                  <a:srgbClr val="000000"/>
                </a:solidFill>
                <a:latin typeface="Tenorite"/>
                <a:ea typeface="SimSun"/>
              </a:rPr>
              <a:t>Hacker Techniques, Tools, and Incident Handling, 3</a:t>
            </a:r>
            <a:r>
              <a:rPr b="0" i="1" lang="en-US" sz="1200" spc="-1" strike="noStrike" baseline="30000">
                <a:solidFill>
                  <a:srgbClr val="000000"/>
                </a:solidFill>
                <a:latin typeface="Tenorite"/>
                <a:ea typeface="SimSun"/>
              </a:rPr>
              <a:t>rd</a:t>
            </a:r>
            <a:r>
              <a:rPr b="0" i="1" lang="en-US" sz="1200" spc="-1" strike="noStrike">
                <a:solidFill>
                  <a:srgbClr val="000000"/>
                </a:solidFill>
                <a:latin typeface="Tenorite"/>
                <a:ea typeface="SimSun"/>
              </a:rPr>
              <a:t> edition</a:t>
            </a:r>
            <a:endParaRPr b="0" lang="en-US" sz="1200" spc="-1" strike="noStrike">
              <a:solidFill>
                <a:srgbClr val="000000"/>
              </a:solidFill>
              <a:latin typeface="Arial"/>
            </a:endParaRPr>
          </a:p>
        </p:txBody>
      </p:sp>
      <p:sp>
        <p:nvSpPr>
          <p:cNvPr id="4" name="PlaceHolder 3"/>
          <p:cNvSpPr>
            <a:spLocks noGrp="1"/>
          </p:cNvSpPr>
          <p:nvPr>
            <p:ph type="ftr" idx="13"/>
          </p:nvPr>
        </p:nvSpPr>
        <p:spPr/>
        <p:txBody>
          <a:bodyPr/>
          <a:p>
            <a:r>
              <a:t>Infiltrating Computer Systems</a:t>
            </a:r>
          </a:p>
        </p:txBody>
      </p:sp>
      <p:sp>
        <p:nvSpPr>
          <p:cNvPr id="5" name="PlaceHolder 4"/>
          <p:cNvSpPr>
            <a:spLocks noGrp="1"/>
          </p:cNvSpPr>
          <p:nvPr>
            <p:ph type="sldNum" idx="14"/>
          </p:nvPr>
        </p:nvSpPr>
        <p:spPr/>
        <p:txBody>
          <a:bodyPr/>
          <a:p>
            <a:fld id="{373752ED-BAAF-455A-94BF-E0728C432D14}"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4109400" y="136800"/>
            <a:ext cx="7374960" cy="1203840"/>
          </a:xfrm>
          <a:prstGeom prst="rect">
            <a:avLst/>
          </a:prstGeom>
          <a:noFill/>
          <a:ln w="0">
            <a:noFill/>
          </a:ln>
        </p:spPr>
        <p:txBody>
          <a:bodyPr lIns="90000" rIns="90000" tIns="45000" bIns="45000" anchor="b">
            <a:noAutofit/>
          </a:bodyPr>
          <a:p>
            <a:pPr indent="0">
              <a:lnSpc>
                <a:spcPct val="90000"/>
              </a:lnSpc>
              <a:buNone/>
              <a:tabLst>
                <a:tab algn="l" pos="0"/>
              </a:tabLst>
            </a:pPr>
            <a:r>
              <a:rPr b="0" lang="en-US" sz="4000" spc="143" strike="noStrike" cap="all">
                <a:solidFill>
                  <a:srgbClr val="000000"/>
                </a:solidFill>
                <a:latin typeface="Tenorite"/>
                <a:ea typeface="DejaVu Sans"/>
              </a:rPr>
              <a:t>Computer Reconnaissance</a:t>
            </a:r>
            <a:endParaRPr b="0" lang="en-US" sz="4000" spc="-1" strike="noStrike">
              <a:solidFill>
                <a:srgbClr val="000000"/>
              </a:solidFill>
              <a:latin typeface="Arial"/>
            </a:endParaRPr>
          </a:p>
        </p:txBody>
      </p:sp>
      <p:sp>
        <p:nvSpPr>
          <p:cNvPr id="416" name="PlaceHolder 2"/>
          <p:cNvSpPr>
            <a:spLocks noGrp="1"/>
          </p:cNvSpPr>
          <p:nvPr>
            <p:ph/>
          </p:nvPr>
        </p:nvSpPr>
        <p:spPr>
          <a:xfrm>
            <a:off x="4821120" y="1803960"/>
            <a:ext cx="6663240" cy="4332600"/>
          </a:xfrm>
          <a:prstGeom prst="rect">
            <a:avLst/>
          </a:prstGeom>
          <a:noFill/>
          <a:ln w="0">
            <a:noFill/>
          </a:ln>
        </p:spPr>
        <p:txBody>
          <a:bodyPr lIns="90000" rIns="90000" tIns="45000" bIns="45000" anchor="t">
            <a:noAutofit/>
          </a:bodyPr>
          <a:p>
            <a:pPr marL="571680" indent="-343080">
              <a:lnSpc>
                <a:spcPct val="100000"/>
              </a:lnSpc>
              <a:spcBef>
                <a:spcPts val="1001"/>
              </a:spcBef>
              <a:buClr>
                <a:srgbClr val="000000"/>
              </a:buClr>
              <a:buFont typeface="Arial"/>
              <a:buChar char="•"/>
              <a:tabLst>
                <a:tab algn="l" pos="0"/>
              </a:tabLst>
            </a:pPr>
            <a:r>
              <a:rPr b="0" lang="en-US" sz="2000" spc="43" strike="noStrike">
                <a:solidFill>
                  <a:srgbClr val="000000"/>
                </a:solidFill>
                <a:latin typeface="Tenorite"/>
                <a:ea typeface="DejaVu Sans"/>
              </a:rPr>
              <a:t>Reconnaissance is the phase where hackers narrow down their list of potential targets.</a:t>
            </a:r>
            <a:endParaRPr b="0" lang="en-US" sz="2000" spc="-1" strike="noStrike">
              <a:solidFill>
                <a:srgbClr val="000000"/>
              </a:solidFill>
              <a:latin typeface="Arial"/>
            </a:endParaRPr>
          </a:p>
          <a:p>
            <a:pPr marL="571680" indent="-343080">
              <a:lnSpc>
                <a:spcPct val="100000"/>
              </a:lnSpc>
              <a:spcBef>
                <a:spcPts val="1001"/>
              </a:spcBef>
              <a:buClr>
                <a:srgbClr val="000000"/>
              </a:buClr>
              <a:buFont typeface="Arial"/>
              <a:buChar char="•"/>
              <a:tabLst>
                <a:tab algn="l" pos="0"/>
              </a:tabLst>
            </a:pPr>
            <a:r>
              <a:rPr b="0" lang="en-US" sz="2000" spc="43" strike="noStrike">
                <a:solidFill>
                  <a:srgbClr val="000000"/>
                </a:solidFill>
                <a:latin typeface="Tenorite"/>
                <a:ea typeface="DejaVu Sans"/>
              </a:rPr>
              <a:t>When looking for sources or looking through my sources I am looking for parts that cover some of the tools and methods that hackers use to find information about potential targets. I am looking for information and potentially images to explain the idea.</a:t>
            </a:r>
            <a:endParaRPr b="0" lang="en-US" sz="2000" spc="-1" strike="noStrike">
              <a:solidFill>
                <a:srgbClr val="000000"/>
              </a:solidFill>
              <a:latin typeface="Arial"/>
            </a:endParaRPr>
          </a:p>
          <a:p>
            <a:pPr marL="571680" indent="-343080">
              <a:lnSpc>
                <a:spcPct val="100000"/>
              </a:lnSpc>
              <a:spcBef>
                <a:spcPts val="1001"/>
              </a:spcBef>
              <a:buClr>
                <a:srgbClr val="000000"/>
              </a:buClr>
              <a:buFont typeface="Arial"/>
              <a:buChar char="•"/>
              <a:tabLst>
                <a:tab algn="l" pos="0"/>
              </a:tabLst>
            </a:pPr>
            <a:r>
              <a:rPr b="0" lang="en-US" sz="2000" spc="43" strike="noStrike">
                <a:solidFill>
                  <a:srgbClr val="000000"/>
                </a:solidFill>
                <a:latin typeface="Tenorite"/>
                <a:ea typeface="DejaVu Sans"/>
              </a:rPr>
              <a:t>It is done through a process called footprinting, which involves the passive collection of information (information that can be found without interacting the potential target directly).</a:t>
            </a:r>
            <a:endParaRPr b="0" lang="en-US" sz="2000" spc="-1" strike="noStrike">
              <a:solidFill>
                <a:srgbClr val="000000"/>
              </a:solidFill>
              <a:latin typeface="Arial"/>
            </a:endParaRPr>
          </a:p>
        </p:txBody>
      </p:sp>
      <p:sp>
        <p:nvSpPr>
          <p:cNvPr id="417" name="PlaceHolder 3"/>
          <p:cNvSpPr>
            <a:spLocks noGrp="1"/>
          </p:cNvSpPr>
          <p:nvPr>
            <p:ph type="dt" idx="36"/>
          </p:nvPr>
        </p:nvSpPr>
        <p:spPr>
          <a:xfrm>
            <a:off x="838080" y="6356520"/>
            <a:ext cx="274212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900" spc="-1" strike="noStrike">
                <a:solidFill>
                  <a:srgbClr val="8b8b8b"/>
                </a:solidFill>
                <a:latin typeface="Tenorite"/>
                <a:ea typeface="DejaVu Sans"/>
              </a:defRPr>
            </a:lvl1pPr>
          </a:lstStyle>
          <a:p>
            <a:pPr indent="0">
              <a:lnSpc>
                <a:spcPct val="100000"/>
              </a:lnSpc>
              <a:buNone/>
              <a:tabLst>
                <a:tab algn="l" pos="0"/>
              </a:tabLst>
            </a:pPr>
            <a:r>
              <a:rPr b="0" lang="en-US" sz="900" spc="-1" strike="noStrike">
                <a:solidFill>
                  <a:srgbClr val="8b8b8b"/>
                </a:solidFill>
                <a:latin typeface="Tenorite"/>
                <a:ea typeface="DejaVu Sans"/>
              </a:rPr>
              <a:t>2023</a:t>
            </a:r>
            <a:endParaRPr b="0" lang="en-US" sz="900" spc="-1" strike="noStrike">
              <a:solidFill>
                <a:srgbClr val="000000"/>
              </a:solidFill>
              <a:latin typeface="Times New Roman"/>
            </a:endParaRPr>
          </a:p>
        </p:txBody>
      </p:sp>
      <p:sp>
        <p:nvSpPr>
          <p:cNvPr id="5" name="PlaceHolder 4"/>
          <p:cNvSpPr>
            <a:spLocks noGrp="1"/>
          </p:cNvSpPr>
          <p:nvPr>
            <p:ph type="ftr" idx="16"/>
          </p:nvPr>
        </p:nvSpPr>
        <p:spPr/>
        <p:txBody>
          <a:bodyPr/>
          <a:p>
            <a:r>
              <a:t>Infiltrating Computer Systems</a:t>
            </a:r>
          </a:p>
        </p:txBody>
      </p:sp>
      <p:sp>
        <p:nvSpPr>
          <p:cNvPr id="6" name="PlaceHolder 5"/>
          <p:cNvSpPr>
            <a:spLocks noGrp="1"/>
          </p:cNvSpPr>
          <p:nvPr>
            <p:ph type="sldNum" idx="17"/>
          </p:nvPr>
        </p:nvSpPr>
        <p:spPr/>
        <p:txBody>
          <a:bodyPr/>
          <a:p>
            <a:fld id="{AC50622A-5CA1-48F8-9917-04D5420C3F0F}"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1580040" y="264600"/>
            <a:ext cx="8865720" cy="1523520"/>
          </a:xfrm>
          <a:prstGeom prst="rect">
            <a:avLst/>
          </a:prstGeom>
          <a:noFill/>
          <a:ln w="0">
            <a:noFill/>
          </a:ln>
        </p:spPr>
        <p:txBody>
          <a:bodyPr lIns="0" rIns="0" tIns="0" bIns="0" anchor="ctr">
            <a:noAutofit/>
          </a:bodyPr>
          <a:p>
            <a:pPr indent="0">
              <a:lnSpc>
                <a:spcPct val="90000"/>
              </a:lnSpc>
              <a:buNone/>
              <a:tabLst>
                <a:tab algn="l" pos="0"/>
              </a:tabLst>
            </a:pPr>
            <a:r>
              <a:rPr b="0" lang="en-US" sz="4000" spc="143" strike="noStrike" cap="all">
                <a:solidFill>
                  <a:srgbClr val="000000"/>
                </a:solidFill>
                <a:latin typeface="Tenorite"/>
                <a:ea typeface="DejaVu Sans"/>
              </a:rPr>
              <a:t>Computer Reconnaissance</a:t>
            </a:r>
            <a:endParaRPr b="0" lang="en-US" sz="4000" spc="-1" strike="noStrike">
              <a:solidFill>
                <a:srgbClr val="000000"/>
              </a:solidFill>
              <a:latin typeface="Arial"/>
            </a:endParaRPr>
          </a:p>
        </p:txBody>
      </p:sp>
      <p:sp>
        <p:nvSpPr>
          <p:cNvPr id="419" name="PlaceHolder 2"/>
          <p:cNvSpPr>
            <a:spLocks noGrp="1"/>
          </p:cNvSpPr>
          <p:nvPr>
            <p:ph/>
          </p:nvPr>
        </p:nvSpPr>
        <p:spPr>
          <a:xfrm>
            <a:off x="675360" y="1788840"/>
            <a:ext cx="7141680" cy="4602960"/>
          </a:xfrm>
          <a:prstGeom prst="rect">
            <a:avLst/>
          </a:prstGeom>
          <a:noFill/>
          <a:ln w="0">
            <a:noFill/>
          </a:ln>
        </p:spPr>
        <p:txBody>
          <a:bodyPr lIns="0" rIns="0" tIns="0" bIns="0" anchor="t">
            <a:normAutofit fontScale="91000"/>
          </a:bodyPr>
          <a:p>
            <a:pPr marL="207360" indent="-20736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A hacker is required be look for information about a potential vulnerability on a target on lots of websites and using many tools.</a:t>
            </a:r>
            <a:endParaRPr b="0" lang="en-US" sz="2000" spc="-1" strike="noStrike">
              <a:solidFill>
                <a:srgbClr val="000000"/>
              </a:solidFill>
              <a:latin typeface="Arial"/>
            </a:endParaRPr>
          </a:p>
          <a:p>
            <a:pPr marL="207360" indent="-20736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This data can be found across the internet from their websites, Google, blogs, social media, news articles, interviews, and many more other places.</a:t>
            </a:r>
            <a:endParaRPr b="0" lang="en-US" sz="2000" spc="-1" strike="noStrike">
              <a:solidFill>
                <a:srgbClr val="000000"/>
              </a:solidFill>
              <a:latin typeface="Arial"/>
            </a:endParaRPr>
          </a:p>
          <a:p>
            <a:pPr marL="207360" indent="-20736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The following is the easiest sources of information that can be included in an automated collection software: HTML, Job postings, Financial Information, Google Hacking/Search Engine Hacking, Whois/Nslookup search, Social media posts from known employees.</a:t>
            </a:r>
            <a:endParaRPr b="0" lang="en-US" sz="2000" spc="-1" strike="noStrike">
              <a:solidFill>
                <a:srgbClr val="000000"/>
              </a:solidFill>
              <a:latin typeface="Arial"/>
            </a:endParaRPr>
          </a:p>
          <a:p>
            <a:pPr marL="207360" indent="-207360">
              <a:lnSpc>
                <a:spcPct val="90000"/>
              </a:lnSpc>
              <a:spcBef>
                <a:spcPts val="1001"/>
              </a:spcBef>
              <a:buClr>
                <a:srgbClr val="000000"/>
              </a:buClr>
              <a:buFont typeface="Arial"/>
              <a:buChar char="•"/>
            </a:pPr>
            <a:r>
              <a:rPr b="0" lang="en-US" sz="2000" spc="-1" strike="noStrike">
                <a:solidFill>
                  <a:srgbClr val="000000"/>
                </a:solidFill>
                <a:latin typeface="Tenorite"/>
                <a:ea typeface="DejaVu Sans"/>
              </a:rPr>
              <a:t>A Hacker should do this step passively (Not interacting with any of the organization’s staff or password protected systems) because this interactions may be reported to their Cybersecurity team and will be expecting an attack and will have a shorter response time to the attack; reducing the amount of data the hacker could obtain. </a:t>
            </a:r>
            <a:endParaRPr b="0" lang="en-US" sz="2000" spc="-1" strike="noStrike">
              <a:solidFill>
                <a:srgbClr val="000000"/>
              </a:solidFill>
              <a:latin typeface="Arial"/>
            </a:endParaRPr>
          </a:p>
          <a:p>
            <a:pPr indent="0">
              <a:lnSpc>
                <a:spcPct val="90000"/>
              </a:lnSpc>
              <a:spcBef>
                <a:spcPts val="1001"/>
              </a:spcBef>
              <a:buNone/>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5618160" y="149400"/>
            <a:ext cx="4178520" cy="1523520"/>
          </a:xfrm>
          <a:prstGeom prst="rect">
            <a:avLst/>
          </a:prstGeom>
          <a:noFill/>
          <a:ln w="0">
            <a:noFill/>
          </a:ln>
        </p:spPr>
        <p:txBody>
          <a:bodyPr lIns="0" rIns="0" tIns="0" bIns="0" anchor="ctr">
            <a:noAutofit/>
          </a:bodyPr>
          <a:p>
            <a:pPr indent="0">
              <a:lnSpc>
                <a:spcPct val="90000"/>
              </a:lnSpc>
              <a:buNone/>
              <a:tabLst>
                <a:tab algn="l" pos="0"/>
              </a:tabLst>
            </a:pPr>
            <a:r>
              <a:rPr b="0" lang="en-US" sz="4000" spc="-1" strike="noStrike">
                <a:solidFill>
                  <a:srgbClr val="000000"/>
                </a:solidFill>
                <a:latin typeface="Tenorite"/>
                <a:ea typeface="DejaVu Sans"/>
              </a:rPr>
              <a:t>Google Hacking Database (GHDB)</a:t>
            </a:r>
            <a:endParaRPr b="0" lang="en-US" sz="4000" spc="-1" strike="noStrike">
              <a:solidFill>
                <a:srgbClr val="000000"/>
              </a:solidFill>
              <a:latin typeface="Arial"/>
            </a:endParaRPr>
          </a:p>
        </p:txBody>
      </p:sp>
      <p:pic>
        <p:nvPicPr>
          <p:cNvPr id="421" name="Content Placeholder 8" descr="A close-up of a page&#10;&#10;Description automatically generated"/>
          <p:cNvPicPr/>
          <p:nvPr/>
        </p:nvPicPr>
        <p:blipFill>
          <a:blip r:embed="rId1"/>
          <a:stretch/>
        </p:blipFill>
        <p:spPr>
          <a:xfrm>
            <a:off x="3984480" y="1673640"/>
            <a:ext cx="7344720" cy="4657680"/>
          </a:xfrm>
          <a:prstGeom prst="rect">
            <a:avLst/>
          </a:prstGeom>
          <a:ln w="0">
            <a:noFill/>
          </a:ln>
        </p:spPr>
      </p:pic>
      <p:sp>
        <p:nvSpPr>
          <p:cNvPr id="422" name="TextBox 6"/>
          <p:cNvSpPr/>
          <p:nvPr/>
        </p:nvSpPr>
        <p:spPr>
          <a:xfrm>
            <a:off x="329400" y="5494680"/>
            <a:ext cx="365436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000000"/>
                </a:solidFill>
                <a:latin typeface="Tenorite"/>
                <a:ea typeface="SimSun"/>
              </a:rPr>
              <a:t>Reference:</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Tenorite"/>
                <a:ea typeface="SimSun"/>
              </a:rPr>
              <a:t>Oriyano, S., &amp; Solomon, M. (2018). </a:t>
            </a:r>
            <a:r>
              <a:rPr b="0" i="1" lang="en-US" sz="1200" spc="-1" strike="noStrike">
                <a:solidFill>
                  <a:srgbClr val="000000"/>
                </a:solidFill>
                <a:latin typeface="Tenorite"/>
                <a:ea typeface="SimSun"/>
              </a:rPr>
              <a:t>Hacker Techniques, Tools, and Incident Handling, 3</a:t>
            </a:r>
            <a:r>
              <a:rPr b="0" i="1" lang="en-US" sz="1200" spc="-1" strike="noStrike" baseline="30000">
                <a:solidFill>
                  <a:srgbClr val="000000"/>
                </a:solidFill>
                <a:latin typeface="Tenorite"/>
                <a:ea typeface="SimSun"/>
              </a:rPr>
              <a:t>rd</a:t>
            </a:r>
            <a:r>
              <a:rPr b="0" i="1" lang="en-US" sz="1200" spc="-1" strike="noStrike">
                <a:solidFill>
                  <a:srgbClr val="000000"/>
                </a:solidFill>
                <a:latin typeface="Tenorite"/>
                <a:ea typeface="SimSun"/>
              </a:rPr>
              <a:t> edition</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1257</TotalTime>
  <Application>LibreOffice/7.5.1.2$Windows_X86_64 LibreOffice_project/fcbaee479e84c6cd81291587d2ee68cba099e129</Application>
  <AppVersion>15.0000</AppVersion>
  <Words>1313</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2023-07-25T16:42:20Z</dcterms:created>
  <dc:creator>Tyler Hungerbuhler</dc:creator>
  <dc:description/>
  <dc:language>en-US</dc:language>
  <cp:lastModifiedBy/>
  <dcterms:modified xsi:type="dcterms:W3CDTF">2023-08-01T13:20:07Z</dcterms:modified>
  <cp:revision>25</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3</vt:i4>
  </property>
  <property fmtid="{D5CDD505-2E9C-101B-9397-08002B2CF9AE}" pid="4" name="PresentationFormat">
    <vt:lpwstr>Widescreen</vt:lpwstr>
  </property>
  <property fmtid="{D5CDD505-2E9C-101B-9397-08002B2CF9AE}" pid="5" name="Slides">
    <vt:i4>13</vt:i4>
  </property>
</Properties>
</file>