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20" r:id="rId5"/>
    <p:sldMasterId id="2147483744" r:id="rId6"/>
  </p:sldMasterIdLst>
  <p:notesMasterIdLst>
    <p:notesMasterId r:id="rId19"/>
  </p:notesMasterIdLst>
  <p:sldIdLst>
    <p:sldId id="257" r:id="rId7"/>
    <p:sldId id="287" r:id="rId8"/>
    <p:sldId id="261" r:id="rId9"/>
    <p:sldId id="264" r:id="rId10"/>
    <p:sldId id="289" r:id="rId11"/>
    <p:sldId id="265" r:id="rId12"/>
    <p:sldId id="285" r:id="rId13"/>
    <p:sldId id="269" r:id="rId14"/>
    <p:sldId id="291" r:id="rId15"/>
    <p:sldId id="292" r:id="rId16"/>
    <p:sldId id="290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1" autoAdjust="0"/>
    <p:restoredTop sz="94622" autoAdjust="0"/>
  </p:normalViewPr>
  <p:slideViewPr>
    <p:cSldViewPr>
      <p:cViewPr varScale="1">
        <p:scale>
          <a:sx n="81" d="100"/>
          <a:sy n="81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8DCE6567-41A1-4A14-B75C-DC7C607368B7}"/>
    <pc:docChg chg="undo custSel addSld delSld modSld delMainMaster">
      <pc:chgData name="Skorczewski, Tyler" userId="51e037cb-caff-4c31-880d-f686087de38b" providerId="ADAL" clId="{8DCE6567-41A1-4A14-B75C-DC7C607368B7}" dt="2018-05-15T20:43:30.020" v="627" actId="2696"/>
      <pc:docMkLst>
        <pc:docMk/>
      </pc:docMkLst>
      <pc:sldChg chg="del modTransition">
        <pc:chgData name="Skorczewski, Tyler" userId="51e037cb-caff-4c31-880d-f686087de38b" providerId="ADAL" clId="{8DCE6567-41A1-4A14-B75C-DC7C607368B7}" dt="2018-05-15T20:43:30.020" v="627" actId="2696"/>
        <pc:sldMkLst>
          <pc:docMk/>
          <pc:sldMk cId="3865729998" sldId="260"/>
        </pc:sldMkLst>
      </pc:sldChg>
      <pc:sldChg chg="modSp modAnim">
        <pc:chgData name="Skorczewski, Tyler" userId="51e037cb-caff-4c31-880d-f686087de38b" providerId="ADAL" clId="{8DCE6567-41A1-4A14-B75C-DC7C607368B7}" dt="2018-05-15T20:27:25.005" v="110" actId="20577"/>
        <pc:sldMkLst>
          <pc:docMk/>
          <pc:sldMk cId="2767956023" sldId="261"/>
        </pc:sldMkLst>
        <pc:spChg chg="mod">
          <ac:chgData name="Skorczewski, Tyler" userId="51e037cb-caff-4c31-880d-f686087de38b" providerId="ADAL" clId="{8DCE6567-41A1-4A14-B75C-DC7C607368B7}" dt="2018-05-15T20:27:25.005" v="110" actId="20577"/>
          <ac:spMkLst>
            <pc:docMk/>
            <pc:sldMk cId="2767956023" sldId="261"/>
            <ac:spMk id="23555" creationId="{00000000-0000-0000-0000-000000000000}"/>
          </ac:spMkLst>
        </pc:spChg>
      </pc:sldChg>
      <pc:sldChg chg="del modTransition">
        <pc:chgData name="Skorczewski, Tyler" userId="51e037cb-caff-4c31-880d-f686087de38b" providerId="ADAL" clId="{8DCE6567-41A1-4A14-B75C-DC7C607368B7}" dt="2018-05-15T20:43:24.889" v="624" actId="2696"/>
        <pc:sldMkLst>
          <pc:docMk/>
          <pc:sldMk cId="1649849828" sldId="262"/>
        </pc:sldMkLst>
      </pc:sldChg>
      <pc:sldChg chg="del modTransition">
        <pc:chgData name="Skorczewski, Tyler" userId="51e037cb-caff-4c31-880d-f686087de38b" providerId="ADAL" clId="{8DCE6567-41A1-4A14-B75C-DC7C607368B7}" dt="2018-05-15T20:43:21.951" v="623" actId="2696"/>
        <pc:sldMkLst>
          <pc:docMk/>
          <pc:sldMk cId="2873104465" sldId="263"/>
        </pc:sldMkLst>
      </pc:sldChg>
      <pc:sldChg chg="modSp modAnim">
        <pc:chgData name="Skorczewski, Tyler" userId="51e037cb-caff-4c31-880d-f686087de38b" providerId="ADAL" clId="{8DCE6567-41A1-4A14-B75C-DC7C607368B7}" dt="2018-05-15T20:32:32.857" v="374" actId="20577"/>
        <pc:sldMkLst>
          <pc:docMk/>
          <pc:sldMk cId="253520275" sldId="265"/>
        </pc:sldMkLst>
        <pc:spChg chg="mod">
          <ac:chgData name="Skorczewski, Tyler" userId="51e037cb-caff-4c31-880d-f686087de38b" providerId="ADAL" clId="{8DCE6567-41A1-4A14-B75C-DC7C607368B7}" dt="2018-05-15T20:32:32.857" v="374" actId="20577"/>
          <ac:spMkLst>
            <pc:docMk/>
            <pc:sldMk cId="253520275" sldId="265"/>
            <ac:spMk id="25603" creationId="{00000000-0000-0000-0000-000000000000}"/>
          </ac:spMkLst>
        </pc:spChg>
      </pc:sldChg>
      <pc:sldChg chg="modSp modAnim">
        <pc:chgData name="Skorczewski, Tyler" userId="51e037cb-caff-4c31-880d-f686087de38b" providerId="ADAL" clId="{8DCE6567-41A1-4A14-B75C-DC7C607368B7}" dt="2018-05-15T20:34:40.704" v="514" actId="20577"/>
        <pc:sldMkLst>
          <pc:docMk/>
          <pc:sldMk cId="4172058858" sldId="269"/>
        </pc:sldMkLst>
        <pc:spChg chg="mod">
          <ac:chgData name="Skorczewski, Tyler" userId="51e037cb-caff-4c31-880d-f686087de38b" providerId="ADAL" clId="{8DCE6567-41A1-4A14-B75C-DC7C607368B7}" dt="2018-05-15T20:34:40.704" v="514" actId="20577"/>
          <ac:spMkLst>
            <pc:docMk/>
            <pc:sldMk cId="4172058858" sldId="269"/>
            <ac:spMk id="25603" creationId="{00000000-0000-0000-0000-000000000000}"/>
          </ac:spMkLst>
        </pc:spChg>
      </pc:sldChg>
      <pc:sldChg chg="del modTransition">
        <pc:chgData name="Skorczewski, Tyler" userId="51e037cb-caff-4c31-880d-f686087de38b" providerId="ADAL" clId="{8DCE6567-41A1-4A14-B75C-DC7C607368B7}" dt="2018-05-15T20:43:15.215" v="620" actId="2696"/>
        <pc:sldMkLst>
          <pc:docMk/>
          <pc:sldMk cId="2312143167" sldId="270"/>
        </pc:sldMkLst>
      </pc:sldChg>
      <pc:sldChg chg="del modTransition">
        <pc:chgData name="Skorczewski, Tyler" userId="51e037cb-caff-4c31-880d-f686087de38b" providerId="ADAL" clId="{8DCE6567-41A1-4A14-B75C-DC7C607368B7}" dt="2018-05-15T20:43:17.466" v="622" actId="2696"/>
        <pc:sldMkLst>
          <pc:docMk/>
          <pc:sldMk cId="3619503485" sldId="271"/>
        </pc:sldMkLst>
      </pc:sldChg>
      <pc:sldChg chg="del modTransition">
        <pc:chgData name="Skorczewski, Tyler" userId="51e037cb-caff-4c31-880d-f686087de38b" providerId="ADAL" clId="{8DCE6567-41A1-4A14-B75C-DC7C607368B7}" dt="2018-05-15T20:43:10.513" v="606" actId="2696"/>
        <pc:sldMkLst>
          <pc:docMk/>
          <pc:sldMk cId="176469732" sldId="275"/>
        </pc:sldMkLst>
      </pc:sldChg>
      <pc:sldChg chg="modSp del modTransition">
        <pc:chgData name="Skorczewski, Tyler" userId="51e037cb-caff-4c31-880d-f686087de38b" providerId="ADAL" clId="{8DCE6567-41A1-4A14-B75C-DC7C607368B7}" dt="2018-05-15T20:43:11.638" v="607" actId="2696"/>
        <pc:sldMkLst>
          <pc:docMk/>
          <pc:sldMk cId="1754688967" sldId="276"/>
        </pc:sldMkLst>
        <pc:spChg chg="mod">
          <ac:chgData name="Skorczewski, Tyler" userId="51e037cb-caff-4c31-880d-f686087de38b" providerId="ADAL" clId="{8DCE6567-41A1-4A14-B75C-DC7C607368B7}" dt="2018-05-15T20:38:12.505" v="530" actId="20577"/>
          <ac:spMkLst>
            <pc:docMk/>
            <pc:sldMk cId="1754688967" sldId="276"/>
            <ac:spMk id="39939" creationId="{00000000-0000-0000-0000-000000000000}"/>
          </ac:spMkLst>
        </pc:spChg>
      </pc:sldChg>
      <pc:sldChg chg="del modTransition">
        <pc:chgData name="Skorczewski, Tyler" userId="51e037cb-caff-4c31-880d-f686087de38b" providerId="ADAL" clId="{8DCE6567-41A1-4A14-B75C-DC7C607368B7}" dt="2018-05-15T20:43:08.638" v="605" actId="2696"/>
        <pc:sldMkLst>
          <pc:docMk/>
          <pc:sldMk cId="3192225012" sldId="278"/>
        </pc:sldMkLst>
      </pc:sldChg>
      <pc:sldChg chg="del modTransition">
        <pc:chgData name="Skorczewski, Tyler" userId="51e037cb-caff-4c31-880d-f686087de38b" providerId="ADAL" clId="{8DCE6567-41A1-4A14-B75C-DC7C607368B7}" dt="2018-05-15T20:43:00.889" v="601" actId="2696"/>
        <pc:sldMkLst>
          <pc:docMk/>
          <pc:sldMk cId="772024172" sldId="283"/>
        </pc:sldMkLst>
      </pc:sldChg>
      <pc:sldChg chg="del modTransition">
        <pc:chgData name="Skorczewski, Tyler" userId="51e037cb-caff-4c31-880d-f686087de38b" providerId="ADAL" clId="{8DCE6567-41A1-4A14-B75C-DC7C607368B7}" dt="2018-05-15T20:43:07.294" v="604" actId="2696"/>
        <pc:sldMkLst>
          <pc:docMk/>
          <pc:sldMk cId="3185915750" sldId="286"/>
        </pc:sldMkLst>
      </pc:sldChg>
      <pc:sldChg chg="modSp">
        <pc:chgData name="Skorczewski, Tyler" userId="51e037cb-caff-4c31-880d-f686087de38b" providerId="ADAL" clId="{8DCE6567-41A1-4A14-B75C-DC7C607368B7}" dt="2018-05-15T20:23:39.435" v="63" actId="207"/>
        <pc:sldMkLst>
          <pc:docMk/>
          <pc:sldMk cId="4010578880" sldId="287"/>
        </pc:sldMkLst>
        <pc:spChg chg="mod">
          <ac:chgData name="Skorczewski, Tyler" userId="51e037cb-caff-4c31-880d-f686087de38b" providerId="ADAL" clId="{8DCE6567-41A1-4A14-B75C-DC7C607368B7}" dt="2018-05-15T20:22:41.118" v="1" actId="20577"/>
          <ac:spMkLst>
            <pc:docMk/>
            <pc:sldMk cId="4010578880" sldId="287"/>
            <ac:spMk id="2" creationId="{00000000-0000-0000-0000-000000000000}"/>
          </ac:spMkLst>
        </pc:spChg>
        <pc:spChg chg="mod">
          <ac:chgData name="Skorczewski, Tyler" userId="51e037cb-caff-4c31-880d-f686087de38b" providerId="ADAL" clId="{8DCE6567-41A1-4A14-B75C-DC7C607368B7}" dt="2018-05-15T20:23:39.435" v="63" actId="207"/>
          <ac:spMkLst>
            <pc:docMk/>
            <pc:sldMk cId="4010578880" sldId="287"/>
            <ac:spMk id="15363" creationId="{00000000-0000-0000-0000-000000000000}"/>
          </ac:spMkLst>
        </pc:spChg>
      </pc:sldChg>
      <pc:sldChg chg="del">
        <pc:chgData name="Skorczewski, Tyler" userId="51e037cb-caff-4c31-880d-f686087de38b" providerId="ADAL" clId="{8DCE6567-41A1-4A14-B75C-DC7C607368B7}" dt="2018-05-15T20:28:32.600" v="114" actId="2696"/>
        <pc:sldMkLst>
          <pc:docMk/>
          <pc:sldMk cId="63243013" sldId="288"/>
        </pc:sldMkLst>
      </pc:sldChg>
      <pc:sldChg chg="modSp">
        <pc:chgData name="Skorczewski, Tyler" userId="51e037cb-caff-4c31-880d-f686087de38b" providerId="ADAL" clId="{8DCE6567-41A1-4A14-B75C-DC7C607368B7}" dt="2018-05-15T20:30:08.210" v="242" actId="20577"/>
        <pc:sldMkLst>
          <pc:docMk/>
          <pc:sldMk cId="2135301308" sldId="289"/>
        </pc:sldMkLst>
        <pc:spChg chg="mod">
          <ac:chgData name="Skorczewski, Tyler" userId="51e037cb-caff-4c31-880d-f686087de38b" providerId="ADAL" clId="{8DCE6567-41A1-4A14-B75C-DC7C607368B7}" dt="2018-05-15T20:30:08.210" v="242" actId="20577"/>
          <ac:spMkLst>
            <pc:docMk/>
            <pc:sldMk cId="2135301308" sldId="289"/>
            <ac:spMk id="36867" creationId="{00000000-0000-0000-0000-000000000000}"/>
          </ac:spMkLst>
        </pc:spChg>
      </pc:sldChg>
      <pc:sldChg chg="addSp delSp modSp delAnim">
        <pc:chgData name="Skorczewski, Tyler" userId="51e037cb-caff-4c31-880d-f686087de38b" providerId="ADAL" clId="{8DCE6567-41A1-4A14-B75C-DC7C607368B7}" dt="2018-05-15T20:39:36.884" v="542" actId="6549"/>
        <pc:sldMkLst>
          <pc:docMk/>
          <pc:sldMk cId="4255299895" sldId="290"/>
        </pc:sldMkLst>
        <pc:spChg chg="add mod">
          <ac:chgData name="Skorczewski, Tyler" userId="51e037cb-caff-4c31-880d-f686087de38b" providerId="ADAL" clId="{8DCE6567-41A1-4A14-B75C-DC7C607368B7}" dt="2018-05-15T20:39:36.884" v="542" actId="6549"/>
          <ac:spMkLst>
            <pc:docMk/>
            <pc:sldMk cId="4255299895" sldId="290"/>
            <ac:spMk id="4" creationId="{CEB02A1E-A161-488B-BAE7-0692B869D1F3}"/>
          </ac:spMkLst>
        </pc:spChg>
        <pc:spChg chg="mod">
          <ac:chgData name="Skorczewski, Tyler" userId="51e037cb-caff-4c31-880d-f686087de38b" providerId="ADAL" clId="{8DCE6567-41A1-4A14-B75C-DC7C607368B7}" dt="2018-05-15T20:39:00.146" v="535" actId="1076"/>
          <ac:spMkLst>
            <pc:docMk/>
            <pc:sldMk cId="4255299895" sldId="290"/>
            <ac:spMk id="7" creationId="{00000000-0000-0000-0000-000000000000}"/>
          </ac:spMkLst>
        </pc:spChg>
        <pc:picChg chg="mod">
          <ac:chgData name="Skorczewski, Tyler" userId="51e037cb-caff-4c31-880d-f686087de38b" providerId="ADAL" clId="{8DCE6567-41A1-4A14-B75C-DC7C607368B7}" dt="2018-05-15T20:38:50.638" v="533" actId="1076"/>
          <ac:picMkLst>
            <pc:docMk/>
            <pc:sldMk cId="4255299895" sldId="290"/>
            <ac:picMk id="2" creationId="{00000000-0000-0000-0000-000000000000}"/>
          </ac:picMkLst>
        </pc:picChg>
        <pc:cxnChg chg="del">
          <ac:chgData name="Skorczewski, Tyler" userId="51e037cb-caff-4c31-880d-f686087de38b" providerId="ADAL" clId="{8DCE6567-41A1-4A14-B75C-DC7C607368B7}" dt="2018-05-15T20:38:55.960" v="534" actId="478"/>
          <ac:cxnSpMkLst>
            <pc:docMk/>
            <pc:sldMk cId="4255299895" sldId="290"/>
            <ac:cxnSpMk id="6" creationId="{00000000-0000-0000-0000-000000000000}"/>
          </ac:cxnSpMkLst>
        </pc:cxnChg>
        <pc:cxnChg chg="mod">
          <ac:chgData name="Skorczewski, Tyler" userId="51e037cb-caff-4c31-880d-f686087de38b" providerId="ADAL" clId="{8DCE6567-41A1-4A14-B75C-DC7C607368B7}" dt="2018-05-15T20:39:10.804" v="537" actId="14100"/>
          <ac:cxnSpMkLst>
            <pc:docMk/>
            <pc:sldMk cId="4255299895" sldId="290"/>
            <ac:cxnSpMk id="10" creationId="{00000000-0000-0000-0000-000000000000}"/>
          </ac:cxnSpMkLst>
        </pc:cxnChg>
      </pc:sldChg>
      <pc:sldChg chg="del modTransition">
        <pc:chgData name="Skorczewski, Tyler" userId="51e037cb-caff-4c31-880d-f686087de38b" providerId="ADAL" clId="{8DCE6567-41A1-4A14-B75C-DC7C607368B7}" dt="2018-05-15T20:43:25.868" v="625" actId="2696"/>
        <pc:sldMkLst>
          <pc:docMk/>
          <pc:sldMk cId="1283017696" sldId="293"/>
        </pc:sldMkLst>
      </pc:sldChg>
      <pc:sldChg chg="del modTransition">
        <pc:chgData name="Skorczewski, Tyler" userId="51e037cb-caff-4c31-880d-f686087de38b" providerId="ADAL" clId="{8DCE6567-41A1-4A14-B75C-DC7C607368B7}" dt="2018-05-15T20:43:16.231" v="621" actId="2696"/>
        <pc:sldMkLst>
          <pc:docMk/>
          <pc:sldMk cId="22288906" sldId="294"/>
        </pc:sldMkLst>
      </pc:sldChg>
      <pc:sldChg chg="del modTransition">
        <pc:chgData name="Skorczewski, Tyler" userId="51e037cb-caff-4c31-880d-f686087de38b" providerId="ADAL" clId="{8DCE6567-41A1-4A14-B75C-DC7C607368B7}" dt="2018-05-15T20:43:26.842" v="626" actId="2696"/>
        <pc:sldMkLst>
          <pc:docMk/>
          <pc:sldMk cId="2287138911" sldId="295"/>
        </pc:sldMkLst>
      </pc:sldChg>
      <pc:sldChg chg="modSp add del">
        <pc:chgData name="Skorczewski, Tyler" userId="51e037cb-caff-4c31-880d-f686087de38b" providerId="ADAL" clId="{8DCE6567-41A1-4A14-B75C-DC7C607368B7}" dt="2018-05-15T20:43:05.185" v="603" actId="2696"/>
        <pc:sldMkLst>
          <pc:docMk/>
          <pc:sldMk cId="2198750946" sldId="296"/>
        </pc:sldMkLst>
        <pc:spChg chg="mod">
          <ac:chgData name="Skorczewski, Tyler" userId="51e037cb-caff-4c31-880d-f686087de38b" providerId="ADAL" clId="{8DCE6567-41A1-4A14-B75C-DC7C607368B7}" dt="2018-05-15T20:42:29.762" v="599" actId="1076"/>
          <ac:spMkLst>
            <pc:docMk/>
            <pc:sldMk cId="2198750946" sldId="296"/>
            <ac:spMk id="2" creationId="{5D10C6AB-8AA9-4851-B3DC-516DA7F0FBB5}"/>
          </ac:spMkLst>
        </pc:spChg>
        <pc:spChg chg="mod">
          <ac:chgData name="Skorczewski, Tyler" userId="51e037cb-caff-4c31-880d-f686087de38b" providerId="ADAL" clId="{8DCE6567-41A1-4A14-B75C-DC7C607368B7}" dt="2018-05-15T20:42:33.801" v="600" actId="1076"/>
          <ac:spMkLst>
            <pc:docMk/>
            <pc:sldMk cId="2198750946" sldId="296"/>
            <ac:spMk id="3" creationId="{8DD67E07-385E-41D4-9AA8-CD47AF4ADAAE}"/>
          </ac:spMkLst>
        </pc:spChg>
      </pc:sldChg>
      <pc:sldMasterChg chg="del delSldLayout">
        <pc:chgData name="Skorczewski, Tyler" userId="51e037cb-caff-4c31-880d-f686087de38b" providerId="ADAL" clId="{8DCE6567-41A1-4A14-B75C-DC7C607368B7}" dt="2018-05-15T20:43:11.654" v="619" actId="2696"/>
        <pc:sldMasterMkLst>
          <pc:docMk/>
          <pc:sldMasterMk cId="2093763723" sldId="2147483732"/>
        </pc:sldMasterMkLst>
        <pc:sldLayoutChg chg="del">
          <pc:chgData name="Skorczewski, Tyler" userId="51e037cb-caff-4c31-880d-f686087de38b" providerId="ADAL" clId="{8DCE6567-41A1-4A14-B75C-DC7C607368B7}" dt="2018-05-15T20:43:11.638" v="608" actId="2696"/>
          <pc:sldLayoutMkLst>
            <pc:docMk/>
            <pc:sldMasterMk cId="2093763723" sldId="2147483732"/>
            <pc:sldLayoutMk cId="1322586519" sldId="2147483733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38" v="609" actId="2696"/>
          <pc:sldLayoutMkLst>
            <pc:docMk/>
            <pc:sldMasterMk cId="2093763723" sldId="2147483732"/>
            <pc:sldLayoutMk cId="87746873" sldId="2147483734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38" v="610" actId="2696"/>
          <pc:sldLayoutMkLst>
            <pc:docMk/>
            <pc:sldMasterMk cId="2093763723" sldId="2147483732"/>
            <pc:sldLayoutMk cId="2013718955" sldId="2147483735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38" v="611" actId="2696"/>
          <pc:sldLayoutMkLst>
            <pc:docMk/>
            <pc:sldMasterMk cId="2093763723" sldId="2147483732"/>
            <pc:sldLayoutMk cId="4287917811" sldId="2147483736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38" v="612" actId="2696"/>
          <pc:sldLayoutMkLst>
            <pc:docMk/>
            <pc:sldMasterMk cId="2093763723" sldId="2147483732"/>
            <pc:sldLayoutMk cId="250103043" sldId="2147483737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38" v="613" actId="2696"/>
          <pc:sldLayoutMkLst>
            <pc:docMk/>
            <pc:sldMasterMk cId="2093763723" sldId="2147483732"/>
            <pc:sldLayoutMk cId="2441599995" sldId="2147483738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38" v="614" actId="2696"/>
          <pc:sldLayoutMkLst>
            <pc:docMk/>
            <pc:sldMasterMk cId="2093763723" sldId="2147483732"/>
            <pc:sldLayoutMk cId="4185980961" sldId="2147483739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54" v="615" actId="2696"/>
          <pc:sldLayoutMkLst>
            <pc:docMk/>
            <pc:sldMasterMk cId="2093763723" sldId="2147483732"/>
            <pc:sldLayoutMk cId="1748552321" sldId="2147483740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54" v="616" actId="2696"/>
          <pc:sldLayoutMkLst>
            <pc:docMk/>
            <pc:sldMasterMk cId="2093763723" sldId="2147483732"/>
            <pc:sldLayoutMk cId="437697519" sldId="2147483741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54" v="617" actId="2696"/>
          <pc:sldLayoutMkLst>
            <pc:docMk/>
            <pc:sldMasterMk cId="2093763723" sldId="2147483732"/>
            <pc:sldLayoutMk cId="1167169537" sldId="2147483742"/>
          </pc:sldLayoutMkLst>
        </pc:sldLayoutChg>
        <pc:sldLayoutChg chg="del">
          <pc:chgData name="Skorczewski, Tyler" userId="51e037cb-caff-4c31-880d-f686087de38b" providerId="ADAL" clId="{8DCE6567-41A1-4A14-B75C-DC7C607368B7}" dt="2018-05-15T20:43:11.654" v="618" actId="2696"/>
          <pc:sldLayoutMkLst>
            <pc:docMk/>
            <pc:sldMasterMk cId="2093763723" sldId="2147483732"/>
            <pc:sldLayoutMk cId="4031136699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46CA-76CE-427B-9E9D-B11A83560D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5B30-23C3-4AD7-B261-898FE4E4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5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2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7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8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0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45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97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43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46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9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7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7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1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2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86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30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03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3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11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166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46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010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90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7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546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13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34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702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3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13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49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115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00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255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673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59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315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190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791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91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06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556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436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0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609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454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30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289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69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345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742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0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korczewskit@uwstout.edu" TargetMode="Externa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arsonmylabandmastering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28" y="3733800"/>
            <a:ext cx="8991600" cy="1066800"/>
          </a:xfrm>
        </p:spPr>
        <p:txBody>
          <a:bodyPr/>
          <a:lstStyle/>
          <a:p>
            <a:pPr algn="ctr" eaLnBrk="1" hangingPunct="1"/>
            <a:r>
              <a:rPr lang="en-US" sz="5400" b="1" dirty="0">
                <a:solidFill>
                  <a:srgbClr val="9900FF"/>
                </a:solidFill>
              </a:rPr>
              <a:t>Welcome to Math 90!</a:t>
            </a:r>
          </a:p>
        </p:txBody>
      </p:sp>
      <p:pic>
        <p:nvPicPr>
          <p:cNvPr id="13315" name="Picture 4" descr="MTLC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2240" y="1143000"/>
            <a:ext cx="5257800" cy="20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1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0" y="3276600"/>
            <a:ext cx="8569325" cy="350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36391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250" y="1219200"/>
            <a:ext cx="8589963" cy="193899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000000"/>
                </a:solidFill>
              </a:rPr>
              <a:t>Next</a:t>
            </a:r>
            <a:r>
              <a:rPr lang="en-US" dirty="0">
                <a:solidFill>
                  <a:srgbClr val="000000"/>
                </a:solidFill>
              </a:rPr>
              <a:t>: After you enter the course ID, click “continue”.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Then, if you have used MyLab/CourseCompass software for 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>
                <a:solidFill>
                  <a:srgbClr val="000000"/>
                </a:solidFill>
              </a:rPr>
              <a:t> previous course, sign in with your existing username so you don’t have to re-enter all of the registration information. If not, select “Create a Pearson Account”.</a:t>
            </a:r>
          </a:p>
        </p:txBody>
      </p:sp>
      <p:sp>
        <p:nvSpPr>
          <p:cNvPr id="37895" name="TextBox 14"/>
          <p:cNvSpPr txBox="1">
            <a:spLocks noChangeArrowheads="1"/>
          </p:cNvSpPr>
          <p:nvPr/>
        </p:nvSpPr>
        <p:spPr bwMode="auto">
          <a:xfrm>
            <a:off x="3948730" y="239713"/>
            <a:ext cx="46169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Course ID for this course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</a:rPr>
              <a:t>     XXXXX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0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1066800"/>
            <a:ext cx="7794625" cy="1143000"/>
          </a:xfrm>
        </p:spPr>
        <p:txBody>
          <a:bodyPr/>
          <a:lstStyle/>
          <a:p>
            <a:pPr eaLnBrk="1" hangingPunct="1"/>
            <a:r>
              <a:rPr lang="en-US" dirty="0"/>
              <a:t>Once you’re at the course site, the Home Page looks like this: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867" y="4832244"/>
            <a:ext cx="7772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 this button if you want to look at the daily lecture slides before or after they’re covered in class. Some people like to print the slides out 2 or 3 to a page to take notes on them.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2" y="1509616"/>
            <a:ext cx="6934200" cy="323140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1676400" y="2780299"/>
            <a:ext cx="152400" cy="21727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B02A1E-A161-488B-BAE7-0692B869D1F3}"/>
              </a:ext>
            </a:extLst>
          </p:cNvPr>
          <p:cNvSpPr/>
          <p:nvPr/>
        </p:nvSpPr>
        <p:spPr>
          <a:xfrm>
            <a:off x="919867" y="5846797"/>
            <a:ext cx="7789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/>
              <a:t>You will need to disable pop-ups for the Pearson sites in order for the software to work properly. </a:t>
            </a:r>
          </a:p>
        </p:txBody>
      </p:sp>
    </p:spTree>
    <p:extLst>
      <p:ext uri="{BB962C8B-B14F-4D97-AF65-F5344CB8AC3E}">
        <p14:creationId xmlns:p14="http://schemas.microsoft.com/office/powerpoint/2010/main" val="425529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C6AB-8AA9-4851-B3DC-516DA7F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834"/>
            <a:ext cx="7793037" cy="1143000"/>
          </a:xfrm>
        </p:spPr>
        <p:txBody>
          <a:bodyPr/>
          <a:lstStyle/>
          <a:p>
            <a:r>
              <a:rPr lang="en-US" b="1" dirty="0"/>
              <a:t>Your First 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7E07-385E-41D4-9AA8-CD47AF4A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66" y="1158834"/>
            <a:ext cx="7772400" cy="4114800"/>
          </a:xfrm>
        </p:spPr>
        <p:txBody>
          <a:bodyPr/>
          <a:lstStyle/>
          <a:p>
            <a:r>
              <a:rPr lang="en-US" sz="2000" dirty="0"/>
              <a:t>Using MS Excel or any spreadsheet program make a schedule of a typical week for you during the timeframe of the course. </a:t>
            </a:r>
          </a:p>
          <a:p>
            <a:r>
              <a:rPr lang="en-US" sz="2000" dirty="0"/>
              <a:t>Include all major time commitments including </a:t>
            </a:r>
          </a:p>
          <a:p>
            <a:pPr lvl="1"/>
            <a:r>
              <a:rPr lang="en-US" sz="1600" dirty="0"/>
              <a:t>this course</a:t>
            </a:r>
          </a:p>
          <a:p>
            <a:pPr lvl="1"/>
            <a:r>
              <a:rPr lang="en-US" sz="1600" dirty="0"/>
              <a:t>work </a:t>
            </a:r>
          </a:p>
          <a:p>
            <a:pPr lvl="1"/>
            <a:r>
              <a:rPr lang="en-US" sz="1600" dirty="0"/>
              <a:t>family</a:t>
            </a:r>
          </a:p>
          <a:p>
            <a:pPr lvl="1"/>
            <a:r>
              <a:rPr lang="en-US" sz="1600" dirty="0"/>
              <a:t>other classes</a:t>
            </a:r>
          </a:p>
          <a:p>
            <a:r>
              <a:rPr lang="en-US" sz="2000" dirty="0"/>
              <a:t>Any Highlight (using bold and/or a different color) the 3-4 hours each day you will work on this course. </a:t>
            </a:r>
          </a:p>
          <a:p>
            <a:r>
              <a:rPr lang="en-US" sz="2000" dirty="0"/>
              <a:t>Email this file to the instructor on or before 5/29 at </a:t>
            </a:r>
            <a:r>
              <a:rPr lang="en-US" sz="2000" u="sng" dirty="0">
                <a:hlinkClick r:id="rId2"/>
              </a:rPr>
              <a:t>skorczewskit@uwstout.edu</a:t>
            </a:r>
            <a:r>
              <a:rPr lang="en-US" sz="2000" dirty="0"/>
              <a:t> with the subject line MATH 90 Schedule. </a:t>
            </a:r>
          </a:p>
          <a:p>
            <a:r>
              <a:rPr lang="en-US" sz="2000" dirty="0"/>
              <a:t>In addition to this calendar, please install the lockdown browser if you haven’t already (found on the Quizzes and Tests tab of </a:t>
            </a:r>
            <a:r>
              <a:rPr lang="en-US" sz="2000" dirty="0" err="1"/>
              <a:t>MyMathLab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87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771"/>
            <a:ext cx="7793037" cy="1143000"/>
          </a:xfrm>
        </p:spPr>
        <p:txBody>
          <a:bodyPr/>
          <a:lstStyle/>
          <a:p>
            <a:r>
              <a:rPr lang="en-US" dirty="0"/>
              <a:t>Instructor: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3657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Dr. Tyler Skorczewski</a:t>
            </a:r>
          </a:p>
          <a:p>
            <a:r>
              <a:rPr lang="en-US" dirty="0"/>
              <a:t>Email: skorczewskit@uwstout.edu</a:t>
            </a:r>
          </a:p>
          <a:p>
            <a:r>
              <a:rPr lang="en-US" dirty="0"/>
              <a:t>Office: JHSW 311</a:t>
            </a:r>
          </a:p>
          <a:p>
            <a:r>
              <a:rPr lang="en-US" dirty="0"/>
              <a:t>Phone: 232-5392 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017713"/>
            <a:ext cx="3810000" cy="4114800"/>
          </a:xfrm>
        </p:spPr>
        <p:txBody>
          <a:bodyPr/>
          <a:lstStyle/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334000"/>
            <a:ext cx="9220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Please note: </a:t>
            </a:r>
            <a:r>
              <a:rPr lang="en-US" sz="2400" dirty="0"/>
              <a:t>We will NOT be using D2L for this course. All assignments and grades will be posted on the MyMathLab course website that you’ll be registering for.</a:t>
            </a:r>
          </a:p>
        </p:txBody>
      </p:sp>
    </p:spTree>
    <p:extLst>
      <p:ext uri="{BB962C8B-B14F-4D97-AF65-F5344CB8AC3E}">
        <p14:creationId xmlns:p14="http://schemas.microsoft.com/office/powerpoint/2010/main" val="40105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3" y="-533400"/>
            <a:ext cx="9449438" cy="1066800"/>
          </a:xfrm>
        </p:spPr>
        <p:txBody>
          <a:bodyPr/>
          <a:lstStyle/>
          <a:p>
            <a:pPr eaLnBrk="1" hangingPunct="1"/>
            <a:r>
              <a:rPr lang="en-US" sz="3200" b="1" dirty="0"/>
              <a:t>Course grading is based on 1000 points: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7" y="609600"/>
            <a:ext cx="9144000" cy="6019800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Daily Homework Assignments: (19%)	          </a:t>
            </a:r>
            <a:r>
              <a:rPr lang="en-US" sz="2400" b="1" dirty="0">
                <a:solidFill>
                  <a:srgbClr val="FF0000"/>
                </a:solidFill>
              </a:rPr>
              <a:t>188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44 regular online assignments @ 4 points each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Final exam review assignments @ 6 points each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Quizzes: (4%)						</a:t>
            </a:r>
            <a:r>
              <a:rPr lang="en-US" sz="2400" b="1" dirty="0">
                <a:solidFill>
                  <a:srgbClr val="FF0000"/>
                </a:solidFill>
              </a:rPr>
              <a:t>42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/>
              <a:t>3 @ 14 points	</a:t>
            </a:r>
            <a:endParaRPr lang="en-US" sz="1800" dirty="0"/>
          </a:p>
          <a:p>
            <a:pPr marL="9144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b="1" dirty="0"/>
              <a:t>Tests: (77%)               				</a:t>
            </a:r>
            <a:r>
              <a:rPr lang="en-US" sz="2400" b="1" dirty="0">
                <a:solidFill>
                  <a:srgbClr val="FF0000"/>
                </a:solidFill>
              </a:rPr>
              <a:t>770 points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Gateway Test: 10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1: 100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2: 100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3: 100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4: 100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Final Exam: 300 points (comprehensive)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Practice tests: 60 points total</a:t>
            </a:r>
          </a:p>
        </p:txBody>
      </p:sp>
    </p:spTree>
    <p:extLst>
      <p:ext uri="{BB962C8B-B14F-4D97-AF65-F5344CB8AC3E}">
        <p14:creationId xmlns:p14="http://schemas.microsoft.com/office/powerpoint/2010/main" val="27679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162800" y="1295400"/>
            <a:ext cx="762000" cy="2819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93037" cy="1143000"/>
          </a:xfrm>
        </p:spPr>
        <p:txBody>
          <a:bodyPr/>
          <a:lstStyle/>
          <a:p>
            <a:pPr eaLnBrk="1" hangingPunct="1"/>
            <a:r>
              <a:rPr lang="en-US" dirty="0"/>
              <a:t>Grade Scale: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404" y="4267200"/>
            <a:ext cx="751568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Note that the minimum grade to pass this class is 70% (C-). </a:t>
            </a:r>
            <a:r>
              <a:rPr lang="en-US" sz="2400" dirty="0">
                <a:solidFill>
                  <a:srgbClr val="FF0000"/>
                </a:solidFill>
              </a:rPr>
              <a:t>Anything below 70% earns an F; no D grades are given.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19560"/>
              </p:ext>
            </p:extLst>
          </p:nvPr>
        </p:nvGraphicFramePr>
        <p:xfrm>
          <a:off x="685800" y="1295400"/>
          <a:ext cx="7162800" cy="2819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9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Grade</a:t>
                      </a:r>
                      <a:endParaRPr lang="en-US" sz="10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A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A-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B+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B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B-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C+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C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C-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F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Points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≥ 925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900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875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825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775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725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&lt; 700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% Score 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92.5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90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87.5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82.5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77.5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72.5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≥ 70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&lt; 70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668" y="5655619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IMPORTANT NOTE</a:t>
            </a:r>
            <a:r>
              <a:rPr lang="en-US" b="1" dirty="0"/>
              <a:t>:  The 4 credits for this course </a:t>
            </a:r>
            <a:r>
              <a:rPr lang="en-US" b="1" i="1" dirty="0"/>
              <a:t>DO</a:t>
            </a:r>
            <a:r>
              <a:rPr lang="en-US" b="1" dirty="0"/>
              <a:t> </a:t>
            </a:r>
            <a:r>
              <a:rPr lang="en-US" b="1" i="1" dirty="0"/>
              <a:t>NOT</a:t>
            </a:r>
            <a:r>
              <a:rPr lang="en-US" b="1" dirty="0"/>
              <a:t> count as credit towards graduation or</a:t>
            </a:r>
            <a:r>
              <a:rPr lang="en-US" dirty="0"/>
              <a:t> </a:t>
            </a:r>
            <a:r>
              <a:rPr lang="en-US" b="1" dirty="0"/>
              <a:t>towards the  6-credit General Education Analytical Skills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90600" y="0"/>
            <a:ext cx="7793038" cy="1143000"/>
          </a:xfrm>
        </p:spPr>
        <p:txBody>
          <a:bodyPr/>
          <a:lstStyle/>
          <a:p>
            <a:r>
              <a:rPr lang="en-US" dirty="0"/>
              <a:t>Notebooks/note taking: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763000" cy="4191000"/>
          </a:xfrm>
        </p:spPr>
        <p:txBody>
          <a:bodyPr/>
          <a:lstStyle/>
          <a:p>
            <a:r>
              <a:rPr lang="en-US" sz="2400" b="1" u="sng" dirty="0">
                <a:solidFill>
                  <a:schemeClr val="hlink"/>
                </a:solidFill>
              </a:rPr>
              <a:t>Written notes should be taken during studying.</a:t>
            </a:r>
            <a:r>
              <a:rPr lang="en-US" sz="2400" dirty="0"/>
              <a:t>        You should have a notebook that you use specifically for this class, and take notes while reading the online textbook or watching videos.</a:t>
            </a:r>
          </a:p>
          <a:p>
            <a:r>
              <a:rPr lang="en-US" sz="2400" b="1" dirty="0">
                <a:solidFill>
                  <a:schemeClr val="hlink"/>
                </a:solidFill>
              </a:rPr>
              <a:t>You should also have a page in your notebook for each homework assignment and practice quiz/test.</a:t>
            </a:r>
            <a:r>
              <a:rPr lang="en-US" sz="2400" dirty="0"/>
              <a:t> For each online problem, you should write the problem in your notebook, then show all steps of the work you do to get the answer. </a:t>
            </a:r>
          </a:p>
          <a:p>
            <a:r>
              <a:rPr lang="en-US" sz="2400" dirty="0"/>
              <a:t>These notes will be very helpful to you in </a:t>
            </a:r>
            <a:r>
              <a:rPr lang="en-US" sz="2400" b="1" dirty="0">
                <a:solidFill>
                  <a:srgbClr val="FF0000"/>
                </a:solidFill>
              </a:rPr>
              <a:t>studying for tests and quizzes</a:t>
            </a:r>
            <a:r>
              <a:rPr lang="en-US" sz="2400" dirty="0"/>
              <a:t>, and you’ll also want to be in the habit of showing detailed work on problems for subsequent classes.</a:t>
            </a:r>
          </a:p>
        </p:txBody>
      </p:sp>
    </p:spTree>
    <p:extLst>
      <p:ext uri="{BB962C8B-B14F-4D97-AF65-F5344CB8AC3E}">
        <p14:creationId xmlns:p14="http://schemas.microsoft.com/office/powerpoint/2010/main" val="21353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/>
              <a:t>Homework guidelines: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0913"/>
            <a:ext cx="8915400" cy="5907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Each homework assignment is due at 11:59PM on the due date. </a:t>
            </a:r>
            <a:r>
              <a:rPr lang="en-US" sz="2400" dirty="0">
                <a:solidFill>
                  <a:schemeClr val="hlink"/>
                </a:solidFill>
              </a:rPr>
              <a:t>All deadlines are given in the calendar and in the on-line assignment list.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homework assignment is designed to take the average student one to two hours. </a:t>
            </a:r>
            <a:r>
              <a:rPr lang="en-US" sz="2400" b="1" dirty="0">
                <a:solidFill>
                  <a:srgbClr val="FF0000"/>
                </a:solidFill>
              </a:rPr>
              <a:t>Expect to spend an average of </a:t>
            </a:r>
            <a:r>
              <a:rPr lang="en-US" sz="2400" b="1" i="1" u="sng" dirty="0">
                <a:solidFill>
                  <a:srgbClr val="FF0000"/>
                </a:solidFill>
              </a:rPr>
              <a:t>at least 8-10 hours a week</a:t>
            </a:r>
            <a:r>
              <a:rPr lang="en-US" sz="2400" b="1" dirty="0">
                <a:solidFill>
                  <a:srgbClr val="FF0000"/>
                </a:solidFill>
              </a:rPr>
              <a:t> on homework outside of reading the online text and watching videos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Homework assignments can be completed on any computer with internet access.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Homework deadlines can be extended by your instructor if extreme unforeseen circumstances warrant, but </a:t>
            </a:r>
            <a:r>
              <a:rPr lang="en-US" sz="2400" dirty="0">
                <a:solidFill>
                  <a:srgbClr val="FF0000"/>
                </a:solidFill>
              </a:rPr>
              <a:t>you should work ahead if you know you will miss a deadline</a:t>
            </a:r>
            <a:r>
              <a:rPr lang="en-US" sz="2400" dirty="0"/>
              <a:t>. Getting one or two days behind can make it very hard to catch up with the pace of the daily homework and quizzes in this class.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5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90600" y="-304800"/>
            <a:ext cx="7793038" cy="1143000"/>
          </a:xfrm>
        </p:spPr>
        <p:txBody>
          <a:bodyPr/>
          <a:lstStyle/>
          <a:p>
            <a:r>
              <a:rPr lang="en-US" dirty="0"/>
              <a:t>Calculators: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444690" y="1143000"/>
            <a:ext cx="8686800" cy="4114800"/>
          </a:xfrm>
        </p:spPr>
        <p:txBody>
          <a:bodyPr/>
          <a:lstStyle/>
          <a:p>
            <a:r>
              <a:rPr lang="en-US" sz="2400" b="1" dirty="0">
                <a:solidFill>
                  <a:schemeClr val="hlink"/>
                </a:solidFill>
              </a:rPr>
              <a:t>A basic calculator will available on your laptop for homework assignments, tests and quizzes.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Any other calculators </a:t>
            </a:r>
            <a:r>
              <a:rPr lang="en-US" sz="2400" b="1" dirty="0">
                <a:solidFill>
                  <a:schemeClr val="hlink"/>
                </a:solidFill>
              </a:rPr>
              <a:t>are not allowed on tests or quizzes, </a:t>
            </a:r>
            <a:r>
              <a:rPr lang="en-US" sz="2400" dirty="0">
                <a:solidFill>
                  <a:schemeClr val="bg2"/>
                </a:solidFill>
              </a:rPr>
              <a:t>s</a:t>
            </a:r>
            <a:r>
              <a:rPr lang="en-US" sz="2400" dirty="0"/>
              <a:t>o you shouldn’t use one for your homework or practice exams.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Calculator apps </a:t>
            </a:r>
            <a:r>
              <a:rPr lang="en-US" sz="2400" b="1" dirty="0">
                <a:solidFill>
                  <a:schemeClr val="hlink"/>
                </a:solidFill>
              </a:rPr>
              <a:t>on cell phones, tablets, iPods and other electronic devices are not allowed either, </a:t>
            </a:r>
            <a:r>
              <a:rPr lang="en-US" sz="2400" dirty="0">
                <a:solidFill>
                  <a:schemeClr val="bg2"/>
                </a:solidFill>
              </a:rPr>
              <a:t>s</a:t>
            </a:r>
            <a:r>
              <a:rPr lang="en-US" sz="2400" dirty="0"/>
              <a:t>o you shouldn’t rely on these for your homework or practice exams.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9144000" cy="1219200"/>
          </a:xfrm>
        </p:spPr>
        <p:txBody>
          <a:bodyPr/>
          <a:lstStyle/>
          <a:p>
            <a:pPr eaLnBrk="1" hangingPunct="1"/>
            <a:r>
              <a:rPr lang="en-US" sz="3600" b="1" dirty="0"/>
              <a:t>Quiz and test guidelines: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20" y="762001"/>
            <a:ext cx="910768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Each test will have a practice version available online.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Practice tests: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count  a small amount (10 points) towards your grade.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can be taken as many times as you want, with only your best score counting towards your course grade.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are due on the deadline given on the course calendar.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can be done anywhere you have internet access, just like homework.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Tests: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must be taken on the days scheduled unless prior arrangements are made with your course instructor. Arrangements will only be made for extreme unforeseen circumstances.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are given online with a lockdown browser that blocks other screens.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For all quizzes and tests except the Gateway Test, a basic calculator is included in the lockdown browser and will be accessible on your laptop during the test. A formula sheet will be handed out for use on tests. No other notes or stand-alone calculators or other devices are allowed on quizzes or tests.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a</a:t>
            </a:r>
            <a:r>
              <a:rPr lang="en-US" sz="2000" dirty="0">
                <a:solidFill>
                  <a:srgbClr val="9900FF"/>
                </a:solidFill>
              </a:rPr>
              <a:t> </a:t>
            </a:r>
            <a:r>
              <a:rPr lang="en-US" sz="2000" u="sng" dirty="0">
                <a:solidFill>
                  <a:srgbClr val="9900FF"/>
                </a:solidFill>
              </a:rPr>
              <a:t>test</a:t>
            </a:r>
            <a:r>
              <a:rPr lang="en-US" sz="2000" dirty="0">
                <a:solidFill>
                  <a:srgbClr val="9900FF"/>
                </a:solidFill>
              </a:rPr>
              <a:t> </a:t>
            </a:r>
            <a:r>
              <a:rPr lang="en-US" sz="2000" dirty="0"/>
              <a:t>is missed due to an unavoidable circumstance, a makeup may be given.  </a:t>
            </a:r>
            <a:r>
              <a:rPr lang="en-US" sz="2000" i="1" dirty="0">
                <a:solidFill>
                  <a:schemeClr val="hlink"/>
                </a:solidFill>
              </a:rPr>
              <a:t>Contact your instructor as soon as possible after the missed exam. Documentation of reason for absence may be required . If approved by your instructor, a makeup will be scheduled.</a:t>
            </a:r>
          </a:p>
        </p:txBody>
      </p:sp>
    </p:spTree>
    <p:extLst>
      <p:ext uri="{BB962C8B-B14F-4D97-AF65-F5344CB8AC3E}">
        <p14:creationId xmlns:p14="http://schemas.microsoft.com/office/powerpoint/2010/main" val="41720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279" y="2329248"/>
            <a:ext cx="7429500" cy="333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7225" y="152400"/>
            <a:ext cx="7793038" cy="1143000"/>
          </a:xfrm>
        </p:spPr>
        <p:txBody>
          <a:bodyPr/>
          <a:lstStyle/>
          <a:p>
            <a:r>
              <a:rPr lang="en-US" sz="3200" dirty="0"/>
              <a:t>Website and Login information:</a:t>
            </a:r>
            <a:br>
              <a:rPr lang="en-US" sz="3200" dirty="0"/>
            </a:br>
            <a:r>
              <a:rPr lang="en-US" sz="3200" u="sng" dirty="0">
                <a:solidFill>
                  <a:srgbClr val="FF0000"/>
                </a:solidFill>
                <a:hlinkClick r:id="rId3"/>
              </a:rPr>
              <a:t>http://pearsonmylabandmastering.com</a:t>
            </a:r>
            <a:r>
              <a:rPr lang="en-US" sz="3200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533400" y="1262448"/>
            <a:ext cx="7239000" cy="1066800"/>
          </a:xfrm>
          <a:ln w="63500"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/>
              <a:t>NOTE: Even if you have used the </a:t>
            </a:r>
            <a:r>
              <a:rPr lang="en-US" sz="2000" dirty="0">
                <a:solidFill>
                  <a:srgbClr val="FF0000"/>
                </a:solidFill>
              </a:rPr>
              <a:t>MyLab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CourseCompass software</a:t>
            </a:r>
            <a:r>
              <a:rPr lang="en-US" sz="2000" dirty="0"/>
              <a:t> before, start by clicking the Register/Student button and then OK! Register now.</a:t>
            </a:r>
          </a:p>
          <a:p>
            <a:pPr marL="0" indent="0">
              <a:buFont typeface="Wingdings" pitchFamily="2" charset="2"/>
              <a:buNone/>
            </a:pPr>
            <a:endParaRPr lang="en-US" sz="2000" dirty="0"/>
          </a:p>
          <a:p>
            <a:pPr marL="0" indent="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137910" y="4762500"/>
            <a:ext cx="2057400" cy="381000"/>
          </a:xfrm>
          <a:prstGeom prst="ellipse">
            <a:avLst/>
          </a:prstGeom>
          <a:solidFill>
            <a:srgbClr val="FFFF00">
              <a:alpha val="41960"/>
            </a:srgbClr>
          </a:solidFill>
          <a:ln w="508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5753100" y="2209800"/>
            <a:ext cx="1524000" cy="2631077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33833" y="1600200"/>
            <a:ext cx="2057400" cy="457200"/>
          </a:xfrm>
          <a:prstGeom prst="ellipse">
            <a:avLst/>
          </a:prstGeom>
          <a:solidFill>
            <a:srgbClr val="FFFF00">
              <a:alpha val="41960"/>
            </a:srgbClr>
          </a:solidFill>
          <a:ln w="508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525" y="5562600"/>
            <a:ext cx="4485715" cy="14465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Course ID for this course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</a:rPr>
              <a:t>         XXXXX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uiExpand="1" build="p" animBg="1"/>
      <p:bldP spid="3" grpId="0" animBg="1"/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1024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Tahoma</vt:lpstr>
      <vt:lpstr>Times New Roman</vt:lpstr>
      <vt:lpstr>Wingdings</vt:lpstr>
      <vt:lpstr>Blends</vt:lpstr>
      <vt:lpstr>2_Blends</vt:lpstr>
      <vt:lpstr>1_Blends</vt:lpstr>
      <vt:lpstr>3_Blends</vt:lpstr>
      <vt:lpstr>4_Blends</vt:lpstr>
      <vt:lpstr>6_Blends</vt:lpstr>
      <vt:lpstr>Welcome to Math 90!</vt:lpstr>
      <vt:lpstr>Instructor:</vt:lpstr>
      <vt:lpstr>Course grading is based on 1000 points:</vt:lpstr>
      <vt:lpstr>Grade Scale:</vt:lpstr>
      <vt:lpstr>Notebooks/note taking:</vt:lpstr>
      <vt:lpstr>Homework guidelines: </vt:lpstr>
      <vt:lpstr>Calculators:</vt:lpstr>
      <vt:lpstr>Quiz and test guidelines: </vt:lpstr>
      <vt:lpstr>Website and Login information: http://pearsonmylabandmastering.com </vt:lpstr>
      <vt:lpstr>PowerPoint Presentation</vt:lpstr>
      <vt:lpstr>Once you’re at the course site, the Home Page looks like this: </vt:lpstr>
      <vt:lpstr>Your First Assignments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Math 110!</dc:title>
  <dc:creator>Foley, Jeanne</dc:creator>
  <cp:lastModifiedBy>Skorczewski, Tyler</cp:lastModifiedBy>
  <cp:revision>156</cp:revision>
  <dcterms:created xsi:type="dcterms:W3CDTF">2013-08-17T21:59:27Z</dcterms:created>
  <dcterms:modified xsi:type="dcterms:W3CDTF">2018-05-15T20:43:32Z</dcterms:modified>
</cp:coreProperties>
</file>