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5.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 id="2147483709" r:id="rId2"/>
    <p:sldMasterId id="2147483733" r:id="rId3"/>
    <p:sldMasterId id="2147483739" r:id="rId4"/>
    <p:sldMasterId id="2147483745" r:id="rId5"/>
    <p:sldMasterId id="2147483751" r:id="rId6"/>
  </p:sldMasterIdLst>
  <p:notesMasterIdLst>
    <p:notesMasterId r:id="rId24"/>
  </p:notesMasterIdLst>
  <p:sldIdLst>
    <p:sldId id="306" r:id="rId7"/>
    <p:sldId id="318" r:id="rId8"/>
    <p:sldId id="319" r:id="rId9"/>
    <p:sldId id="320" r:id="rId10"/>
    <p:sldId id="321" r:id="rId11"/>
    <p:sldId id="309" r:id="rId12"/>
    <p:sldId id="310" r:id="rId13"/>
    <p:sldId id="311" r:id="rId14"/>
    <p:sldId id="312" r:id="rId15"/>
    <p:sldId id="313" r:id="rId16"/>
    <p:sldId id="314" r:id="rId17"/>
    <p:sldId id="315" r:id="rId18"/>
    <p:sldId id="322" r:id="rId19"/>
    <p:sldId id="323" r:id="rId20"/>
    <p:sldId id="324" r:id="rId21"/>
    <p:sldId id="325" r:id="rId22"/>
    <p:sldId id="32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FF"/>
    <a:srgbClr val="000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korczewski, Tyler" userId="51e037cb-caff-4c31-880d-f686087de38b" providerId="ADAL" clId="{7DE62D1D-84A5-4C82-82A7-684674D2035B}"/>
    <pc:docChg chg="delSld delMainMaster">
      <pc:chgData name="Skorczewski, Tyler" userId="51e037cb-caff-4c31-880d-f686087de38b" providerId="ADAL" clId="{7DE62D1D-84A5-4C82-82A7-684674D2035B}" dt="2018-06-07T20:09:28.645" v="25" actId="2696"/>
      <pc:docMkLst>
        <pc:docMk/>
      </pc:docMkLst>
      <pc:sldChg chg="del">
        <pc:chgData name="Skorczewski, Tyler" userId="51e037cb-caff-4c31-880d-f686087de38b" providerId="ADAL" clId="{7DE62D1D-84A5-4C82-82A7-684674D2035B}" dt="2018-06-07T20:07:37.975" v="0" actId="2696"/>
        <pc:sldMkLst>
          <pc:docMk/>
          <pc:sldMk cId="3911564486" sldId="257"/>
        </pc:sldMkLst>
      </pc:sldChg>
      <pc:sldChg chg="del">
        <pc:chgData name="Skorczewski, Tyler" userId="51e037cb-caff-4c31-880d-f686087de38b" providerId="ADAL" clId="{7DE62D1D-84A5-4C82-82A7-684674D2035B}" dt="2018-06-07T20:09:28.633" v="13" actId="2696"/>
        <pc:sldMkLst>
          <pc:docMk/>
          <pc:sldMk cId="3993237938" sldId="286"/>
        </pc:sldMkLst>
      </pc:sldChg>
      <pc:sldMasterChg chg="del delSldLayout">
        <pc:chgData name="Skorczewski, Tyler" userId="51e037cb-caff-4c31-880d-f686087de38b" providerId="ADAL" clId="{7DE62D1D-84A5-4C82-82A7-684674D2035B}" dt="2018-06-07T20:07:37.989" v="12" actId="2696"/>
        <pc:sldMasterMkLst>
          <pc:docMk/>
          <pc:sldMasterMk cId="2011720526" sldId="2147483660"/>
        </pc:sldMasterMkLst>
        <pc:sldLayoutChg chg="del">
          <pc:chgData name="Skorczewski, Tyler" userId="51e037cb-caff-4c31-880d-f686087de38b" providerId="ADAL" clId="{7DE62D1D-84A5-4C82-82A7-684674D2035B}" dt="2018-06-07T20:07:37.978" v="1" actId="2696"/>
          <pc:sldLayoutMkLst>
            <pc:docMk/>
            <pc:sldMasterMk cId="2011720526" sldId="2147483660"/>
            <pc:sldLayoutMk cId="2313134876" sldId="2147483661"/>
          </pc:sldLayoutMkLst>
        </pc:sldLayoutChg>
        <pc:sldLayoutChg chg="del">
          <pc:chgData name="Skorczewski, Tyler" userId="51e037cb-caff-4c31-880d-f686087de38b" providerId="ADAL" clId="{7DE62D1D-84A5-4C82-82A7-684674D2035B}" dt="2018-06-07T20:07:37.979" v="2" actId="2696"/>
          <pc:sldLayoutMkLst>
            <pc:docMk/>
            <pc:sldMasterMk cId="2011720526" sldId="2147483660"/>
            <pc:sldLayoutMk cId="1037935100" sldId="2147483662"/>
          </pc:sldLayoutMkLst>
        </pc:sldLayoutChg>
        <pc:sldLayoutChg chg="del">
          <pc:chgData name="Skorczewski, Tyler" userId="51e037cb-caff-4c31-880d-f686087de38b" providerId="ADAL" clId="{7DE62D1D-84A5-4C82-82A7-684674D2035B}" dt="2018-06-07T20:07:37.980" v="3" actId="2696"/>
          <pc:sldLayoutMkLst>
            <pc:docMk/>
            <pc:sldMasterMk cId="2011720526" sldId="2147483660"/>
            <pc:sldLayoutMk cId="2320525561" sldId="2147483663"/>
          </pc:sldLayoutMkLst>
        </pc:sldLayoutChg>
        <pc:sldLayoutChg chg="del">
          <pc:chgData name="Skorczewski, Tyler" userId="51e037cb-caff-4c31-880d-f686087de38b" providerId="ADAL" clId="{7DE62D1D-84A5-4C82-82A7-684674D2035B}" dt="2018-06-07T20:07:37.981" v="4" actId="2696"/>
          <pc:sldLayoutMkLst>
            <pc:docMk/>
            <pc:sldMasterMk cId="2011720526" sldId="2147483660"/>
            <pc:sldLayoutMk cId="1934269170" sldId="2147483664"/>
          </pc:sldLayoutMkLst>
        </pc:sldLayoutChg>
        <pc:sldLayoutChg chg="del">
          <pc:chgData name="Skorczewski, Tyler" userId="51e037cb-caff-4c31-880d-f686087de38b" providerId="ADAL" clId="{7DE62D1D-84A5-4C82-82A7-684674D2035B}" dt="2018-06-07T20:07:37.981" v="5" actId="2696"/>
          <pc:sldLayoutMkLst>
            <pc:docMk/>
            <pc:sldMasterMk cId="2011720526" sldId="2147483660"/>
            <pc:sldLayoutMk cId="1221059870" sldId="2147483665"/>
          </pc:sldLayoutMkLst>
        </pc:sldLayoutChg>
        <pc:sldLayoutChg chg="del">
          <pc:chgData name="Skorczewski, Tyler" userId="51e037cb-caff-4c31-880d-f686087de38b" providerId="ADAL" clId="{7DE62D1D-84A5-4C82-82A7-684674D2035B}" dt="2018-06-07T20:07:37.982" v="6" actId="2696"/>
          <pc:sldLayoutMkLst>
            <pc:docMk/>
            <pc:sldMasterMk cId="2011720526" sldId="2147483660"/>
            <pc:sldLayoutMk cId="2815887189" sldId="2147483666"/>
          </pc:sldLayoutMkLst>
        </pc:sldLayoutChg>
        <pc:sldLayoutChg chg="del">
          <pc:chgData name="Skorczewski, Tyler" userId="51e037cb-caff-4c31-880d-f686087de38b" providerId="ADAL" clId="{7DE62D1D-84A5-4C82-82A7-684674D2035B}" dt="2018-06-07T20:07:37.983" v="7" actId="2696"/>
          <pc:sldLayoutMkLst>
            <pc:docMk/>
            <pc:sldMasterMk cId="2011720526" sldId="2147483660"/>
            <pc:sldLayoutMk cId="1920401149" sldId="2147483667"/>
          </pc:sldLayoutMkLst>
        </pc:sldLayoutChg>
        <pc:sldLayoutChg chg="del">
          <pc:chgData name="Skorczewski, Tyler" userId="51e037cb-caff-4c31-880d-f686087de38b" providerId="ADAL" clId="{7DE62D1D-84A5-4C82-82A7-684674D2035B}" dt="2018-06-07T20:07:37.983" v="8" actId="2696"/>
          <pc:sldLayoutMkLst>
            <pc:docMk/>
            <pc:sldMasterMk cId="2011720526" sldId="2147483660"/>
            <pc:sldLayoutMk cId="1458083745" sldId="2147483668"/>
          </pc:sldLayoutMkLst>
        </pc:sldLayoutChg>
        <pc:sldLayoutChg chg="del">
          <pc:chgData name="Skorczewski, Tyler" userId="51e037cb-caff-4c31-880d-f686087de38b" providerId="ADAL" clId="{7DE62D1D-84A5-4C82-82A7-684674D2035B}" dt="2018-06-07T20:07:37.984" v="9" actId="2696"/>
          <pc:sldLayoutMkLst>
            <pc:docMk/>
            <pc:sldMasterMk cId="2011720526" sldId="2147483660"/>
            <pc:sldLayoutMk cId="3104156568" sldId="2147483669"/>
          </pc:sldLayoutMkLst>
        </pc:sldLayoutChg>
        <pc:sldLayoutChg chg="del">
          <pc:chgData name="Skorczewski, Tyler" userId="51e037cb-caff-4c31-880d-f686087de38b" providerId="ADAL" clId="{7DE62D1D-84A5-4C82-82A7-684674D2035B}" dt="2018-06-07T20:07:37.985" v="10" actId="2696"/>
          <pc:sldLayoutMkLst>
            <pc:docMk/>
            <pc:sldMasterMk cId="2011720526" sldId="2147483660"/>
            <pc:sldLayoutMk cId="2366559264" sldId="2147483670"/>
          </pc:sldLayoutMkLst>
        </pc:sldLayoutChg>
        <pc:sldLayoutChg chg="del">
          <pc:chgData name="Skorczewski, Tyler" userId="51e037cb-caff-4c31-880d-f686087de38b" providerId="ADAL" clId="{7DE62D1D-84A5-4C82-82A7-684674D2035B}" dt="2018-06-07T20:07:37.985" v="11" actId="2696"/>
          <pc:sldLayoutMkLst>
            <pc:docMk/>
            <pc:sldMasterMk cId="2011720526" sldId="2147483660"/>
            <pc:sldLayoutMk cId="1343423368" sldId="2147483671"/>
          </pc:sldLayoutMkLst>
        </pc:sldLayoutChg>
      </pc:sldMasterChg>
      <pc:sldMasterChg chg="del delSldLayout">
        <pc:chgData name="Skorczewski, Tyler" userId="51e037cb-caff-4c31-880d-f686087de38b" providerId="ADAL" clId="{7DE62D1D-84A5-4C82-82A7-684674D2035B}" dt="2018-06-07T20:09:28.645" v="25" actId="2696"/>
        <pc:sldMasterMkLst>
          <pc:docMk/>
          <pc:sldMasterMk cId="3328428064" sldId="2147483672"/>
        </pc:sldMasterMkLst>
        <pc:sldLayoutChg chg="del">
          <pc:chgData name="Skorczewski, Tyler" userId="51e037cb-caff-4c31-880d-f686087de38b" providerId="ADAL" clId="{7DE62D1D-84A5-4C82-82A7-684674D2035B}" dt="2018-06-07T20:09:28.636" v="14" actId="2696"/>
          <pc:sldLayoutMkLst>
            <pc:docMk/>
            <pc:sldMasterMk cId="3328428064" sldId="2147483672"/>
            <pc:sldLayoutMk cId="690834083" sldId="2147483673"/>
          </pc:sldLayoutMkLst>
        </pc:sldLayoutChg>
        <pc:sldLayoutChg chg="del">
          <pc:chgData name="Skorczewski, Tyler" userId="51e037cb-caff-4c31-880d-f686087de38b" providerId="ADAL" clId="{7DE62D1D-84A5-4C82-82A7-684674D2035B}" dt="2018-06-07T20:09:28.637" v="15" actId="2696"/>
          <pc:sldLayoutMkLst>
            <pc:docMk/>
            <pc:sldMasterMk cId="3328428064" sldId="2147483672"/>
            <pc:sldLayoutMk cId="3658299331" sldId="2147483674"/>
          </pc:sldLayoutMkLst>
        </pc:sldLayoutChg>
        <pc:sldLayoutChg chg="del">
          <pc:chgData name="Skorczewski, Tyler" userId="51e037cb-caff-4c31-880d-f686087de38b" providerId="ADAL" clId="{7DE62D1D-84A5-4C82-82A7-684674D2035B}" dt="2018-06-07T20:09:28.638" v="16" actId="2696"/>
          <pc:sldLayoutMkLst>
            <pc:docMk/>
            <pc:sldMasterMk cId="3328428064" sldId="2147483672"/>
            <pc:sldLayoutMk cId="3516005285" sldId="2147483675"/>
          </pc:sldLayoutMkLst>
        </pc:sldLayoutChg>
        <pc:sldLayoutChg chg="del">
          <pc:chgData name="Skorczewski, Tyler" userId="51e037cb-caff-4c31-880d-f686087de38b" providerId="ADAL" clId="{7DE62D1D-84A5-4C82-82A7-684674D2035B}" dt="2018-06-07T20:09:28.638" v="17" actId="2696"/>
          <pc:sldLayoutMkLst>
            <pc:docMk/>
            <pc:sldMasterMk cId="3328428064" sldId="2147483672"/>
            <pc:sldLayoutMk cId="845828604" sldId="2147483676"/>
          </pc:sldLayoutMkLst>
        </pc:sldLayoutChg>
        <pc:sldLayoutChg chg="del">
          <pc:chgData name="Skorczewski, Tyler" userId="51e037cb-caff-4c31-880d-f686087de38b" providerId="ADAL" clId="{7DE62D1D-84A5-4C82-82A7-684674D2035B}" dt="2018-06-07T20:09:28.640" v="18" actId="2696"/>
          <pc:sldLayoutMkLst>
            <pc:docMk/>
            <pc:sldMasterMk cId="3328428064" sldId="2147483672"/>
            <pc:sldLayoutMk cId="2541093947" sldId="2147483677"/>
          </pc:sldLayoutMkLst>
        </pc:sldLayoutChg>
        <pc:sldLayoutChg chg="del">
          <pc:chgData name="Skorczewski, Tyler" userId="51e037cb-caff-4c31-880d-f686087de38b" providerId="ADAL" clId="{7DE62D1D-84A5-4C82-82A7-684674D2035B}" dt="2018-06-07T20:09:28.640" v="19" actId="2696"/>
          <pc:sldLayoutMkLst>
            <pc:docMk/>
            <pc:sldMasterMk cId="3328428064" sldId="2147483672"/>
            <pc:sldLayoutMk cId="4061521037" sldId="2147483678"/>
          </pc:sldLayoutMkLst>
        </pc:sldLayoutChg>
        <pc:sldLayoutChg chg="del">
          <pc:chgData name="Skorczewski, Tyler" userId="51e037cb-caff-4c31-880d-f686087de38b" providerId="ADAL" clId="{7DE62D1D-84A5-4C82-82A7-684674D2035B}" dt="2018-06-07T20:09:28.640" v="20" actId="2696"/>
          <pc:sldLayoutMkLst>
            <pc:docMk/>
            <pc:sldMasterMk cId="3328428064" sldId="2147483672"/>
            <pc:sldLayoutMk cId="3820313353" sldId="2147483679"/>
          </pc:sldLayoutMkLst>
        </pc:sldLayoutChg>
        <pc:sldLayoutChg chg="del">
          <pc:chgData name="Skorczewski, Tyler" userId="51e037cb-caff-4c31-880d-f686087de38b" providerId="ADAL" clId="{7DE62D1D-84A5-4C82-82A7-684674D2035B}" dt="2018-06-07T20:09:28.640" v="21" actId="2696"/>
          <pc:sldLayoutMkLst>
            <pc:docMk/>
            <pc:sldMasterMk cId="3328428064" sldId="2147483672"/>
            <pc:sldLayoutMk cId="416949212" sldId="2147483680"/>
          </pc:sldLayoutMkLst>
        </pc:sldLayoutChg>
        <pc:sldLayoutChg chg="del">
          <pc:chgData name="Skorczewski, Tyler" userId="51e037cb-caff-4c31-880d-f686087de38b" providerId="ADAL" clId="{7DE62D1D-84A5-4C82-82A7-684674D2035B}" dt="2018-06-07T20:09:28.640" v="22" actId="2696"/>
          <pc:sldLayoutMkLst>
            <pc:docMk/>
            <pc:sldMasterMk cId="3328428064" sldId="2147483672"/>
            <pc:sldLayoutMk cId="4186245493" sldId="2147483681"/>
          </pc:sldLayoutMkLst>
        </pc:sldLayoutChg>
        <pc:sldLayoutChg chg="del">
          <pc:chgData name="Skorczewski, Tyler" userId="51e037cb-caff-4c31-880d-f686087de38b" providerId="ADAL" clId="{7DE62D1D-84A5-4C82-82A7-684674D2035B}" dt="2018-06-07T20:09:28.640" v="23" actId="2696"/>
          <pc:sldLayoutMkLst>
            <pc:docMk/>
            <pc:sldMasterMk cId="3328428064" sldId="2147483672"/>
            <pc:sldLayoutMk cId="3919837457" sldId="2147483682"/>
          </pc:sldLayoutMkLst>
        </pc:sldLayoutChg>
        <pc:sldLayoutChg chg="del">
          <pc:chgData name="Skorczewski, Tyler" userId="51e037cb-caff-4c31-880d-f686087de38b" providerId="ADAL" clId="{7DE62D1D-84A5-4C82-82A7-684674D2035B}" dt="2018-06-07T20:09:28.644" v="24" actId="2696"/>
          <pc:sldLayoutMkLst>
            <pc:docMk/>
            <pc:sldMasterMk cId="3328428064" sldId="2147483672"/>
            <pc:sldLayoutMk cId="1238441276" sldId="2147483683"/>
          </pc:sldLayoutMkLst>
        </pc:sldLayoutChg>
      </pc:sldMaster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F0B856-79B7-4D07-9872-FB86ED807FDB}" type="datetimeFigureOut">
              <a:rPr lang="en-US" smtClean="0"/>
              <a:t>6/7/2018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7390B0-316B-4144-A149-F55902AE9F91}" type="slidenum">
              <a:rPr lang="en-US" smtClean="0"/>
              <a:t>‹#›</a:t>
            </a:fld>
            <a:endParaRPr lang="en-US"/>
          </a:p>
        </p:txBody>
      </p:sp>
    </p:spTree>
    <p:extLst>
      <p:ext uri="{BB962C8B-B14F-4D97-AF65-F5344CB8AC3E}">
        <p14:creationId xmlns:p14="http://schemas.microsoft.com/office/powerpoint/2010/main" val="3691456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B203299C-2B61-4FAD-9EA5-14402430503A}" type="slidenum">
              <a:rPr lang="en-US" sz="1200" smtClean="0">
                <a:solidFill>
                  <a:prstClr val="black"/>
                </a:solidFill>
                <a:latin typeface="Arial" charset="0"/>
              </a:rPr>
              <a:pPr eaLnBrk="1" hangingPunct="1"/>
              <a:t>6</a:t>
            </a:fld>
            <a:endParaRPr lang="en-US" sz="1200">
              <a:solidFill>
                <a:prstClr val="black"/>
              </a:solidFill>
              <a:latin typeface="Arial"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666C1F9A-1746-4232-9614-0E64600E047B}" type="slidenum">
              <a:rPr lang="en-US" sz="1200" smtClean="0">
                <a:solidFill>
                  <a:prstClr val="black"/>
                </a:solidFill>
                <a:latin typeface="Arial" charset="0"/>
              </a:rPr>
              <a:pPr eaLnBrk="1" hangingPunct="1"/>
              <a:t>7</a:t>
            </a:fld>
            <a:endParaRPr lang="en-US" sz="1200">
              <a:solidFill>
                <a:prstClr val="black"/>
              </a:solidFill>
              <a:latin typeface="Arial"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5282FA02-26C6-49F6-BDBF-79CEB5E707BC}" type="slidenum">
              <a:rPr lang="en-US" sz="1200" smtClean="0">
                <a:solidFill>
                  <a:prstClr val="black"/>
                </a:solidFill>
                <a:latin typeface="Arial" charset="0"/>
              </a:rPr>
              <a:pPr eaLnBrk="1" hangingPunct="1"/>
              <a:t>8</a:t>
            </a:fld>
            <a:endParaRPr lang="en-US" sz="1200">
              <a:solidFill>
                <a:prstClr val="black"/>
              </a:solidFill>
              <a:latin typeface="Arial"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D252D813-8CE2-4A66-88DC-FB54A8B1EE95}" type="slidenum">
              <a:rPr lang="en-US" sz="1200" smtClean="0">
                <a:solidFill>
                  <a:prstClr val="black"/>
                </a:solidFill>
                <a:latin typeface="Arial" charset="0"/>
              </a:rPr>
              <a:pPr eaLnBrk="1" hangingPunct="1"/>
              <a:t>9</a:t>
            </a:fld>
            <a:endParaRPr lang="en-US" sz="1200">
              <a:solidFill>
                <a:prstClr val="black"/>
              </a:solidFill>
              <a:latin typeface="Arial"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5D1EB394-18F3-43B7-AFFF-45BE7866680D}" type="slidenum">
              <a:rPr lang="en-US" sz="1200" smtClean="0">
                <a:solidFill>
                  <a:prstClr val="black"/>
                </a:solidFill>
                <a:latin typeface="Arial" charset="0"/>
              </a:rPr>
              <a:pPr eaLnBrk="1" hangingPunct="1"/>
              <a:t>10</a:t>
            </a:fld>
            <a:endParaRPr lang="en-US" sz="1200">
              <a:solidFill>
                <a:prstClr val="black"/>
              </a:solidFill>
              <a:latin typeface="Arial"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8B306349-EA39-4A96-B52F-6DE173C042FF}" type="slidenum">
              <a:rPr lang="en-US" sz="1200" smtClean="0">
                <a:solidFill>
                  <a:prstClr val="black"/>
                </a:solidFill>
                <a:latin typeface="Arial" charset="0"/>
              </a:rPr>
              <a:pPr eaLnBrk="1" hangingPunct="1"/>
              <a:t>11</a:t>
            </a:fld>
            <a:endParaRPr lang="en-US" sz="1200">
              <a:solidFill>
                <a:prstClr val="black"/>
              </a:solidFill>
              <a:latin typeface="Arial"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59E5CDC0-E60E-43F8-B0F3-E27B370F17B2}" type="slidenum">
              <a:rPr lang="en-US" sz="1200" smtClean="0">
                <a:solidFill>
                  <a:prstClr val="black"/>
                </a:solidFill>
                <a:latin typeface="Arial" charset="0"/>
              </a:rPr>
              <a:pPr eaLnBrk="1" hangingPunct="1"/>
              <a:t>12</a:t>
            </a:fld>
            <a:endParaRPr lang="en-US" sz="1200">
              <a:solidFill>
                <a:prstClr val="black"/>
              </a:solidFill>
              <a:latin typeface="Arial"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US"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64B7B342-B659-4A0B-9A07-9E396F11CACA}"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73C1796-69DB-4777-9710-B80B185117A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275280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1509BDB-01FF-4C1C-93FD-0ECB45F3CB53}"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0E83B1C-BCA0-4A39-9CC0-ACEB33AE681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132993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CDAC22C-2FAC-4646-A97A-EC6D5D1D9076}"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DB43598C-CDF2-4AFF-BB3D-3979C89E6EE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078124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038EB83-D5FF-4E25-ACF2-29EDBA0F9EB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46201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47BF092-3A86-4BD5-960F-8569B3CC9AF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579840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46979F26-50C9-4098-BBA7-F8EE03038D0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26994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5EF9A77-5953-4565-884D-A4D6C7BB511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2640677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0BD50E9C-E910-4C18-B90A-C300F3F2109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75260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ABD49D45-CAAB-4FAE-9594-D0806FE95FE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3896934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39412AE1-8CA3-4D4A-BEA3-0A372831F85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3119621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5A88D7D-A3EC-487C-982E-49EFD8B7256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071716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5850C3-0624-484D-9627-016FD38283C7}"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B119889-0381-4F26-8F8C-233C2418E06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3973474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F7937DC-5100-4E69-A3C1-0341BC14360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6440721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696CE48-E4BE-4439-AD23-EFA6DB0F995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1754236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BBFCC6D-387A-4A72-BAF3-F46AE67BE00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9824247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
          <p:cNvSpPr>
            <a:spLocks noChangeShapeType="1"/>
          </p:cNvSpPr>
          <p:nvPr userDrawn="1"/>
        </p:nvSpPr>
        <p:spPr bwMode="auto">
          <a:xfrm>
            <a:off x="0" y="6858000"/>
            <a:ext cx="9144000" cy="0"/>
          </a:xfrm>
          <a:prstGeom prst="line">
            <a:avLst/>
          </a:prstGeom>
          <a:gradFill rotWithShape="0">
            <a:gsLst>
              <a:gs pos="0">
                <a:srgbClr val="860404"/>
              </a:gs>
              <a:gs pos="100000">
                <a:schemeClr val="bg1"/>
              </a:gs>
            </a:gsLst>
            <a:lin ang="0" scaled="1"/>
          </a:gradFill>
          <a:ln w="9525">
            <a:noFill/>
            <a:miter lim="800000"/>
            <a:headEnd/>
            <a:tailEnd/>
          </a:ln>
          <a:effectLst/>
        </p:spPr>
        <p:txBody>
          <a:bodyPr wrap="none" anchor="ctr"/>
          <a:lstStyle/>
          <a:p>
            <a:pPr algn="ctr" fontAlgn="base">
              <a:spcBef>
                <a:spcPct val="50000"/>
              </a:spcBef>
              <a:spcAft>
                <a:spcPct val="0"/>
              </a:spcAft>
              <a:defRPr/>
            </a:pPr>
            <a:endParaRPr lang="en-US" sz="2400">
              <a:solidFill>
                <a:srgbClr val="000000"/>
              </a:solidFill>
            </a:endParaRPr>
          </a:p>
        </p:txBody>
      </p:sp>
      <p:sp>
        <p:nvSpPr>
          <p:cNvPr id="1312781" name="Rectangle 13"/>
          <p:cNvSpPr>
            <a:spLocks noGrp="1" noChangeArrowheads="1"/>
          </p:cNvSpPr>
          <p:nvPr>
            <p:ph type="ctrTitle" sz="quarter"/>
          </p:nvPr>
        </p:nvSpPr>
        <p:spPr>
          <a:xfrm>
            <a:off x="685800" y="4092575"/>
            <a:ext cx="7772400" cy="1470025"/>
          </a:xfrm>
        </p:spPr>
        <p:txBody>
          <a:bodyPr/>
          <a:lstStyle>
            <a:lvl1pPr>
              <a:defRPr sz="7200">
                <a:solidFill>
                  <a:schemeClr val="tx1"/>
                </a:solidFill>
              </a:defRPr>
            </a:lvl1pPr>
          </a:lstStyle>
          <a:p>
            <a:r>
              <a:rPr lang="en-US"/>
              <a:t>Click to edit Master title style</a:t>
            </a:r>
          </a:p>
        </p:txBody>
      </p:sp>
      <p:sp>
        <p:nvSpPr>
          <p:cNvPr id="1312782" name="Rectangle 14"/>
          <p:cNvSpPr>
            <a:spLocks noGrp="1" noChangeArrowheads="1"/>
          </p:cNvSpPr>
          <p:nvPr>
            <p:ph type="subTitle" sz="quarter" idx="1"/>
          </p:nvPr>
        </p:nvSpPr>
        <p:spPr>
          <a:xfrm>
            <a:off x="533400" y="1219200"/>
            <a:ext cx="3505200" cy="1447800"/>
          </a:xfrm>
        </p:spPr>
        <p:txBody>
          <a:bodyPr/>
          <a:lstStyle>
            <a:lvl1pPr marL="0" indent="0" algn="ctr">
              <a:buFont typeface="Wingdings" pitchFamily="2" charset="2"/>
              <a:buNone/>
              <a:defRPr b="1"/>
            </a:lvl1pPr>
          </a:lstStyle>
          <a:p>
            <a:r>
              <a:rPr lang="en-US"/>
              <a:t>Click to edit Master subtitle style</a:t>
            </a:r>
          </a:p>
        </p:txBody>
      </p:sp>
    </p:spTree>
    <p:extLst>
      <p:ext uri="{BB962C8B-B14F-4D97-AF65-F5344CB8AC3E}">
        <p14:creationId xmlns:p14="http://schemas.microsoft.com/office/powerpoint/2010/main" val="21143731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61473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23347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35980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2388"/>
            <a:ext cx="8229600" cy="1143001"/>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Tree>
    <p:extLst>
      <p:ext uri="{BB962C8B-B14F-4D97-AF65-F5344CB8AC3E}">
        <p14:creationId xmlns:p14="http://schemas.microsoft.com/office/powerpoint/2010/main" val="10452182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
          <p:cNvSpPr>
            <a:spLocks noChangeShapeType="1"/>
          </p:cNvSpPr>
          <p:nvPr userDrawn="1"/>
        </p:nvSpPr>
        <p:spPr bwMode="auto">
          <a:xfrm>
            <a:off x="0" y="6858000"/>
            <a:ext cx="9144000" cy="0"/>
          </a:xfrm>
          <a:prstGeom prst="line">
            <a:avLst/>
          </a:prstGeom>
          <a:gradFill rotWithShape="0">
            <a:gsLst>
              <a:gs pos="0">
                <a:srgbClr val="860404"/>
              </a:gs>
              <a:gs pos="100000">
                <a:schemeClr val="bg1"/>
              </a:gs>
            </a:gsLst>
            <a:lin ang="0" scaled="1"/>
          </a:gradFill>
          <a:ln w="9525">
            <a:noFill/>
            <a:miter lim="800000"/>
            <a:headEnd/>
            <a:tailEnd/>
          </a:ln>
          <a:effectLst/>
        </p:spPr>
        <p:txBody>
          <a:bodyPr wrap="none" anchor="ctr"/>
          <a:lstStyle/>
          <a:p>
            <a:pPr algn="ctr" fontAlgn="base">
              <a:spcBef>
                <a:spcPct val="50000"/>
              </a:spcBef>
              <a:spcAft>
                <a:spcPct val="0"/>
              </a:spcAft>
              <a:defRPr/>
            </a:pPr>
            <a:endParaRPr lang="en-US" sz="2400">
              <a:solidFill>
                <a:srgbClr val="000000"/>
              </a:solidFill>
            </a:endParaRPr>
          </a:p>
        </p:txBody>
      </p:sp>
      <p:sp>
        <p:nvSpPr>
          <p:cNvPr id="1312781" name="Rectangle 13"/>
          <p:cNvSpPr>
            <a:spLocks noGrp="1" noChangeArrowheads="1"/>
          </p:cNvSpPr>
          <p:nvPr>
            <p:ph type="ctrTitle" sz="quarter"/>
          </p:nvPr>
        </p:nvSpPr>
        <p:spPr>
          <a:xfrm>
            <a:off x="685800" y="4092575"/>
            <a:ext cx="7772400" cy="1470025"/>
          </a:xfrm>
        </p:spPr>
        <p:txBody>
          <a:bodyPr/>
          <a:lstStyle>
            <a:lvl1pPr>
              <a:defRPr sz="7200">
                <a:solidFill>
                  <a:schemeClr val="tx1"/>
                </a:solidFill>
              </a:defRPr>
            </a:lvl1pPr>
          </a:lstStyle>
          <a:p>
            <a:r>
              <a:rPr lang="en-US"/>
              <a:t>Click to edit Master title style</a:t>
            </a:r>
          </a:p>
        </p:txBody>
      </p:sp>
      <p:sp>
        <p:nvSpPr>
          <p:cNvPr id="1312782" name="Rectangle 14"/>
          <p:cNvSpPr>
            <a:spLocks noGrp="1" noChangeArrowheads="1"/>
          </p:cNvSpPr>
          <p:nvPr>
            <p:ph type="subTitle" sz="quarter" idx="1"/>
          </p:nvPr>
        </p:nvSpPr>
        <p:spPr>
          <a:xfrm>
            <a:off x="533400" y="1219200"/>
            <a:ext cx="3505200" cy="1447800"/>
          </a:xfrm>
        </p:spPr>
        <p:txBody>
          <a:bodyPr/>
          <a:lstStyle>
            <a:lvl1pPr marL="0" indent="0" algn="ctr">
              <a:buFont typeface="Wingdings" pitchFamily="2" charset="2"/>
              <a:buNone/>
              <a:defRPr b="1"/>
            </a:lvl1pPr>
          </a:lstStyle>
          <a:p>
            <a:r>
              <a:rPr lang="en-US"/>
              <a:t>Click to edit Master subtitle style</a:t>
            </a:r>
          </a:p>
        </p:txBody>
      </p:sp>
    </p:spTree>
    <p:extLst>
      <p:ext uri="{BB962C8B-B14F-4D97-AF65-F5344CB8AC3E}">
        <p14:creationId xmlns:p14="http://schemas.microsoft.com/office/powerpoint/2010/main" val="31311091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8592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B7E77BB-A82F-4CDC-B69A-5AEFB44754FC}"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DCBE4A6-8273-4302-A549-3AAE1CBB70B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6085006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90112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5864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2388"/>
            <a:ext cx="8229600" cy="1143001"/>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Tree>
    <p:extLst>
      <p:ext uri="{BB962C8B-B14F-4D97-AF65-F5344CB8AC3E}">
        <p14:creationId xmlns:p14="http://schemas.microsoft.com/office/powerpoint/2010/main" val="23783689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
          <p:cNvSpPr>
            <a:spLocks noChangeShapeType="1"/>
          </p:cNvSpPr>
          <p:nvPr userDrawn="1"/>
        </p:nvSpPr>
        <p:spPr bwMode="auto">
          <a:xfrm>
            <a:off x="0" y="6858000"/>
            <a:ext cx="9144000" cy="0"/>
          </a:xfrm>
          <a:prstGeom prst="line">
            <a:avLst/>
          </a:prstGeom>
          <a:gradFill rotWithShape="0">
            <a:gsLst>
              <a:gs pos="0">
                <a:srgbClr val="860404"/>
              </a:gs>
              <a:gs pos="100000">
                <a:schemeClr val="bg1"/>
              </a:gs>
            </a:gsLst>
            <a:lin ang="0" scaled="1"/>
          </a:gradFill>
          <a:ln w="9525">
            <a:noFill/>
            <a:miter lim="800000"/>
            <a:headEnd/>
            <a:tailEnd/>
          </a:ln>
          <a:effectLst/>
        </p:spPr>
        <p:txBody>
          <a:bodyPr wrap="none" anchor="ctr"/>
          <a:lstStyle/>
          <a:p>
            <a:pPr algn="ctr" fontAlgn="base">
              <a:spcBef>
                <a:spcPct val="50000"/>
              </a:spcBef>
              <a:spcAft>
                <a:spcPct val="0"/>
              </a:spcAft>
              <a:defRPr/>
            </a:pPr>
            <a:endParaRPr lang="en-US" sz="2400">
              <a:solidFill>
                <a:srgbClr val="000000"/>
              </a:solidFill>
            </a:endParaRPr>
          </a:p>
        </p:txBody>
      </p:sp>
      <p:sp>
        <p:nvSpPr>
          <p:cNvPr id="1312781" name="Rectangle 13"/>
          <p:cNvSpPr>
            <a:spLocks noGrp="1" noChangeArrowheads="1"/>
          </p:cNvSpPr>
          <p:nvPr>
            <p:ph type="ctrTitle" sz="quarter"/>
          </p:nvPr>
        </p:nvSpPr>
        <p:spPr>
          <a:xfrm>
            <a:off x="685800" y="4092575"/>
            <a:ext cx="7772400" cy="1470025"/>
          </a:xfrm>
        </p:spPr>
        <p:txBody>
          <a:bodyPr/>
          <a:lstStyle>
            <a:lvl1pPr>
              <a:defRPr sz="7200">
                <a:solidFill>
                  <a:schemeClr val="tx1"/>
                </a:solidFill>
              </a:defRPr>
            </a:lvl1pPr>
          </a:lstStyle>
          <a:p>
            <a:r>
              <a:rPr lang="en-US"/>
              <a:t>Click to edit Master title style</a:t>
            </a:r>
          </a:p>
        </p:txBody>
      </p:sp>
      <p:sp>
        <p:nvSpPr>
          <p:cNvPr id="1312782" name="Rectangle 14"/>
          <p:cNvSpPr>
            <a:spLocks noGrp="1" noChangeArrowheads="1"/>
          </p:cNvSpPr>
          <p:nvPr>
            <p:ph type="subTitle" sz="quarter" idx="1"/>
          </p:nvPr>
        </p:nvSpPr>
        <p:spPr>
          <a:xfrm>
            <a:off x="533400" y="1219200"/>
            <a:ext cx="3505200" cy="1447800"/>
          </a:xfrm>
        </p:spPr>
        <p:txBody>
          <a:bodyPr/>
          <a:lstStyle>
            <a:lvl1pPr marL="0" indent="0" algn="ctr">
              <a:buFont typeface="Wingdings" pitchFamily="2" charset="2"/>
              <a:buNone/>
              <a:defRPr b="1"/>
            </a:lvl1pPr>
          </a:lstStyle>
          <a:p>
            <a:r>
              <a:rPr lang="en-US"/>
              <a:t>Click to edit Master subtitle style</a:t>
            </a:r>
          </a:p>
        </p:txBody>
      </p:sp>
    </p:spTree>
    <p:extLst>
      <p:ext uri="{BB962C8B-B14F-4D97-AF65-F5344CB8AC3E}">
        <p14:creationId xmlns:p14="http://schemas.microsoft.com/office/powerpoint/2010/main" val="31311091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85924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90112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5864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2388"/>
            <a:ext cx="8229600" cy="1143001"/>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Tree>
    <p:extLst>
      <p:ext uri="{BB962C8B-B14F-4D97-AF65-F5344CB8AC3E}">
        <p14:creationId xmlns:p14="http://schemas.microsoft.com/office/powerpoint/2010/main" val="23783689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
          <p:cNvSpPr>
            <a:spLocks noChangeShapeType="1"/>
          </p:cNvSpPr>
          <p:nvPr userDrawn="1"/>
        </p:nvSpPr>
        <p:spPr bwMode="auto">
          <a:xfrm>
            <a:off x="0" y="6858000"/>
            <a:ext cx="9144000" cy="0"/>
          </a:xfrm>
          <a:prstGeom prst="line">
            <a:avLst/>
          </a:prstGeom>
          <a:gradFill rotWithShape="0">
            <a:gsLst>
              <a:gs pos="0">
                <a:srgbClr val="860404"/>
              </a:gs>
              <a:gs pos="100000">
                <a:schemeClr val="bg1"/>
              </a:gs>
            </a:gsLst>
            <a:lin ang="0" scaled="1"/>
          </a:gradFill>
          <a:ln w="9525">
            <a:noFill/>
            <a:miter lim="800000"/>
            <a:headEnd/>
            <a:tailEnd/>
          </a:ln>
          <a:effectLst/>
        </p:spPr>
        <p:txBody>
          <a:bodyPr wrap="none" anchor="ctr"/>
          <a:lstStyle/>
          <a:p>
            <a:pPr algn="ctr" fontAlgn="base">
              <a:spcBef>
                <a:spcPct val="50000"/>
              </a:spcBef>
              <a:spcAft>
                <a:spcPct val="0"/>
              </a:spcAft>
              <a:defRPr/>
            </a:pPr>
            <a:endParaRPr lang="en-US" sz="2400">
              <a:solidFill>
                <a:srgbClr val="000000"/>
              </a:solidFill>
            </a:endParaRPr>
          </a:p>
        </p:txBody>
      </p:sp>
      <p:sp>
        <p:nvSpPr>
          <p:cNvPr id="1312781" name="Rectangle 13"/>
          <p:cNvSpPr>
            <a:spLocks noGrp="1" noChangeArrowheads="1"/>
          </p:cNvSpPr>
          <p:nvPr>
            <p:ph type="ctrTitle" sz="quarter"/>
          </p:nvPr>
        </p:nvSpPr>
        <p:spPr>
          <a:xfrm>
            <a:off x="685800" y="4092575"/>
            <a:ext cx="7772400" cy="1470025"/>
          </a:xfrm>
        </p:spPr>
        <p:txBody>
          <a:bodyPr/>
          <a:lstStyle>
            <a:lvl1pPr>
              <a:defRPr sz="7200">
                <a:solidFill>
                  <a:schemeClr val="tx1"/>
                </a:solidFill>
              </a:defRPr>
            </a:lvl1pPr>
          </a:lstStyle>
          <a:p>
            <a:r>
              <a:rPr lang="en-US"/>
              <a:t>Click to edit Master title style</a:t>
            </a:r>
          </a:p>
        </p:txBody>
      </p:sp>
      <p:sp>
        <p:nvSpPr>
          <p:cNvPr id="1312782" name="Rectangle 14"/>
          <p:cNvSpPr>
            <a:spLocks noGrp="1" noChangeArrowheads="1"/>
          </p:cNvSpPr>
          <p:nvPr>
            <p:ph type="subTitle" sz="quarter" idx="1"/>
          </p:nvPr>
        </p:nvSpPr>
        <p:spPr>
          <a:xfrm>
            <a:off x="533400" y="1219200"/>
            <a:ext cx="3505200" cy="1447800"/>
          </a:xfrm>
        </p:spPr>
        <p:txBody>
          <a:bodyPr/>
          <a:lstStyle>
            <a:lvl1pPr marL="0" indent="0" algn="ctr">
              <a:buFont typeface="Wingdings" pitchFamily="2" charset="2"/>
              <a:buNone/>
              <a:defRPr b="1"/>
            </a:lvl1pPr>
          </a:lstStyle>
          <a:p>
            <a:r>
              <a:rPr lang="en-US"/>
              <a:t>Click to edit Master subtitle style</a:t>
            </a:r>
          </a:p>
        </p:txBody>
      </p:sp>
    </p:spTree>
    <p:extLst>
      <p:ext uri="{BB962C8B-B14F-4D97-AF65-F5344CB8AC3E}">
        <p14:creationId xmlns:p14="http://schemas.microsoft.com/office/powerpoint/2010/main" val="20398713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6604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F74B943-55CA-467F-8387-2B6CA602709B}" type="datetime1">
              <a:rPr lang="en-US">
                <a:solidFill>
                  <a:prstClr val="black">
                    <a:tint val="75000"/>
                  </a:prstClr>
                </a:solidFill>
              </a:rPr>
              <a:pPr>
                <a:defRPr/>
              </a:pPr>
              <a:t>6/7/2018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E554461-4B64-4857-92BB-AFC3D09E4F9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216007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75757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77441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2388"/>
            <a:ext cx="8229600" cy="1143001"/>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Tree>
    <p:extLst>
      <p:ext uri="{BB962C8B-B14F-4D97-AF65-F5344CB8AC3E}">
        <p14:creationId xmlns:p14="http://schemas.microsoft.com/office/powerpoint/2010/main" val="3690557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7B068BA-73A7-4261-9A38-335E79FE25E4}" type="datetime1">
              <a:rPr lang="en-US">
                <a:solidFill>
                  <a:prstClr val="black">
                    <a:tint val="75000"/>
                  </a:prstClr>
                </a:solidFill>
              </a:rPr>
              <a:pPr>
                <a:defRPr/>
              </a:pPr>
              <a:t>6/7/2018</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70A76EF2-3DE1-4259-80F3-5BC12D44B0D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204542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CBC6607-9869-45C6-8C04-0BB4D4E0D64E}" type="datetime1">
              <a:rPr lang="en-US">
                <a:solidFill>
                  <a:prstClr val="black">
                    <a:tint val="75000"/>
                  </a:prstClr>
                </a:solidFill>
              </a:rPr>
              <a:pPr>
                <a:defRPr/>
              </a:pPr>
              <a:t>6/7/2018</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8F05D2BA-5190-40F0-B060-21E0ECDDDC7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239274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4150361-C01E-4EED-9150-6315235939DF}" type="datetime1">
              <a:rPr lang="en-US">
                <a:solidFill>
                  <a:prstClr val="black">
                    <a:tint val="75000"/>
                  </a:prstClr>
                </a:solidFill>
              </a:rPr>
              <a:pPr>
                <a:defRPr/>
              </a:pPr>
              <a:t>6/7/2018</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1FBC0EA4-D68B-4E08-8990-199C354BD20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297774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1EA4BE7-FEFA-440D-9ECB-5907607D6556}" type="datetime1">
              <a:rPr lang="en-US">
                <a:solidFill>
                  <a:prstClr val="black">
                    <a:tint val="75000"/>
                  </a:prstClr>
                </a:solidFill>
              </a:rPr>
              <a:pPr>
                <a:defRPr/>
              </a:pPr>
              <a:t>6/7/2018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078B761-C6D0-4610-855C-745F754E61D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619695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2494D8B-C841-4034-9EDF-7898A1E2D23F}" type="datetime1">
              <a:rPr lang="en-US">
                <a:solidFill>
                  <a:prstClr val="black">
                    <a:tint val="75000"/>
                  </a:prstClr>
                </a:solidFill>
              </a:rPr>
              <a:pPr>
                <a:defRPr/>
              </a:pPr>
              <a:t>6/7/2018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34E0439-F2B7-4DA8-975B-AB62DB0A0F8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157433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25.xml"/><Relationship Id="rId7" Type="http://schemas.openxmlformats.org/officeDocument/2006/relationships/image" Target="../media/image1.emf"/><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theme" Target="../theme/theme3.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30.xml"/><Relationship Id="rId7" Type="http://schemas.openxmlformats.org/officeDocument/2006/relationships/image" Target="../media/image1.emf"/><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theme" Target="../theme/theme4.xml"/><Relationship Id="rId5" Type="http://schemas.openxmlformats.org/officeDocument/2006/relationships/slideLayout" Target="../slideLayouts/slideLayout32.xml"/><Relationship Id="rId4" Type="http://schemas.openxmlformats.org/officeDocument/2006/relationships/slideLayout" Target="../slideLayouts/slideLayout31.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35.xml"/><Relationship Id="rId7" Type="http://schemas.openxmlformats.org/officeDocument/2006/relationships/image" Target="../media/image1.emf"/><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theme" Target="../theme/theme5.xml"/><Relationship Id="rId5" Type="http://schemas.openxmlformats.org/officeDocument/2006/relationships/slideLayout" Target="../slideLayouts/slideLayout37.xml"/><Relationship Id="rId4" Type="http://schemas.openxmlformats.org/officeDocument/2006/relationships/slideLayout" Target="../slideLayouts/slideLayout36.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40.xml"/><Relationship Id="rId7" Type="http://schemas.openxmlformats.org/officeDocument/2006/relationships/image" Target="../media/image1.emf"/><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theme" Target="../theme/theme6.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C635FC06-9EE0-4FB6-882B-C311B6A92F00}"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6DB94DA0-A902-46CF-AAB5-67F1503A61A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99342845"/>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cs typeface="Arial" charset="0"/>
              </a:defRPr>
            </a:lvl1pPr>
          </a:lstStyle>
          <a:p>
            <a:pPr fontAlgn="base">
              <a:spcBef>
                <a:spcPct val="0"/>
              </a:spcBef>
              <a:spcAft>
                <a:spcPct val="0"/>
              </a:spcAft>
              <a:defRPr/>
            </a:pPr>
            <a:endParaRPr lang="en-US">
              <a:solidFill>
                <a:prstClr val="black">
                  <a:tint val="75000"/>
                </a:prstClr>
              </a:solidFill>
              <a:latin typeface="Times New Roman" pitchFamily="18"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cs typeface="Arial" charset="0"/>
              </a:defRPr>
            </a:lvl1pPr>
          </a:lstStyle>
          <a:p>
            <a:pPr fontAlgn="base">
              <a:spcBef>
                <a:spcPct val="0"/>
              </a:spcBef>
              <a:spcAft>
                <a:spcPct val="0"/>
              </a:spcAft>
              <a:defRPr/>
            </a:pPr>
            <a:endParaRPr lang="en-US">
              <a:solidFill>
                <a:prstClr val="black">
                  <a:tint val="75000"/>
                </a:prstClr>
              </a:solidFill>
              <a:latin typeface="Times New Roman" pitchFamily="18"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cs typeface="Arial" charset="0"/>
              </a:defRPr>
            </a:lvl1pPr>
          </a:lstStyle>
          <a:p>
            <a:pPr fontAlgn="base">
              <a:spcBef>
                <a:spcPct val="0"/>
              </a:spcBef>
              <a:spcAft>
                <a:spcPct val="0"/>
              </a:spcAft>
              <a:defRPr/>
            </a:pPr>
            <a:fld id="{36A1B5B3-A4C7-4EFA-BD04-E5C370C7AEAB}" type="slidenum">
              <a:rPr lang="en-US">
                <a:solidFill>
                  <a:prstClr val="black">
                    <a:tint val="75000"/>
                  </a:prstClr>
                </a:solidFill>
                <a:latin typeface="Times New Roman" pitchFamily="18" charset="0"/>
              </a:rPr>
              <a:pPr fontAlgn="base">
                <a:spcBef>
                  <a:spcPct val="0"/>
                </a:spcBef>
                <a:spcAft>
                  <a:spcPct val="0"/>
                </a:spcAft>
                <a:defRPr/>
              </a:pPr>
              <a:t>‹#›</a:t>
            </a:fld>
            <a:endParaRPr lang="en-US">
              <a:solidFill>
                <a:prstClr val="black">
                  <a:tint val="75000"/>
                </a:prstClr>
              </a:solidFill>
              <a:latin typeface="Times New Roman" pitchFamily="18" charset="0"/>
            </a:endParaRPr>
          </a:p>
        </p:txBody>
      </p:sp>
    </p:spTree>
    <p:extLst>
      <p:ext uri="{BB962C8B-B14F-4D97-AF65-F5344CB8AC3E}">
        <p14:creationId xmlns:p14="http://schemas.microsoft.com/office/powerpoint/2010/main" val="1602681232"/>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bwMode="auto">
          <a:xfrm>
            <a:off x="685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level36</a:t>
            </a:r>
          </a:p>
          <a:p>
            <a:pPr lvl="4"/>
            <a:endParaRPr lang="en-US"/>
          </a:p>
        </p:txBody>
      </p:sp>
      <p:sp>
        <p:nvSpPr>
          <p:cNvPr id="1311749" name="Rectangle 5"/>
          <p:cNvSpPr>
            <a:spLocks noChangeArrowheads="1"/>
          </p:cNvSpPr>
          <p:nvPr userDrawn="1"/>
        </p:nvSpPr>
        <p:spPr bwMode="auto">
          <a:xfrm>
            <a:off x="0" y="1143000"/>
            <a:ext cx="9144000" cy="152400"/>
          </a:xfrm>
          <a:prstGeom prst="rect">
            <a:avLst/>
          </a:prstGeom>
          <a:solidFill>
            <a:srgbClr val="008B5D">
              <a:alpha val="80000"/>
            </a:srgbClr>
          </a:solidFill>
          <a:ln w="9525">
            <a:noFill/>
            <a:miter lim="800000"/>
            <a:headEnd/>
            <a:tailEnd/>
          </a:ln>
          <a:effectLst/>
        </p:spPr>
        <p:txBody>
          <a:bodyPr wrap="none" anchor="ctr"/>
          <a:lstStyle/>
          <a:p>
            <a:pPr fontAlgn="base">
              <a:spcBef>
                <a:spcPct val="50000"/>
              </a:spcBef>
              <a:spcAft>
                <a:spcPct val="0"/>
              </a:spcAft>
              <a:defRPr/>
            </a:pPr>
            <a:endParaRPr lang="en-US" sz="2400">
              <a:solidFill>
                <a:srgbClr val="000000"/>
              </a:solidFill>
            </a:endParaRPr>
          </a:p>
        </p:txBody>
      </p:sp>
      <p:sp>
        <p:nvSpPr>
          <p:cNvPr id="1311750" name="Text Box 6"/>
          <p:cNvSpPr txBox="1">
            <a:spLocks noChangeArrowheads="1"/>
          </p:cNvSpPr>
          <p:nvPr/>
        </p:nvSpPr>
        <p:spPr bwMode="auto">
          <a:xfrm>
            <a:off x="0" y="-609600"/>
            <a:ext cx="9144000" cy="762000"/>
          </a:xfrm>
          <a:prstGeom prst="rect">
            <a:avLst/>
          </a:prstGeom>
          <a:noFill/>
          <a:ln w="9525">
            <a:noFill/>
            <a:miter lim="800000"/>
            <a:headEnd/>
            <a:tailEnd/>
          </a:ln>
          <a:effectLst/>
        </p:spPr>
        <p:txBody>
          <a:bodyPr>
            <a:spAutoFit/>
          </a:bodyPr>
          <a:lstStyle/>
          <a:p>
            <a:pPr fontAlgn="base">
              <a:spcBef>
                <a:spcPct val="50000"/>
              </a:spcBef>
              <a:spcAft>
                <a:spcPct val="0"/>
              </a:spcAft>
              <a:defRPr/>
            </a:pPr>
            <a:endParaRPr lang="en-US" sz="4400">
              <a:solidFill>
                <a:srgbClr val="000000"/>
              </a:solidFill>
            </a:endParaRPr>
          </a:p>
        </p:txBody>
      </p:sp>
      <p:sp>
        <p:nvSpPr>
          <p:cNvPr id="1311752" name="Text Box 8"/>
          <p:cNvSpPr txBox="1">
            <a:spLocks noChangeArrowheads="1"/>
          </p:cNvSpPr>
          <p:nvPr/>
        </p:nvSpPr>
        <p:spPr bwMode="auto">
          <a:xfrm>
            <a:off x="304800" y="0"/>
            <a:ext cx="8610600" cy="457200"/>
          </a:xfrm>
          <a:prstGeom prst="rect">
            <a:avLst/>
          </a:prstGeom>
          <a:noFill/>
          <a:ln w="9525">
            <a:noFill/>
            <a:miter lim="800000"/>
            <a:headEnd/>
            <a:tailEnd/>
          </a:ln>
          <a:effectLst/>
        </p:spPr>
        <p:txBody>
          <a:bodyPr>
            <a:spAutoFit/>
          </a:bodyPr>
          <a:lstStyle/>
          <a:p>
            <a:pPr fontAlgn="base">
              <a:spcBef>
                <a:spcPct val="50000"/>
              </a:spcBef>
              <a:spcAft>
                <a:spcPct val="0"/>
              </a:spcAft>
              <a:defRPr/>
            </a:pPr>
            <a:endParaRPr lang="en-US" sz="2400">
              <a:solidFill>
                <a:srgbClr val="000000"/>
              </a:solidFill>
            </a:endParaRPr>
          </a:p>
        </p:txBody>
      </p:sp>
      <p:sp>
        <p:nvSpPr>
          <p:cNvPr id="7174" name="Rectangle 15"/>
          <p:cNvSpPr>
            <a:spLocks noGrp="1" noChangeArrowheads="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grpSp>
        <p:nvGrpSpPr>
          <p:cNvPr id="7175" name="Group 24"/>
          <p:cNvGrpSpPr>
            <a:grpSpLocks/>
          </p:cNvGrpSpPr>
          <p:nvPr userDrawn="1"/>
        </p:nvGrpSpPr>
        <p:grpSpPr bwMode="auto">
          <a:xfrm>
            <a:off x="-115888" y="6356350"/>
            <a:ext cx="9315451" cy="544513"/>
            <a:chOff x="-116375" y="6356350"/>
            <a:chExt cx="9315937" cy="544600"/>
          </a:xfrm>
        </p:grpSpPr>
        <p:sp>
          <p:nvSpPr>
            <p:cNvPr id="22" name="Rectangle 15"/>
            <p:cNvSpPr>
              <a:spLocks noChangeArrowheads="1"/>
            </p:cNvSpPr>
            <p:nvPr userDrawn="1"/>
          </p:nvSpPr>
          <p:spPr bwMode="gray">
            <a:xfrm>
              <a:off x="-481" y="6410334"/>
              <a:ext cx="9144477" cy="447747"/>
            </a:xfrm>
            <a:prstGeom prst="rect">
              <a:avLst/>
            </a:prstGeom>
            <a:solidFill>
              <a:srgbClr val="008B5D"/>
            </a:solidFill>
            <a:ln w="9525" algn="ctr">
              <a:noFill/>
              <a:miter lim="800000"/>
              <a:headEnd/>
              <a:tailEnd/>
            </a:ln>
            <a:effectLst/>
          </p:spPr>
          <p:txBody>
            <a:bodyPr wrap="none" lIns="0" tIns="0" rIns="0" bIns="0" anchor="ctr"/>
            <a:lstStyle/>
            <a:p>
              <a:pPr>
                <a:defRPr/>
              </a:pPr>
              <a:endParaRPr lang="en-US" kern="0">
                <a:solidFill>
                  <a:sysClr val="windowText" lastClr="000000"/>
                </a:solidFill>
              </a:endParaRPr>
            </a:p>
          </p:txBody>
        </p:sp>
        <p:pic>
          <p:nvPicPr>
            <p:cNvPr id="7178" name="Picture 16" descr="Pearson_Strap_Bound_White"/>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16375" y="6407237"/>
              <a:ext cx="19081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9" name="Picture 17" descr="Pearson_Bound_White"/>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7543800" y="6356350"/>
              <a:ext cx="1655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 name="Footer Placeholder 25"/>
          <p:cNvSpPr>
            <a:spLocks noGrp="1"/>
          </p:cNvSpPr>
          <p:nvPr>
            <p:ph type="ftr" sz="quarter" idx="3"/>
          </p:nvPr>
        </p:nvSpPr>
        <p:spPr>
          <a:xfrm>
            <a:off x="2965450" y="6400800"/>
            <a:ext cx="3657600" cy="501650"/>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pPr fontAlgn="base">
              <a:spcBef>
                <a:spcPct val="0"/>
              </a:spcBef>
              <a:spcAft>
                <a:spcPct val="0"/>
              </a:spcAft>
              <a:defRPr/>
            </a:pPr>
            <a:r>
              <a:rPr lang="en-US">
                <a:solidFill>
                  <a:srgbClr val="FFFFFF"/>
                </a:solidFill>
              </a:rPr>
              <a:t>Copyright 2013, 2010, 2007, 2005, Pearson, Education, Inc.</a:t>
            </a:r>
          </a:p>
        </p:txBody>
      </p:sp>
    </p:spTree>
    <p:extLst>
      <p:ext uri="{BB962C8B-B14F-4D97-AF65-F5344CB8AC3E}">
        <p14:creationId xmlns:p14="http://schemas.microsoft.com/office/powerpoint/2010/main" val="888881944"/>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Lst>
  <p:txStyles>
    <p:titleStyle>
      <a:lvl1pPr algn="ctr" rtl="0" eaLnBrk="0" fontAlgn="base" hangingPunct="0">
        <a:spcBef>
          <a:spcPct val="0"/>
        </a:spcBef>
        <a:spcAft>
          <a:spcPct val="0"/>
        </a:spcAft>
        <a:defRPr sz="4400" b="1">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b="1">
          <a:solidFill>
            <a:schemeClr val="tx1"/>
          </a:solidFill>
          <a:latin typeface="Arial" charset="0"/>
          <a:cs typeface="Arial" charset="0"/>
        </a:defRPr>
      </a:lvl2pPr>
      <a:lvl3pPr algn="ctr" rtl="0" eaLnBrk="0" fontAlgn="base" hangingPunct="0">
        <a:spcBef>
          <a:spcPct val="0"/>
        </a:spcBef>
        <a:spcAft>
          <a:spcPct val="0"/>
        </a:spcAft>
        <a:defRPr sz="4400" b="1">
          <a:solidFill>
            <a:schemeClr val="tx1"/>
          </a:solidFill>
          <a:latin typeface="Arial" charset="0"/>
          <a:cs typeface="Arial" charset="0"/>
        </a:defRPr>
      </a:lvl3pPr>
      <a:lvl4pPr algn="ctr" rtl="0" eaLnBrk="0" fontAlgn="base" hangingPunct="0">
        <a:spcBef>
          <a:spcPct val="0"/>
        </a:spcBef>
        <a:spcAft>
          <a:spcPct val="0"/>
        </a:spcAft>
        <a:defRPr sz="4400" b="1">
          <a:solidFill>
            <a:schemeClr val="tx1"/>
          </a:solidFill>
          <a:latin typeface="Arial" charset="0"/>
          <a:cs typeface="Arial" charset="0"/>
        </a:defRPr>
      </a:lvl4pPr>
      <a:lvl5pPr algn="ctr" rtl="0" eaLnBrk="0" fontAlgn="base" hangingPunct="0">
        <a:spcBef>
          <a:spcPct val="0"/>
        </a:spcBef>
        <a:spcAft>
          <a:spcPct val="0"/>
        </a:spcAft>
        <a:defRPr sz="4400" b="1">
          <a:solidFill>
            <a:schemeClr val="tx1"/>
          </a:solidFill>
          <a:latin typeface="Arial" charset="0"/>
          <a:cs typeface="Arial" charset="0"/>
        </a:defRPr>
      </a:lvl5pPr>
      <a:lvl6pPr marL="457200" algn="ctr" rtl="0" fontAlgn="base">
        <a:spcBef>
          <a:spcPct val="0"/>
        </a:spcBef>
        <a:spcAft>
          <a:spcPct val="0"/>
        </a:spcAft>
        <a:defRPr sz="4400" b="1">
          <a:solidFill>
            <a:schemeClr val="bg2"/>
          </a:solidFill>
          <a:latin typeface="Times New Roman" pitchFamily="18" charset="0"/>
        </a:defRPr>
      </a:lvl6pPr>
      <a:lvl7pPr marL="914400" algn="ctr" rtl="0" fontAlgn="base">
        <a:spcBef>
          <a:spcPct val="0"/>
        </a:spcBef>
        <a:spcAft>
          <a:spcPct val="0"/>
        </a:spcAft>
        <a:defRPr sz="4400" b="1">
          <a:solidFill>
            <a:schemeClr val="bg2"/>
          </a:solidFill>
          <a:latin typeface="Times New Roman" pitchFamily="18" charset="0"/>
        </a:defRPr>
      </a:lvl7pPr>
      <a:lvl8pPr marL="1371600" algn="ctr" rtl="0" fontAlgn="base">
        <a:spcBef>
          <a:spcPct val="0"/>
        </a:spcBef>
        <a:spcAft>
          <a:spcPct val="0"/>
        </a:spcAft>
        <a:defRPr sz="4400" b="1">
          <a:solidFill>
            <a:schemeClr val="bg2"/>
          </a:solidFill>
          <a:latin typeface="Times New Roman" pitchFamily="18" charset="0"/>
        </a:defRPr>
      </a:lvl8pPr>
      <a:lvl9pPr marL="1828800" algn="ctr" rtl="0" fontAlgn="base">
        <a:spcBef>
          <a:spcPct val="0"/>
        </a:spcBef>
        <a:spcAft>
          <a:spcPct val="0"/>
        </a:spcAft>
        <a:defRPr sz="4400" b="1">
          <a:solidFill>
            <a:schemeClr val="bg2"/>
          </a:solidFill>
          <a:latin typeface="Times New Roman" pitchFamily="18" charset="0"/>
        </a:defRPr>
      </a:lvl9pPr>
    </p:titleStyle>
    <p:bodyStyle>
      <a:lvl1pPr marL="231775" indent="-231775" algn="l" rtl="0" eaLnBrk="0" fontAlgn="base" hangingPunct="0">
        <a:spcBef>
          <a:spcPct val="20000"/>
        </a:spcBef>
        <a:spcAft>
          <a:spcPct val="0"/>
        </a:spcAft>
        <a:buClr>
          <a:schemeClr val="tx2"/>
        </a:buClr>
        <a:buSzPct val="75000"/>
        <a:buFont typeface="Wingdings" pitchFamily="2" charset="2"/>
        <a:buChar char="t"/>
        <a:defRPr sz="2800">
          <a:solidFill>
            <a:schemeClr val="tx1"/>
          </a:solidFill>
          <a:latin typeface="Arial" pitchFamily="34" charset="0"/>
          <a:ea typeface="+mn-ea"/>
          <a:cs typeface="Arial" pitchFamily="34" charset="0"/>
        </a:defRPr>
      </a:lvl1pPr>
      <a:lvl2pPr marL="630238" indent="-173038" algn="l" rtl="0" eaLnBrk="0" fontAlgn="base" hangingPunct="0">
        <a:spcBef>
          <a:spcPct val="20000"/>
        </a:spcBef>
        <a:spcAft>
          <a:spcPct val="0"/>
        </a:spcAft>
        <a:buClr>
          <a:schemeClr val="accent1"/>
        </a:buClr>
        <a:buSzPct val="70000"/>
        <a:buFont typeface="Wingdings" pitchFamily="2" charset="2"/>
        <a:buChar char="t"/>
        <a:defRPr sz="2800">
          <a:solidFill>
            <a:schemeClr val="tx1"/>
          </a:solidFill>
          <a:latin typeface="Arial" pitchFamily="34" charset="0"/>
          <a:cs typeface="Arial" pitchFamily="34" charset="0"/>
        </a:defRPr>
      </a:lvl2pPr>
      <a:lvl3pPr marL="1081088" indent="-166688" algn="l" rtl="0" eaLnBrk="0" fontAlgn="base" hangingPunct="0">
        <a:spcBef>
          <a:spcPct val="20000"/>
        </a:spcBef>
        <a:spcAft>
          <a:spcPct val="0"/>
        </a:spcAft>
        <a:buClr>
          <a:schemeClr val="folHlink"/>
        </a:buClr>
        <a:buSzPct val="70000"/>
        <a:buFont typeface="Wingdings" pitchFamily="2" charset="2"/>
        <a:buChar char="t"/>
        <a:defRPr sz="2800">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har char="&gt;"/>
        <a:defRPr sz="28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800">
          <a:solidFill>
            <a:schemeClr val="tx1"/>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bwMode="auto">
          <a:xfrm>
            <a:off x="685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level36</a:t>
            </a:r>
          </a:p>
          <a:p>
            <a:pPr lvl="4"/>
            <a:endParaRPr lang="en-US"/>
          </a:p>
        </p:txBody>
      </p:sp>
      <p:sp>
        <p:nvSpPr>
          <p:cNvPr id="1311749" name="Rectangle 5"/>
          <p:cNvSpPr>
            <a:spLocks noChangeArrowheads="1"/>
          </p:cNvSpPr>
          <p:nvPr userDrawn="1"/>
        </p:nvSpPr>
        <p:spPr bwMode="auto">
          <a:xfrm>
            <a:off x="0" y="1143000"/>
            <a:ext cx="9144000" cy="152400"/>
          </a:xfrm>
          <a:prstGeom prst="rect">
            <a:avLst/>
          </a:prstGeom>
          <a:solidFill>
            <a:srgbClr val="008B5D">
              <a:alpha val="80000"/>
            </a:srgbClr>
          </a:solidFill>
          <a:ln w="9525">
            <a:noFill/>
            <a:miter lim="800000"/>
            <a:headEnd/>
            <a:tailEnd/>
          </a:ln>
          <a:effectLst/>
        </p:spPr>
        <p:txBody>
          <a:bodyPr wrap="none" anchor="ctr"/>
          <a:lstStyle/>
          <a:p>
            <a:pPr fontAlgn="base">
              <a:spcBef>
                <a:spcPct val="50000"/>
              </a:spcBef>
              <a:spcAft>
                <a:spcPct val="0"/>
              </a:spcAft>
              <a:defRPr/>
            </a:pPr>
            <a:endParaRPr lang="en-US" sz="2400">
              <a:solidFill>
                <a:srgbClr val="000000"/>
              </a:solidFill>
            </a:endParaRPr>
          </a:p>
        </p:txBody>
      </p:sp>
      <p:sp>
        <p:nvSpPr>
          <p:cNvPr id="1311750" name="Text Box 6"/>
          <p:cNvSpPr txBox="1">
            <a:spLocks noChangeArrowheads="1"/>
          </p:cNvSpPr>
          <p:nvPr/>
        </p:nvSpPr>
        <p:spPr bwMode="auto">
          <a:xfrm>
            <a:off x="0" y="-609600"/>
            <a:ext cx="9144000" cy="762000"/>
          </a:xfrm>
          <a:prstGeom prst="rect">
            <a:avLst/>
          </a:prstGeom>
          <a:noFill/>
          <a:ln w="9525">
            <a:noFill/>
            <a:miter lim="800000"/>
            <a:headEnd/>
            <a:tailEnd/>
          </a:ln>
          <a:effectLst/>
        </p:spPr>
        <p:txBody>
          <a:bodyPr>
            <a:spAutoFit/>
          </a:bodyPr>
          <a:lstStyle/>
          <a:p>
            <a:pPr fontAlgn="base">
              <a:spcBef>
                <a:spcPct val="50000"/>
              </a:spcBef>
              <a:spcAft>
                <a:spcPct val="0"/>
              </a:spcAft>
              <a:defRPr/>
            </a:pPr>
            <a:endParaRPr lang="en-US" sz="4400">
              <a:solidFill>
                <a:srgbClr val="000000"/>
              </a:solidFill>
            </a:endParaRPr>
          </a:p>
        </p:txBody>
      </p:sp>
      <p:sp>
        <p:nvSpPr>
          <p:cNvPr id="1311752" name="Text Box 8"/>
          <p:cNvSpPr txBox="1">
            <a:spLocks noChangeArrowheads="1"/>
          </p:cNvSpPr>
          <p:nvPr/>
        </p:nvSpPr>
        <p:spPr bwMode="auto">
          <a:xfrm>
            <a:off x="304800" y="0"/>
            <a:ext cx="8610600" cy="457200"/>
          </a:xfrm>
          <a:prstGeom prst="rect">
            <a:avLst/>
          </a:prstGeom>
          <a:noFill/>
          <a:ln w="9525">
            <a:noFill/>
            <a:miter lim="800000"/>
            <a:headEnd/>
            <a:tailEnd/>
          </a:ln>
          <a:effectLst/>
        </p:spPr>
        <p:txBody>
          <a:bodyPr>
            <a:spAutoFit/>
          </a:bodyPr>
          <a:lstStyle/>
          <a:p>
            <a:pPr fontAlgn="base">
              <a:spcBef>
                <a:spcPct val="50000"/>
              </a:spcBef>
              <a:spcAft>
                <a:spcPct val="0"/>
              </a:spcAft>
              <a:defRPr/>
            </a:pPr>
            <a:endParaRPr lang="en-US" sz="2400">
              <a:solidFill>
                <a:srgbClr val="000000"/>
              </a:solidFill>
            </a:endParaRPr>
          </a:p>
        </p:txBody>
      </p:sp>
      <p:sp>
        <p:nvSpPr>
          <p:cNvPr id="7174" name="Rectangle 15"/>
          <p:cNvSpPr>
            <a:spLocks noGrp="1" noChangeArrowheads="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grpSp>
        <p:nvGrpSpPr>
          <p:cNvPr id="7175" name="Group 24"/>
          <p:cNvGrpSpPr>
            <a:grpSpLocks/>
          </p:cNvGrpSpPr>
          <p:nvPr userDrawn="1"/>
        </p:nvGrpSpPr>
        <p:grpSpPr bwMode="auto">
          <a:xfrm>
            <a:off x="-115888" y="6356350"/>
            <a:ext cx="9315451" cy="544513"/>
            <a:chOff x="-116375" y="6356350"/>
            <a:chExt cx="9315937" cy="544600"/>
          </a:xfrm>
        </p:grpSpPr>
        <p:sp>
          <p:nvSpPr>
            <p:cNvPr id="22" name="Rectangle 15"/>
            <p:cNvSpPr>
              <a:spLocks noChangeArrowheads="1"/>
            </p:cNvSpPr>
            <p:nvPr userDrawn="1"/>
          </p:nvSpPr>
          <p:spPr bwMode="gray">
            <a:xfrm>
              <a:off x="-481" y="6410334"/>
              <a:ext cx="9144477" cy="447747"/>
            </a:xfrm>
            <a:prstGeom prst="rect">
              <a:avLst/>
            </a:prstGeom>
            <a:solidFill>
              <a:srgbClr val="008B5D"/>
            </a:solidFill>
            <a:ln w="9525" algn="ctr">
              <a:noFill/>
              <a:miter lim="800000"/>
              <a:headEnd/>
              <a:tailEnd/>
            </a:ln>
            <a:effectLst/>
          </p:spPr>
          <p:txBody>
            <a:bodyPr wrap="none" lIns="0" tIns="0" rIns="0" bIns="0" anchor="ctr"/>
            <a:lstStyle/>
            <a:p>
              <a:pPr>
                <a:defRPr/>
              </a:pPr>
              <a:endParaRPr lang="en-US" kern="0">
                <a:solidFill>
                  <a:sysClr val="windowText" lastClr="000000"/>
                </a:solidFill>
              </a:endParaRPr>
            </a:p>
          </p:txBody>
        </p:sp>
        <p:pic>
          <p:nvPicPr>
            <p:cNvPr id="7178" name="Picture 16" descr="Pearson_Strap_Bound_White"/>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16375" y="6407237"/>
              <a:ext cx="19081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9" name="Picture 17" descr="Pearson_Bound_White"/>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7543800" y="6356350"/>
              <a:ext cx="1655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 name="Footer Placeholder 25"/>
          <p:cNvSpPr>
            <a:spLocks noGrp="1"/>
          </p:cNvSpPr>
          <p:nvPr>
            <p:ph type="ftr" sz="quarter" idx="3"/>
          </p:nvPr>
        </p:nvSpPr>
        <p:spPr>
          <a:xfrm>
            <a:off x="2965450" y="6400800"/>
            <a:ext cx="3657600" cy="501650"/>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pPr fontAlgn="base">
              <a:spcBef>
                <a:spcPct val="0"/>
              </a:spcBef>
              <a:spcAft>
                <a:spcPct val="0"/>
              </a:spcAft>
              <a:defRPr/>
            </a:pPr>
            <a:r>
              <a:rPr lang="en-US">
                <a:solidFill>
                  <a:srgbClr val="FFFFFF"/>
                </a:solidFill>
              </a:rPr>
              <a:t>Copyright 2013, 2010, 2007, 2005, Pearson, Education, Inc.</a:t>
            </a:r>
          </a:p>
        </p:txBody>
      </p:sp>
    </p:spTree>
    <p:extLst>
      <p:ext uri="{BB962C8B-B14F-4D97-AF65-F5344CB8AC3E}">
        <p14:creationId xmlns:p14="http://schemas.microsoft.com/office/powerpoint/2010/main" val="20136319"/>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Lst>
  <p:txStyles>
    <p:titleStyle>
      <a:lvl1pPr algn="ctr" rtl="0" eaLnBrk="0" fontAlgn="base" hangingPunct="0">
        <a:spcBef>
          <a:spcPct val="0"/>
        </a:spcBef>
        <a:spcAft>
          <a:spcPct val="0"/>
        </a:spcAft>
        <a:defRPr sz="4400" b="1">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b="1">
          <a:solidFill>
            <a:schemeClr val="tx1"/>
          </a:solidFill>
          <a:latin typeface="Arial" charset="0"/>
          <a:cs typeface="Arial" charset="0"/>
        </a:defRPr>
      </a:lvl2pPr>
      <a:lvl3pPr algn="ctr" rtl="0" eaLnBrk="0" fontAlgn="base" hangingPunct="0">
        <a:spcBef>
          <a:spcPct val="0"/>
        </a:spcBef>
        <a:spcAft>
          <a:spcPct val="0"/>
        </a:spcAft>
        <a:defRPr sz="4400" b="1">
          <a:solidFill>
            <a:schemeClr val="tx1"/>
          </a:solidFill>
          <a:latin typeface="Arial" charset="0"/>
          <a:cs typeface="Arial" charset="0"/>
        </a:defRPr>
      </a:lvl3pPr>
      <a:lvl4pPr algn="ctr" rtl="0" eaLnBrk="0" fontAlgn="base" hangingPunct="0">
        <a:spcBef>
          <a:spcPct val="0"/>
        </a:spcBef>
        <a:spcAft>
          <a:spcPct val="0"/>
        </a:spcAft>
        <a:defRPr sz="4400" b="1">
          <a:solidFill>
            <a:schemeClr val="tx1"/>
          </a:solidFill>
          <a:latin typeface="Arial" charset="0"/>
          <a:cs typeface="Arial" charset="0"/>
        </a:defRPr>
      </a:lvl4pPr>
      <a:lvl5pPr algn="ctr" rtl="0" eaLnBrk="0" fontAlgn="base" hangingPunct="0">
        <a:spcBef>
          <a:spcPct val="0"/>
        </a:spcBef>
        <a:spcAft>
          <a:spcPct val="0"/>
        </a:spcAft>
        <a:defRPr sz="4400" b="1">
          <a:solidFill>
            <a:schemeClr val="tx1"/>
          </a:solidFill>
          <a:latin typeface="Arial" charset="0"/>
          <a:cs typeface="Arial" charset="0"/>
        </a:defRPr>
      </a:lvl5pPr>
      <a:lvl6pPr marL="457200" algn="ctr" rtl="0" fontAlgn="base">
        <a:spcBef>
          <a:spcPct val="0"/>
        </a:spcBef>
        <a:spcAft>
          <a:spcPct val="0"/>
        </a:spcAft>
        <a:defRPr sz="4400" b="1">
          <a:solidFill>
            <a:schemeClr val="bg2"/>
          </a:solidFill>
          <a:latin typeface="Times New Roman" pitchFamily="18" charset="0"/>
        </a:defRPr>
      </a:lvl6pPr>
      <a:lvl7pPr marL="914400" algn="ctr" rtl="0" fontAlgn="base">
        <a:spcBef>
          <a:spcPct val="0"/>
        </a:spcBef>
        <a:spcAft>
          <a:spcPct val="0"/>
        </a:spcAft>
        <a:defRPr sz="4400" b="1">
          <a:solidFill>
            <a:schemeClr val="bg2"/>
          </a:solidFill>
          <a:latin typeface="Times New Roman" pitchFamily="18" charset="0"/>
        </a:defRPr>
      </a:lvl7pPr>
      <a:lvl8pPr marL="1371600" algn="ctr" rtl="0" fontAlgn="base">
        <a:spcBef>
          <a:spcPct val="0"/>
        </a:spcBef>
        <a:spcAft>
          <a:spcPct val="0"/>
        </a:spcAft>
        <a:defRPr sz="4400" b="1">
          <a:solidFill>
            <a:schemeClr val="bg2"/>
          </a:solidFill>
          <a:latin typeface="Times New Roman" pitchFamily="18" charset="0"/>
        </a:defRPr>
      </a:lvl8pPr>
      <a:lvl9pPr marL="1828800" algn="ctr" rtl="0" fontAlgn="base">
        <a:spcBef>
          <a:spcPct val="0"/>
        </a:spcBef>
        <a:spcAft>
          <a:spcPct val="0"/>
        </a:spcAft>
        <a:defRPr sz="4400" b="1">
          <a:solidFill>
            <a:schemeClr val="bg2"/>
          </a:solidFill>
          <a:latin typeface="Times New Roman" pitchFamily="18" charset="0"/>
        </a:defRPr>
      </a:lvl9pPr>
    </p:titleStyle>
    <p:bodyStyle>
      <a:lvl1pPr marL="231775" indent="-231775" algn="l" rtl="0" eaLnBrk="0" fontAlgn="base" hangingPunct="0">
        <a:spcBef>
          <a:spcPct val="20000"/>
        </a:spcBef>
        <a:spcAft>
          <a:spcPct val="0"/>
        </a:spcAft>
        <a:buClr>
          <a:schemeClr val="tx2"/>
        </a:buClr>
        <a:buSzPct val="75000"/>
        <a:buFont typeface="Wingdings" pitchFamily="2" charset="2"/>
        <a:buChar char="t"/>
        <a:defRPr sz="2800">
          <a:solidFill>
            <a:schemeClr val="tx1"/>
          </a:solidFill>
          <a:latin typeface="Arial" pitchFamily="34" charset="0"/>
          <a:ea typeface="+mn-ea"/>
          <a:cs typeface="Arial" pitchFamily="34" charset="0"/>
        </a:defRPr>
      </a:lvl1pPr>
      <a:lvl2pPr marL="630238" indent="-173038" algn="l" rtl="0" eaLnBrk="0" fontAlgn="base" hangingPunct="0">
        <a:spcBef>
          <a:spcPct val="20000"/>
        </a:spcBef>
        <a:spcAft>
          <a:spcPct val="0"/>
        </a:spcAft>
        <a:buClr>
          <a:schemeClr val="accent1"/>
        </a:buClr>
        <a:buSzPct val="70000"/>
        <a:buFont typeface="Wingdings" pitchFamily="2" charset="2"/>
        <a:buChar char="t"/>
        <a:defRPr sz="2800">
          <a:solidFill>
            <a:schemeClr val="tx1"/>
          </a:solidFill>
          <a:latin typeface="Arial" pitchFamily="34" charset="0"/>
          <a:cs typeface="Arial" pitchFamily="34" charset="0"/>
        </a:defRPr>
      </a:lvl2pPr>
      <a:lvl3pPr marL="1081088" indent="-166688" algn="l" rtl="0" eaLnBrk="0" fontAlgn="base" hangingPunct="0">
        <a:spcBef>
          <a:spcPct val="20000"/>
        </a:spcBef>
        <a:spcAft>
          <a:spcPct val="0"/>
        </a:spcAft>
        <a:buClr>
          <a:schemeClr val="folHlink"/>
        </a:buClr>
        <a:buSzPct val="70000"/>
        <a:buFont typeface="Wingdings" pitchFamily="2" charset="2"/>
        <a:buChar char="t"/>
        <a:defRPr sz="2800">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har char="&gt;"/>
        <a:defRPr sz="28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800">
          <a:solidFill>
            <a:schemeClr val="tx1"/>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bwMode="auto">
          <a:xfrm>
            <a:off x="685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level36</a:t>
            </a:r>
          </a:p>
          <a:p>
            <a:pPr lvl="4"/>
            <a:endParaRPr lang="en-US"/>
          </a:p>
        </p:txBody>
      </p:sp>
      <p:sp>
        <p:nvSpPr>
          <p:cNvPr id="1311749" name="Rectangle 5"/>
          <p:cNvSpPr>
            <a:spLocks noChangeArrowheads="1"/>
          </p:cNvSpPr>
          <p:nvPr userDrawn="1"/>
        </p:nvSpPr>
        <p:spPr bwMode="auto">
          <a:xfrm>
            <a:off x="0" y="1143000"/>
            <a:ext cx="9144000" cy="152400"/>
          </a:xfrm>
          <a:prstGeom prst="rect">
            <a:avLst/>
          </a:prstGeom>
          <a:solidFill>
            <a:srgbClr val="008B5D">
              <a:alpha val="80000"/>
            </a:srgbClr>
          </a:solidFill>
          <a:ln w="9525">
            <a:noFill/>
            <a:miter lim="800000"/>
            <a:headEnd/>
            <a:tailEnd/>
          </a:ln>
          <a:effectLst/>
        </p:spPr>
        <p:txBody>
          <a:bodyPr wrap="none" anchor="ctr"/>
          <a:lstStyle/>
          <a:p>
            <a:pPr fontAlgn="base">
              <a:spcBef>
                <a:spcPct val="50000"/>
              </a:spcBef>
              <a:spcAft>
                <a:spcPct val="0"/>
              </a:spcAft>
              <a:defRPr/>
            </a:pPr>
            <a:endParaRPr lang="en-US" sz="2400">
              <a:solidFill>
                <a:srgbClr val="000000"/>
              </a:solidFill>
            </a:endParaRPr>
          </a:p>
        </p:txBody>
      </p:sp>
      <p:sp>
        <p:nvSpPr>
          <p:cNvPr id="1311750" name="Text Box 6"/>
          <p:cNvSpPr txBox="1">
            <a:spLocks noChangeArrowheads="1"/>
          </p:cNvSpPr>
          <p:nvPr/>
        </p:nvSpPr>
        <p:spPr bwMode="auto">
          <a:xfrm>
            <a:off x="0" y="-609600"/>
            <a:ext cx="9144000" cy="762000"/>
          </a:xfrm>
          <a:prstGeom prst="rect">
            <a:avLst/>
          </a:prstGeom>
          <a:noFill/>
          <a:ln w="9525">
            <a:noFill/>
            <a:miter lim="800000"/>
            <a:headEnd/>
            <a:tailEnd/>
          </a:ln>
          <a:effectLst/>
        </p:spPr>
        <p:txBody>
          <a:bodyPr>
            <a:spAutoFit/>
          </a:bodyPr>
          <a:lstStyle/>
          <a:p>
            <a:pPr fontAlgn="base">
              <a:spcBef>
                <a:spcPct val="50000"/>
              </a:spcBef>
              <a:spcAft>
                <a:spcPct val="0"/>
              </a:spcAft>
              <a:defRPr/>
            </a:pPr>
            <a:endParaRPr lang="en-US" sz="4400">
              <a:solidFill>
                <a:srgbClr val="000000"/>
              </a:solidFill>
            </a:endParaRPr>
          </a:p>
        </p:txBody>
      </p:sp>
      <p:sp>
        <p:nvSpPr>
          <p:cNvPr id="1311752" name="Text Box 8"/>
          <p:cNvSpPr txBox="1">
            <a:spLocks noChangeArrowheads="1"/>
          </p:cNvSpPr>
          <p:nvPr/>
        </p:nvSpPr>
        <p:spPr bwMode="auto">
          <a:xfrm>
            <a:off x="304800" y="0"/>
            <a:ext cx="8610600" cy="457200"/>
          </a:xfrm>
          <a:prstGeom prst="rect">
            <a:avLst/>
          </a:prstGeom>
          <a:noFill/>
          <a:ln w="9525">
            <a:noFill/>
            <a:miter lim="800000"/>
            <a:headEnd/>
            <a:tailEnd/>
          </a:ln>
          <a:effectLst/>
        </p:spPr>
        <p:txBody>
          <a:bodyPr>
            <a:spAutoFit/>
          </a:bodyPr>
          <a:lstStyle/>
          <a:p>
            <a:pPr fontAlgn="base">
              <a:spcBef>
                <a:spcPct val="50000"/>
              </a:spcBef>
              <a:spcAft>
                <a:spcPct val="0"/>
              </a:spcAft>
              <a:defRPr/>
            </a:pPr>
            <a:endParaRPr lang="en-US" sz="2400">
              <a:solidFill>
                <a:srgbClr val="000000"/>
              </a:solidFill>
            </a:endParaRPr>
          </a:p>
        </p:txBody>
      </p:sp>
      <p:sp>
        <p:nvSpPr>
          <p:cNvPr id="7174" name="Rectangle 15"/>
          <p:cNvSpPr>
            <a:spLocks noGrp="1" noChangeArrowheads="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grpSp>
        <p:nvGrpSpPr>
          <p:cNvPr id="7175" name="Group 24"/>
          <p:cNvGrpSpPr>
            <a:grpSpLocks/>
          </p:cNvGrpSpPr>
          <p:nvPr userDrawn="1"/>
        </p:nvGrpSpPr>
        <p:grpSpPr bwMode="auto">
          <a:xfrm>
            <a:off x="-115888" y="6356350"/>
            <a:ext cx="9315451" cy="544513"/>
            <a:chOff x="-116375" y="6356350"/>
            <a:chExt cx="9315937" cy="544600"/>
          </a:xfrm>
        </p:grpSpPr>
        <p:sp>
          <p:nvSpPr>
            <p:cNvPr id="22" name="Rectangle 15"/>
            <p:cNvSpPr>
              <a:spLocks noChangeArrowheads="1"/>
            </p:cNvSpPr>
            <p:nvPr userDrawn="1"/>
          </p:nvSpPr>
          <p:spPr bwMode="gray">
            <a:xfrm>
              <a:off x="-481" y="6410334"/>
              <a:ext cx="9144477" cy="447747"/>
            </a:xfrm>
            <a:prstGeom prst="rect">
              <a:avLst/>
            </a:prstGeom>
            <a:solidFill>
              <a:srgbClr val="008B5D"/>
            </a:solidFill>
            <a:ln w="9525" algn="ctr">
              <a:noFill/>
              <a:miter lim="800000"/>
              <a:headEnd/>
              <a:tailEnd/>
            </a:ln>
            <a:effectLst/>
          </p:spPr>
          <p:txBody>
            <a:bodyPr wrap="none" lIns="0" tIns="0" rIns="0" bIns="0" anchor="ctr"/>
            <a:lstStyle/>
            <a:p>
              <a:pPr>
                <a:defRPr/>
              </a:pPr>
              <a:endParaRPr lang="en-US" kern="0">
                <a:solidFill>
                  <a:sysClr val="windowText" lastClr="000000"/>
                </a:solidFill>
              </a:endParaRPr>
            </a:p>
          </p:txBody>
        </p:sp>
        <p:pic>
          <p:nvPicPr>
            <p:cNvPr id="7178" name="Picture 16" descr="Pearson_Strap_Bound_White"/>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16375" y="6407237"/>
              <a:ext cx="19081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9" name="Picture 17" descr="Pearson_Bound_White"/>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7543800" y="6356350"/>
              <a:ext cx="1655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 name="Footer Placeholder 25"/>
          <p:cNvSpPr>
            <a:spLocks noGrp="1"/>
          </p:cNvSpPr>
          <p:nvPr>
            <p:ph type="ftr" sz="quarter" idx="3"/>
          </p:nvPr>
        </p:nvSpPr>
        <p:spPr>
          <a:xfrm>
            <a:off x="2965450" y="6400800"/>
            <a:ext cx="3657600" cy="501650"/>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pPr fontAlgn="base">
              <a:spcBef>
                <a:spcPct val="0"/>
              </a:spcBef>
              <a:spcAft>
                <a:spcPct val="0"/>
              </a:spcAft>
              <a:defRPr/>
            </a:pPr>
            <a:r>
              <a:rPr lang="en-US">
                <a:solidFill>
                  <a:srgbClr val="FFFFFF"/>
                </a:solidFill>
              </a:rPr>
              <a:t>Copyright 2013, 2010, 2007, 2005, Pearson, Education, Inc.</a:t>
            </a:r>
          </a:p>
        </p:txBody>
      </p:sp>
    </p:spTree>
    <p:extLst>
      <p:ext uri="{BB962C8B-B14F-4D97-AF65-F5344CB8AC3E}">
        <p14:creationId xmlns:p14="http://schemas.microsoft.com/office/powerpoint/2010/main" val="20136319"/>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Lst>
  <p:txStyles>
    <p:titleStyle>
      <a:lvl1pPr algn="ctr" rtl="0" eaLnBrk="0" fontAlgn="base" hangingPunct="0">
        <a:spcBef>
          <a:spcPct val="0"/>
        </a:spcBef>
        <a:spcAft>
          <a:spcPct val="0"/>
        </a:spcAft>
        <a:defRPr sz="4400" b="1">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b="1">
          <a:solidFill>
            <a:schemeClr val="tx1"/>
          </a:solidFill>
          <a:latin typeface="Arial" charset="0"/>
          <a:cs typeface="Arial" charset="0"/>
        </a:defRPr>
      </a:lvl2pPr>
      <a:lvl3pPr algn="ctr" rtl="0" eaLnBrk="0" fontAlgn="base" hangingPunct="0">
        <a:spcBef>
          <a:spcPct val="0"/>
        </a:spcBef>
        <a:spcAft>
          <a:spcPct val="0"/>
        </a:spcAft>
        <a:defRPr sz="4400" b="1">
          <a:solidFill>
            <a:schemeClr val="tx1"/>
          </a:solidFill>
          <a:latin typeface="Arial" charset="0"/>
          <a:cs typeface="Arial" charset="0"/>
        </a:defRPr>
      </a:lvl3pPr>
      <a:lvl4pPr algn="ctr" rtl="0" eaLnBrk="0" fontAlgn="base" hangingPunct="0">
        <a:spcBef>
          <a:spcPct val="0"/>
        </a:spcBef>
        <a:spcAft>
          <a:spcPct val="0"/>
        </a:spcAft>
        <a:defRPr sz="4400" b="1">
          <a:solidFill>
            <a:schemeClr val="tx1"/>
          </a:solidFill>
          <a:latin typeface="Arial" charset="0"/>
          <a:cs typeface="Arial" charset="0"/>
        </a:defRPr>
      </a:lvl4pPr>
      <a:lvl5pPr algn="ctr" rtl="0" eaLnBrk="0" fontAlgn="base" hangingPunct="0">
        <a:spcBef>
          <a:spcPct val="0"/>
        </a:spcBef>
        <a:spcAft>
          <a:spcPct val="0"/>
        </a:spcAft>
        <a:defRPr sz="4400" b="1">
          <a:solidFill>
            <a:schemeClr val="tx1"/>
          </a:solidFill>
          <a:latin typeface="Arial" charset="0"/>
          <a:cs typeface="Arial" charset="0"/>
        </a:defRPr>
      </a:lvl5pPr>
      <a:lvl6pPr marL="457200" algn="ctr" rtl="0" fontAlgn="base">
        <a:spcBef>
          <a:spcPct val="0"/>
        </a:spcBef>
        <a:spcAft>
          <a:spcPct val="0"/>
        </a:spcAft>
        <a:defRPr sz="4400" b="1">
          <a:solidFill>
            <a:schemeClr val="bg2"/>
          </a:solidFill>
          <a:latin typeface="Times New Roman" pitchFamily="18" charset="0"/>
        </a:defRPr>
      </a:lvl6pPr>
      <a:lvl7pPr marL="914400" algn="ctr" rtl="0" fontAlgn="base">
        <a:spcBef>
          <a:spcPct val="0"/>
        </a:spcBef>
        <a:spcAft>
          <a:spcPct val="0"/>
        </a:spcAft>
        <a:defRPr sz="4400" b="1">
          <a:solidFill>
            <a:schemeClr val="bg2"/>
          </a:solidFill>
          <a:latin typeface="Times New Roman" pitchFamily="18" charset="0"/>
        </a:defRPr>
      </a:lvl7pPr>
      <a:lvl8pPr marL="1371600" algn="ctr" rtl="0" fontAlgn="base">
        <a:spcBef>
          <a:spcPct val="0"/>
        </a:spcBef>
        <a:spcAft>
          <a:spcPct val="0"/>
        </a:spcAft>
        <a:defRPr sz="4400" b="1">
          <a:solidFill>
            <a:schemeClr val="bg2"/>
          </a:solidFill>
          <a:latin typeface="Times New Roman" pitchFamily="18" charset="0"/>
        </a:defRPr>
      </a:lvl8pPr>
      <a:lvl9pPr marL="1828800" algn="ctr" rtl="0" fontAlgn="base">
        <a:spcBef>
          <a:spcPct val="0"/>
        </a:spcBef>
        <a:spcAft>
          <a:spcPct val="0"/>
        </a:spcAft>
        <a:defRPr sz="4400" b="1">
          <a:solidFill>
            <a:schemeClr val="bg2"/>
          </a:solidFill>
          <a:latin typeface="Times New Roman" pitchFamily="18" charset="0"/>
        </a:defRPr>
      </a:lvl9pPr>
    </p:titleStyle>
    <p:bodyStyle>
      <a:lvl1pPr marL="231775" indent="-231775" algn="l" rtl="0" eaLnBrk="0" fontAlgn="base" hangingPunct="0">
        <a:spcBef>
          <a:spcPct val="20000"/>
        </a:spcBef>
        <a:spcAft>
          <a:spcPct val="0"/>
        </a:spcAft>
        <a:buClr>
          <a:schemeClr val="tx2"/>
        </a:buClr>
        <a:buSzPct val="75000"/>
        <a:buFont typeface="Wingdings" pitchFamily="2" charset="2"/>
        <a:buChar char="t"/>
        <a:defRPr sz="2800">
          <a:solidFill>
            <a:schemeClr val="tx1"/>
          </a:solidFill>
          <a:latin typeface="Arial" pitchFamily="34" charset="0"/>
          <a:ea typeface="+mn-ea"/>
          <a:cs typeface="Arial" pitchFamily="34" charset="0"/>
        </a:defRPr>
      </a:lvl1pPr>
      <a:lvl2pPr marL="630238" indent="-173038" algn="l" rtl="0" eaLnBrk="0" fontAlgn="base" hangingPunct="0">
        <a:spcBef>
          <a:spcPct val="20000"/>
        </a:spcBef>
        <a:spcAft>
          <a:spcPct val="0"/>
        </a:spcAft>
        <a:buClr>
          <a:schemeClr val="accent1"/>
        </a:buClr>
        <a:buSzPct val="70000"/>
        <a:buFont typeface="Wingdings" pitchFamily="2" charset="2"/>
        <a:buChar char="t"/>
        <a:defRPr sz="2800">
          <a:solidFill>
            <a:schemeClr val="tx1"/>
          </a:solidFill>
          <a:latin typeface="Arial" pitchFamily="34" charset="0"/>
          <a:cs typeface="Arial" pitchFamily="34" charset="0"/>
        </a:defRPr>
      </a:lvl2pPr>
      <a:lvl3pPr marL="1081088" indent="-166688" algn="l" rtl="0" eaLnBrk="0" fontAlgn="base" hangingPunct="0">
        <a:spcBef>
          <a:spcPct val="20000"/>
        </a:spcBef>
        <a:spcAft>
          <a:spcPct val="0"/>
        </a:spcAft>
        <a:buClr>
          <a:schemeClr val="folHlink"/>
        </a:buClr>
        <a:buSzPct val="70000"/>
        <a:buFont typeface="Wingdings" pitchFamily="2" charset="2"/>
        <a:buChar char="t"/>
        <a:defRPr sz="2800">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har char="&gt;"/>
        <a:defRPr sz="28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800">
          <a:solidFill>
            <a:schemeClr val="tx1"/>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685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level36</a:t>
            </a:r>
          </a:p>
          <a:p>
            <a:pPr lvl="4"/>
            <a:endParaRPr lang="en-US"/>
          </a:p>
        </p:txBody>
      </p:sp>
      <p:sp>
        <p:nvSpPr>
          <p:cNvPr id="1311749" name="Rectangle 5"/>
          <p:cNvSpPr>
            <a:spLocks noChangeArrowheads="1"/>
          </p:cNvSpPr>
          <p:nvPr userDrawn="1"/>
        </p:nvSpPr>
        <p:spPr bwMode="auto">
          <a:xfrm>
            <a:off x="0" y="1143000"/>
            <a:ext cx="9144000" cy="152400"/>
          </a:xfrm>
          <a:prstGeom prst="rect">
            <a:avLst/>
          </a:prstGeom>
          <a:solidFill>
            <a:srgbClr val="008B5D">
              <a:alpha val="80000"/>
            </a:srgbClr>
          </a:solidFill>
          <a:ln w="9525">
            <a:noFill/>
            <a:miter lim="800000"/>
            <a:headEnd/>
            <a:tailEnd/>
          </a:ln>
          <a:effectLst/>
        </p:spPr>
        <p:txBody>
          <a:bodyPr wrap="none" anchor="ctr"/>
          <a:lstStyle/>
          <a:p>
            <a:pPr fontAlgn="base">
              <a:spcBef>
                <a:spcPct val="50000"/>
              </a:spcBef>
              <a:spcAft>
                <a:spcPct val="0"/>
              </a:spcAft>
              <a:defRPr/>
            </a:pPr>
            <a:endParaRPr lang="en-US" sz="2400">
              <a:solidFill>
                <a:srgbClr val="000000"/>
              </a:solidFill>
            </a:endParaRPr>
          </a:p>
        </p:txBody>
      </p:sp>
      <p:sp>
        <p:nvSpPr>
          <p:cNvPr id="1311750" name="Text Box 6"/>
          <p:cNvSpPr txBox="1">
            <a:spLocks noChangeArrowheads="1"/>
          </p:cNvSpPr>
          <p:nvPr/>
        </p:nvSpPr>
        <p:spPr bwMode="auto">
          <a:xfrm>
            <a:off x="0" y="-609600"/>
            <a:ext cx="9144000" cy="762000"/>
          </a:xfrm>
          <a:prstGeom prst="rect">
            <a:avLst/>
          </a:prstGeom>
          <a:noFill/>
          <a:ln w="9525">
            <a:noFill/>
            <a:miter lim="800000"/>
            <a:headEnd/>
            <a:tailEnd/>
          </a:ln>
          <a:effectLst/>
        </p:spPr>
        <p:txBody>
          <a:bodyPr>
            <a:spAutoFit/>
          </a:bodyPr>
          <a:lstStyle/>
          <a:p>
            <a:pPr fontAlgn="base">
              <a:spcBef>
                <a:spcPct val="50000"/>
              </a:spcBef>
              <a:spcAft>
                <a:spcPct val="0"/>
              </a:spcAft>
              <a:defRPr/>
            </a:pPr>
            <a:endParaRPr lang="en-US" sz="4400">
              <a:solidFill>
                <a:srgbClr val="000000"/>
              </a:solidFill>
            </a:endParaRPr>
          </a:p>
        </p:txBody>
      </p:sp>
      <p:sp>
        <p:nvSpPr>
          <p:cNvPr id="1311752" name="Text Box 8"/>
          <p:cNvSpPr txBox="1">
            <a:spLocks noChangeArrowheads="1"/>
          </p:cNvSpPr>
          <p:nvPr/>
        </p:nvSpPr>
        <p:spPr bwMode="auto">
          <a:xfrm>
            <a:off x="304800" y="0"/>
            <a:ext cx="8610600" cy="457200"/>
          </a:xfrm>
          <a:prstGeom prst="rect">
            <a:avLst/>
          </a:prstGeom>
          <a:noFill/>
          <a:ln w="9525">
            <a:noFill/>
            <a:miter lim="800000"/>
            <a:headEnd/>
            <a:tailEnd/>
          </a:ln>
          <a:effectLst/>
        </p:spPr>
        <p:txBody>
          <a:bodyPr>
            <a:spAutoFit/>
          </a:bodyPr>
          <a:lstStyle/>
          <a:p>
            <a:pPr fontAlgn="base">
              <a:spcBef>
                <a:spcPct val="50000"/>
              </a:spcBef>
              <a:spcAft>
                <a:spcPct val="0"/>
              </a:spcAft>
              <a:defRPr/>
            </a:pPr>
            <a:endParaRPr lang="en-US" sz="2400">
              <a:solidFill>
                <a:srgbClr val="000000"/>
              </a:solidFill>
            </a:endParaRPr>
          </a:p>
        </p:txBody>
      </p:sp>
      <p:sp>
        <p:nvSpPr>
          <p:cNvPr id="1030" name="Rectangle 15"/>
          <p:cNvSpPr>
            <a:spLocks noGrp="1" noChangeArrowheads="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grpSp>
        <p:nvGrpSpPr>
          <p:cNvPr id="1031" name="Group 24"/>
          <p:cNvGrpSpPr>
            <a:grpSpLocks/>
          </p:cNvGrpSpPr>
          <p:nvPr userDrawn="1"/>
        </p:nvGrpSpPr>
        <p:grpSpPr bwMode="auto">
          <a:xfrm>
            <a:off x="-115888" y="6356350"/>
            <a:ext cx="9315451" cy="544513"/>
            <a:chOff x="-116375" y="6356350"/>
            <a:chExt cx="9315937" cy="544600"/>
          </a:xfrm>
        </p:grpSpPr>
        <p:sp>
          <p:nvSpPr>
            <p:cNvPr id="22" name="Rectangle 15"/>
            <p:cNvSpPr>
              <a:spLocks noChangeArrowheads="1"/>
            </p:cNvSpPr>
            <p:nvPr userDrawn="1"/>
          </p:nvSpPr>
          <p:spPr bwMode="gray">
            <a:xfrm>
              <a:off x="-481" y="6410334"/>
              <a:ext cx="9144477" cy="447747"/>
            </a:xfrm>
            <a:prstGeom prst="rect">
              <a:avLst/>
            </a:prstGeom>
            <a:solidFill>
              <a:srgbClr val="008B5D"/>
            </a:solidFill>
            <a:ln w="9525" algn="ctr">
              <a:noFill/>
              <a:miter lim="800000"/>
              <a:headEnd/>
              <a:tailEnd/>
            </a:ln>
            <a:effectLst/>
          </p:spPr>
          <p:txBody>
            <a:bodyPr wrap="none" lIns="0" tIns="0" rIns="0" bIns="0" anchor="ctr"/>
            <a:lstStyle/>
            <a:p>
              <a:pPr>
                <a:defRPr/>
              </a:pPr>
              <a:endParaRPr lang="en-US" kern="0">
                <a:solidFill>
                  <a:sysClr val="windowText" lastClr="000000"/>
                </a:solidFill>
              </a:endParaRPr>
            </a:p>
          </p:txBody>
        </p:sp>
        <p:pic>
          <p:nvPicPr>
            <p:cNvPr id="1034" name="Picture 16" descr="Pearson_Strap_Bound_White"/>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16375" y="6407237"/>
              <a:ext cx="19081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7" descr="Pearson_Bound_White"/>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7543800" y="6356350"/>
              <a:ext cx="1655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 name="Footer Placeholder 25"/>
          <p:cNvSpPr>
            <a:spLocks noGrp="1"/>
          </p:cNvSpPr>
          <p:nvPr>
            <p:ph type="ftr" sz="quarter" idx="3"/>
          </p:nvPr>
        </p:nvSpPr>
        <p:spPr>
          <a:xfrm>
            <a:off x="2965450" y="6400800"/>
            <a:ext cx="3657600" cy="501650"/>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pPr fontAlgn="base">
              <a:spcBef>
                <a:spcPct val="0"/>
              </a:spcBef>
              <a:spcAft>
                <a:spcPct val="0"/>
              </a:spcAft>
              <a:defRPr/>
            </a:pPr>
            <a:r>
              <a:rPr lang="en-US">
                <a:solidFill>
                  <a:srgbClr val="FFFFFF"/>
                </a:solidFill>
              </a:rPr>
              <a:t>Copyright 2013, 2010, 2007, 2005, Pearson, Education, Inc.</a:t>
            </a:r>
          </a:p>
        </p:txBody>
      </p:sp>
    </p:spTree>
    <p:extLst>
      <p:ext uri="{BB962C8B-B14F-4D97-AF65-F5344CB8AC3E}">
        <p14:creationId xmlns:p14="http://schemas.microsoft.com/office/powerpoint/2010/main" val="2030534534"/>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Lst>
  <p:txStyles>
    <p:titleStyle>
      <a:lvl1pPr algn="ctr" rtl="0" eaLnBrk="0" fontAlgn="base" hangingPunct="0">
        <a:spcBef>
          <a:spcPct val="0"/>
        </a:spcBef>
        <a:spcAft>
          <a:spcPct val="0"/>
        </a:spcAft>
        <a:defRPr sz="4400" b="1">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b="1">
          <a:solidFill>
            <a:schemeClr val="tx1"/>
          </a:solidFill>
          <a:latin typeface="Arial" charset="0"/>
          <a:cs typeface="Arial" charset="0"/>
        </a:defRPr>
      </a:lvl2pPr>
      <a:lvl3pPr algn="ctr" rtl="0" eaLnBrk="0" fontAlgn="base" hangingPunct="0">
        <a:spcBef>
          <a:spcPct val="0"/>
        </a:spcBef>
        <a:spcAft>
          <a:spcPct val="0"/>
        </a:spcAft>
        <a:defRPr sz="4400" b="1">
          <a:solidFill>
            <a:schemeClr val="tx1"/>
          </a:solidFill>
          <a:latin typeface="Arial" charset="0"/>
          <a:cs typeface="Arial" charset="0"/>
        </a:defRPr>
      </a:lvl3pPr>
      <a:lvl4pPr algn="ctr" rtl="0" eaLnBrk="0" fontAlgn="base" hangingPunct="0">
        <a:spcBef>
          <a:spcPct val="0"/>
        </a:spcBef>
        <a:spcAft>
          <a:spcPct val="0"/>
        </a:spcAft>
        <a:defRPr sz="4400" b="1">
          <a:solidFill>
            <a:schemeClr val="tx1"/>
          </a:solidFill>
          <a:latin typeface="Arial" charset="0"/>
          <a:cs typeface="Arial" charset="0"/>
        </a:defRPr>
      </a:lvl4pPr>
      <a:lvl5pPr algn="ctr" rtl="0" eaLnBrk="0" fontAlgn="base" hangingPunct="0">
        <a:spcBef>
          <a:spcPct val="0"/>
        </a:spcBef>
        <a:spcAft>
          <a:spcPct val="0"/>
        </a:spcAft>
        <a:defRPr sz="4400" b="1">
          <a:solidFill>
            <a:schemeClr val="tx1"/>
          </a:solidFill>
          <a:latin typeface="Arial" charset="0"/>
          <a:cs typeface="Arial" charset="0"/>
        </a:defRPr>
      </a:lvl5pPr>
      <a:lvl6pPr marL="457200" algn="ctr" rtl="0" fontAlgn="base">
        <a:spcBef>
          <a:spcPct val="0"/>
        </a:spcBef>
        <a:spcAft>
          <a:spcPct val="0"/>
        </a:spcAft>
        <a:defRPr sz="4400" b="1">
          <a:solidFill>
            <a:schemeClr val="bg2"/>
          </a:solidFill>
          <a:latin typeface="Times New Roman" pitchFamily="18" charset="0"/>
        </a:defRPr>
      </a:lvl6pPr>
      <a:lvl7pPr marL="914400" algn="ctr" rtl="0" fontAlgn="base">
        <a:spcBef>
          <a:spcPct val="0"/>
        </a:spcBef>
        <a:spcAft>
          <a:spcPct val="0"/>
        </a:spcAft>
        <a:defRPr sz="4400" b="1">
          <a:solidFill>
            <a:schemeClr val="bg2"/>
          </a:solidFill>
          <a:latin typeface="Times New Roman" pitchFamily="18" charset="0"/>
        </a:defRPr>
      </a:lvl7pPr>
      <a:lvl8pPr marL="1371600" algn="ctr" rtl="0" fontAlgn="base">
        <a:spcBef>
          <a:spcPct val="0"/>
        </a:spcBef>
        <a:spcAft>
          <a:spcPct val="0"/>
        </a:spcAft>
        <a:defRPr sz="4400" b="1">
          <a:solidFill>
            <a:schemeClr val="bg2"/>
          </a:solidFill>
          <a:latin typeface="Times New Roman" pitchFamily="18" charset="0"/>
        </a:defRPr>
      </a:lvl8pPr>
      <a:lvl9pPr marL="1828800" algn="ctr" rtl="0" fontAlgn="base">
        <a:spcBef>
          <a:spcPct val="0"/>
        </a:spcBef>
        <a:spcAft>
          <a:spcPct val="0"/>
        </a:spcAft>
        <a:defRPr sz="4400" b="1">
          <a:solidFill>
            <a:schemeClr val="bg2"/>
          </a:solidFill>
          <a:latin typeface="Times New Roman" pitchFamily="18" charset="0"/>
        </a:defRPr>
      </a:lvl9pPr>
    </p:titleStyle>
    <p:bodyStyle>
      <a:lvl1pPr marL="231775" indent="-231775" algn="l" rtl="0" eaLnBrk="0" fontAlgn="base" hangingPunct="0">
        <a:spcBef>
          <a:spcPct val="20000"/>
        </a:spcBef>
        <a:spcAft>
          <a:spcPct val="0"/>
        </a:spcAft>
        <a:buClr>
          <a:schemeClr val="tx2"/>
        </a:buClr>
        <a:buSzPct val="75000"/>
        <a:buFont typeface="Wingdings" pitchFamily="2" charset="2"/>
        <a:buChar char="t"/>
        <a:defRPr sz="2800">
          <a:solidFill>
            <a:schemeClr val="tx1"/>
          </a:solidFill>
          <a:latin typeface="Arial" pitchFamily="34" charset="0"/>
          <a:ea typeface="+mn-ea"/>
          <a:cs typeface="Arial" pitchFamily="34" charset="0"/>
        </a:defRPr>
      </a:lvl1pPr>
      <a:lvl2pPr marL="630238" indent="-173038" algn="l" rtl="0" eaLnBrk="0" fontAlgn="base" hangingPunct="0">
        <a:spcBef>
          <a:spcPct val="20000"/>
        </a:spcBef>
        <a:spcAft>
          <a:spcPct val="0"/>
        </a:spcAft>
        <a:buClr>
          <a:schemeClr val="accent1"/>
        </a:buClr>
        <a:buSzPct val="70000"/>
        <a:buFont typeface="Wingdings" pitchFamily="2" charset="2"/>
        <a:buChar char="t"/>
        <a:defRPr sz="2800">
          <a:solidFill>
            <a:schemeClr val="tx1"/>
          </a:solidFill>
          <a:latin typeface="Arial" pitchFamily="34" charset="0"/>
          <a:cs typeface="Arial" pitchFamily="34" charset="0"/>
        </a:defRPr>
      </a:lvl2pPr>
      <a:lvl3pPr marL="1081088" indent="-166688" algn="l" rtl="0" eaLnBrk="0" fontAlgn="base" hangingPunct="0">
        <a:spcBef>
          <a:spcPct val="20000"/>
        </a:spcBef>
        <a:spcAft>
          <a:spcPct val="0"/>
        </a:spcAft>
        <a:buClr>
          <a:schemeClr val="folHlink"/>
        </a:buClr>
        <a:buSzPct val="70000"/>
        <a:buFont typeface="Wingdings" pitchFamily="2" charset="2"/>
        <a:buChar char="t"/>
        <a:defRPr sz="2800">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har char="&gt;"/>
        <a:defRPr sz="28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800">
          <a:solidFill>
            <a:schemeClr val="tx1"/>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7.wmf"/><Relationship Id="rId2" Type="http://schemas.openxmlformats.org/officeDocument/2006/relationships/slideLayout" Target="../slideLayouts/slideLayout18.xml"/><Relationship Id="rId1" Type="http://schemas.openxmlformats.org/officeDocument/2006/relationships/vmlDrawing" Target="../drawings/vmlDrawing4.vml"/><Relationship Id="rId6" Type="http://schemas.openxmlformats.org/officeDocument/2006/relationships/oleObject" Target="../embeddings/oleObject15.bin"/><Relationship Id="rId5" Type="http://schemas.openxmlformats.org/officeDocument/2006/relationships/image" Target="../media/image16.wmf"/><Relationship Id="rId4" Type="http://schemas.openxmlformats.org/officeDocument/2006/relationships/oleObject" Target="../embeddings/oleObject14.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5.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5.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5.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7.bin"/></Relationships>
</file>

<file path=ppt/slides/_rels/slide5.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4.wmf"/><Relationship Id="rId2" Type="http://schemas.openxmlformats.org/officeDocument/2006/relationships/slideLayout" Target="../slideLayouts/slideLayout25.xml"/><Relationship Id="rId1" Type="http://schemas.openxmlformats.org/officeDocument/2006/relationships/vmlDrawing" Target="../drawings/vmlDrawing3.vml"/><Relationship Id="rId6" Type="http://schemas.openxmlformats.org/officeDocument/2006/relationships/image" Target="../media/image11.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1.bin"/><Relationship Id="rId14" Type="http://schemas.openxmlformats.org/officeDocument/2006/relationships/image" Target="../media/image15.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661851" y="21336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US" dirty="0">
                <a:latin typeface="Times New Roman" pitchFamily="18" charset="0"/>
              </a:rPr>
              <a:t>Sections 2.6 and 2.7</a:t>
            </a:r>
          </a:p>
          <a:p>
            <a:pPr eaLnBrk="1" hangingPunct="1"/>
            <a:r>
              <a:rPr lang="en-US" dirty="0">
                <a:latin typeface="Times New Roman" pitchFamily="18" charset="0"/>
              </a:rPr>
              <a:t>More Problem Solving</a:t>
            </a:r>
          </a:p>
        </p:txBody>
      </p:sp>
    </p:spTree>
    <p:extLst>
      <p:ext uri="{BB962C8B-B14F-4D97-AF65-F5344CB8AC3E}">
        <p14:creationId xmlns:p14="http://schemas.microsoft.com/office/powerpoint/2010/main" val="149628655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85800" y="381000"/>
            <a:ext cx="7772400" cy="762000"/>
          </a:xfrm>
        </p:spPr>
        <p:txBody>
          <a:bodyPr/>
          <a:lstStyle/>
          <a:p>
            <a:pPr eaLnBrk="1" hangingPunct="1"/>
            <a:r>
              <a:rPr lang="en-US"/>
              <a:t>Example (cont.)</a:t>
            </a:r>
          </a:p>
        </p:txBody>
      </p:sp>
      <p:sp>
        <p:nvSpPr>
          <p:cNvPr id="48131" name="Rectangle 3"/>
          <p:cNvSpPr>
            <a:spLocks noGrp="1" noChangeArrowheads="1"/>
          </p:cNvSpPr>
          <p:nvPr>
            <p:ph idx="1"/>
          </p:nvPr>
        </p:nvSpPr>
        <p:spPr>
          <a:xfrm>
            <a:off x="457200" y="1295400"/>
            <a:ext cx="8458200" cy="5334000"/>
          </a:xfrm>
        </p:spPr>
        <p:txBody>
          <a:bodyPr/>
          <a:lstStyle/>
          <a:p>
            <a:pPr eaLnBrk="1" hangingPunct="1">
              <a:buFontTx/>
              <a:buNone/>
            </a:pPr>
            <a:r>
              <a:rPr lang="en-US" dirty="0"/>
              <a:t>After a 6% pay raise, Nora’s 2013 salary is $39,703. What was her salary in 2012? (Round to the nearest dollar).</a:t>
            </a:r>
          </a:p>
          <a:p>
            <a:pPr eaLnBrk="1" hangingPunct="1">
              <a:buFontTx/>
              <a:buNone/>
            </a:pPr>
            <a:r>
              <a:rPr lang="en-US" dirty="0"/>
              <a:t>				     </a:t>
            </a:r>
            <a:r>
              <a:rPr lang="en-US" b="1" dirty="0">
                <a:solidFill>
                  <a:srgbClr val="FF0000"/>
                </a:solidFill>
              </a:rPr>
              <a:t>1</a:t>
            </a:r>
            <a:r>
              <a:rPr lang="en-US" dirty="0"/>
              <a:t>X + 0.06X = 39703</a:t>
            </a:r>
          </a:p>
          <a:p>
            <a:pPr eaLnBrk="1" hangingPunct="1">
              <a:buFontTx/>
              <a:buNone/>
            </a:pPr>
            <a:r>
              <a:rPr lang="en-US" dirty="0"/>
              <a:t>This simplifies to           1.06X = 39703</a:t>
            </a:r>
          </a:p>
          <a:p>
            <a:pPr eaLnBrk="1" hangingPunct="1">
              <a:buFontTx/>
              <a:buNone/>
            </a:pPr>
            <a:r>
              <a:rPr lang="en-US" dirty="0"/>
              <a:t>Divide both sides	         X = </a:t>
            </a:r>
            <a:r>
              <a:rPr lang="en-US" u="sng" dirty="0"/>
              <a:t>39703</a:t>
            </a:r>
            <a:r>
              <a:rPr lang="en-US" dirty="0"/>
              <a:t> </a:t>
            </a:r>
          </a:p>
          <a:p>
            <a:pPr eaLnBrk="1" hangingPunct="1">
              <a:buFont typeface="Arial" charset="0"/>
              <a:buNone/>
            </a:pPr>
            <a:r>
              <a:rPr lang="en-US" dirty="0"/>
              <a:t> by 1.06 to get X.                           1.06                                    		</a:t>
            </a:r>
            <a:r>
              <a:rPr lang="en-US" sz="800" dirty="0"/>
              <a:t>			</a:t>
            </a:r>
            <a:r>
              <a:rPr lang="en-US" dirty="0"/>
              <a:t>		</a:t>
            </a:r>
          </a:p>
          <a:p>
            <a:pPr eaLnBrk="1" hangingPunct="1">
              <a:buFont typeface="Arial" charset="0"/>
              <a:buNone/>
            </a:pPr>
            <a:r>
              <a:rPr lang="en-US" dirty="0"/>
              <a:t>Answer: Her 2012 salary was </a:t>
            </a:r>
            <a:r>
              <a:rPr lang="en-US" b="1" u="sng" dirty="0">
                <a:solidFill>
                  <a:srgbClr val="EB3517"/>
                </a:solidFill>
              </a:rPr>
              <a:t>$37,456</a:t>
            </a:r>
          </a:p>
        </p:txBody>
      </p:sp>
      <p:sp>
        <p:nvSpPr>
          <p:cNvPr id="2" name="Rectangle 1"/>
          <p:cNvSpPr/>
          <p:nvPr/>
        </p:nvSpPr>
        <p:spPr>
          <a:xfrm>
            <a:off x="3581400" y="2895600"/>
            <a:ext cx="381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714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xit" presetSubtype="1" fill="hold" grpId="0" nodeType="clickEffect">
                                  <p:stCondLst>
                                    <p:cond delay="0"/>
                                  </p:stCondLst>
                                  <p:childTnLst>
                                    <p:animEffect transition="out" filter="wheel(1)">
                                      <p:cBhvr>
                                        <p:cTn id="6" dur="2000"/>
                                        <p:tgtEl>
                                          <p:spTgt spid="2"/>
                                        </p:tgtEl>
                                      </p:cBhvr>
                                    </p:animEffect>
                                    <p:set>
                                      <p:cBhvr>
                                        <p:cTn id="7" dur="1" fill="hold">
                                          <p:stCondLst>
                                            <p:cond delay="19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8131">
                                            <p:txEl>
                                              <p:pRg st="2" end="2"/>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48131">
                                            <p:txEl>
                                              <p:pRg st="3" end="3"/>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8131">
                                            <p:txEl>
                                              <p:pRg st="4" end="4"/>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81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09600" y="152400"/>
            <a:ext cx="7772400" cy="838200"/>
          </a:xfrm>
        </p:spPr>
        <p:txBody>
          <a:bodyPr/>
          <a:lstStyle/>
          <a:p>
            <a:pPr eaLnBrk="1" hangingPunct="1"/>
            <a:r>
              <a:rPr lang="en-US" dirty="0"/>
              <a:t>Now </a:t>
            </a:r>
            <a:r>
              <a:rPr lang="en-US" u="sng" dirty="0">
                <a:solidFill>
                  <a:srgbClr val="EB3517"/>
                </a:solidFill>
              </a:rPr>
              <a:t>check</a:t>
            </a:r>
            <a:r>
              <a:rPr lang="en-US" dirty="0">
                <a:solidFill>
                  <a:srgbClr val="EB3517"/>
                </a:solidFill>
              </a:rPr>
              <a:t> </a:t>
            </a:r>
            <a:r>
              <a:rPr lang="en-US" dirty="0"/>
              <a:t>your answer:</a:t>
            </a:r>
          </a:p>
        </p:txBody>
      </p:sp>
      <p:sp>
        <p:nvSpPr>
          <p:cNvPr id="49155" name="Rectangle 3"/>
          <p:cNvSpPr>
            <a:spLocks noGrp="1" noChangeArrowheads="1"/>
          </p:cNvSpPr>
          <p:nvPr>
            <p:ph idx="1"/>
          </p:nvPr>
        </p:nvSpPr>
        <p:spPr>
          <a:xfrm>
            <a:off x="381000" y="1143000"/>
            <a:ext cx="8229600" cy="4525963"/>
          </a:xfrm>
        </p:spPr>
        <p:txBody>
          <a:bodyPr/>
          <a:lstStyle/>
          <a:p>
            <a:pPr eaLnBrk="1" hangingPunct="1">
              <a:lnSpc>
                <a:spcPct val="90000"/>
              </a:lnSpc>
              <a:buFontTx/>
              <a:buNone/>
            </a:pPr>
            <a:r>
              <a:rPr lang="en-US" sz="2400" b="1" dirty="0">
                <a:solidFill>
                  <a:srgbClr val="EB3517"/>
                </a:solidFill>
              </a:rPr>
              <a:t> </a:t>
            </a:r>
            <a:r>
              <a:rPr lang="en-US" b="1" dirty="0">
                <a:solidFill>
                  <a:srgbClr val="1B0AF8"/>
                </a:solidFill>
              </a:rPr>
              <a:t>37456 + .06 </a:t>
            </a:r>
            <a:r>
              <a:rPr lang="en-US" b="1" baseline="30000" dirty="0">
                <a:solidFill>
                  <a:srgbClr val="1B0AF8"/>
                </a:solidFill>
              </a:rPr>
              <a:t>x </a:t>
            </a:r>
            <a:r>
              <a:rPr lang="en-US" b="1" dirty="0">
                <a:solidFill>
                  <a:srgbClr val="1B0AF8"/>
                </a:solidFill>
              </a:rPr>
              <a:t>37456 = 37456 + 2247 = 39703</a:t>
            </a:r>
            <a:r>
              <a:rPr lang="en-US" b="1" dirty="0">
                <a:solidFill>
                  <a:srgbClr val="EB3517"/>
                </a:solidFill>
              </a:rPr>
              <a:t> </a:t>
            </a:r>
            <a:r>
              <a:rPr lang="en-US" b="1" dirty="0">
                <a:solidFill>
                  <a:schemeClr val="accent2"/>
                </a:solidFill>
                <a:sym typeface="Wingdings 2" pitchFamily="18" charset="2"/>
              </a:rPr>
              <a:t></a:t>
            </a:r>
            <a:endParaRPr lang="en-US" b="1" dirty="0">
              <a:solidFill>
                <a:schemeClr val="accent2"/>
              </a:solidFill>
            </a:endParaRPr>
          </a:p>
          <a:p>
            <a:pPr eaLnBrk="1" hangingPunct="1">
              <a:lnSpc>
                <a:spcPct val="90000"/>
              </a:lnSpc>
              <a:buFontTx/>
              <a:buNone/>
            </a:pPr>
            <a:endParaRPr lang="en-US" sz="2800" b="1" dirty="0">
              <a:solidFill>
                <a:schemeClr val="accent2"/>
              </a:solidFill>
            </a:endParaRPr>
          </a:p>
          <a:p>
            <a:pPr eaLnBrk="1" hangingPunct="1">
              <a:lnSpc>
                <a:spcPct val="90000"/>
              </a:lnSpc>
              <a:buFontTx/>
              <a:buNone/>
            </a:pPr>
            <a:r>
              <a:rPr lang="en-US" b="1" dirty="0"/>
              <a:t>NOTE that this </a:t>
            </a:r>
            <a:r>
              <a:rPr lang="en-US" b="1" dirty="0">
                <a:solidFill>
                  <a:srgbClr val="EB3517"/>
                </a:solidFill>
              </a:rPr>
              <a:t>DOES NOT</a:t>
            </a:r>
            <a:r>
              <a:rPr lang="en-US" b="1" dirty="0"/>
              <a:t> give you the same answer as if you subtracted 6% of the new salary (39703) from the new salary. </a:t>
            </a:r>
          </a:p>
          <a:p>
            <a:pPr eaLnBrk="1" hangingPunct="1">
              <a:lnSpc>
                <a:spcPct val="90000"/>
              </a:lnSpc>
              <a:buFontTx/>
              <a:buNone/>
            </a:pPr>
            <a:r>
              <a:rPr lang="en-US" b="1" i="1" dirty="0">
                <a:solidFill>
                  <a:srgbClr val="0000FF"/>
                </a:solidFill>
              </a:rPr>
              <a:t>Try it and you’ll see that it doesn’t work. </a:t>
            </a:r>
          </a:p>
          <a:p>
            <a:pPr eaLnBrk="1" hangingPunct="1">
              <a:lnSpc>
                <a:spcPct val="90000"/>
              </a:lnSpc>
              <a:buFontTx/>
              <a:buNone/>
            </a:pPr>
            <a:r>
              <a:rPr lang="en-US" b="1" dirty="0"/>
              <a:t>   (It’s not real far off, but enough to give you the wrong answer, and the bigger the percentage, the farther off you’ll be.) </a:t>
            </a:r>
          </a:p>
          <a:p>
            <a:pPr eaLnBrk="1" hangingPunct="1">
              <a:lnSpc>
                <a:spcPct val="90000"/>
              </a:lnSpc>
              <a:buFontTx/>
              <a:buNone/>
            </a:pPr>
            <a:r>
              <a:rPr lang="en-US" b="1" dirty="0">
                <a:solidFill>
                  <a:srgbClr val="00B050"/>
                </a:solidFill>
              </a:rPr>
              <a:t>On these kinds of problems, we </a:t>
            </a:r>
            <a:r>
              <a:rPr lang="en-US" b="1" dirty="0">
                <a:solidFill>
                  <a:srgbClr val="FF0000"/>
                </a:solidFill>
              </a:rPr>
              <a:t>won’t </a:t>
            </a:r>
            <a:r>
              <a:rPr lang="en-US" b="1" dirty="0">
                <a:solidFill>
                  <a:srgbClr val="00B050"/>
                </a:solidFill>
              </a:rPr>
              <a:t>give partial credit for those “close” answers on tests.</a:t>
            </a:r>
          </a:p>
          <a:p>
            <a:pPr eaLnBrk="1" hangingPunct="1">
              <a:lnSpc>
                <a:spcPct val="90000"/>
              </a:lnSpc>
            </a:pPr>
            <a:endParaRPr lang="en-US" dirty="0"/>
          </a:p>
        </p:txBody>
      </p:sp>
    </p:spTree>
    <p:extLst>
      <p:ext uri="{BB962C8B-B14F-4D97-AF65-F5344CB8AC3E}">
        <p14:creationId xmlns:p14="http://schemas.microsoft.com/office/powerpoint/2010/main" val="12835849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15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15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91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8"/>
          <p:cNvSpPr txBox="1">
            <a:spLocks noChangeArrowheads="1"/>
          </p:cNvSpPr>
          <p:nvPr/>
        </p:nvSpPr>
        <p:spPr bwMode="auto">
          <a:xfrm>
            <a:off x="5145088" y="3841750"/>
            <a:ext cx="43799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endParaRPr lang="en-US" sz="2800">
              <a:solidFill>
                <a:srgbClr val="1F497D"/>
              </a:solidFill>
            </a:endParaRPr>
          </a:p>
        </p:txBody>
      </p:sp>
      <p:sp>
        <p:nvSpPr>
          <p:cNvPr id="49155" name="TextBox 41"/>
          <p:cNvSpPr txBox="1">
            <a:spLocks noChangeArrowheads="1"/>
          </p:cNvSpPr>
          <p:nvPr/>
        </p:nvSpPr>
        <p:spPr bwMode="auto">
          <a:xfrm>
            <a:off x="685800" y="152400"/>
            <a:ext cx="79041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0"/>
              </a:spcBef>
              <a:spcAft>
                <a:spcPct val="0"/>
              </a:spcAft>
            </a:pPr>
            <a:r>
              <a:rPr lang="en-US" sz="3600">
                <a:solidFill>
                  <a:prstClr val="black"/>
                </a:solidFill>
              </a:rPr>
              <a:t>Sample problem from today’s homework:</a:t>
            </a:r>
          </a:p>
        </p:txBody>
      </p:sp>
      <p:graphicFrame>
        <p:nvGraphicFramePr>
          <p:cNvPr id="49156" name="Object 2"/>
          <p:cNvGraphicFramePr>
            <a:graphicFrameLocks noChangeAspect="1"/>
          </p:cNvGraphicFramePr>
          <p:nvPr/>
        </p:nvGraphicFramePr>
        <p:xfrm>
          <a:off x="3606800" y="2641600"/>
          <a:ext cx="914400" cy="198438"/>
        </p:xfrm>
        <a:graphic>
          <a:graphicData uri="http://schemas.openxmlformats.org/presentationml/2006/ole">
            <mc:AlternateContent xmlns:mc="http://schemas.openxmlformats.org/markup-compatibility/2006">
              <mc:Choice xmlns:v="urn:schemas-microsoft-com:vml" Requires="v">
                <p:oleObj spid="_x0000_s4098" name="Equation" r:id="rId4" imgW="435285" imgH="677109" progId="">
                  <p:embed/>
                </p:oleObj>
              </mc:Choice>
              <mc:Fallback>
                <p:oleObj name="Equation" r:id="rId4" imgW="435285" imgH="677109" progId="">
                  <p:embed/>
                  <p:pic>
                    <p:nvPicPr>
                      <p:cNvPr id="4915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6800" y="2641600"/>
                        <a:ext cx="9144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6741" name="Object 5"/>
          <p:cNvGraphicFramePr>
            <a:graphicFrameLocks noChangeAspect="1"/>
          </p:cNvGraphicFramePr>
          <p:nvPr/>
        </p:nvGraphicFramePr>
        <p:xfrm>
          <a:off x="3946525" y="4191000"/>
          <a:ext cx="2930525" cy="561975"/>
        </p:xfrm>
        <a:graphic>
          <a:graphicData uri="http://schemas.openxmlformats.org/presentationml/2006/ole">
            <mc:AlternateContent xmlns:mc="http://schemas.openxmlformats.org/markup-compatibility/2006">
              <mc:Choice xmlns:v="urn:schemas-microsoft-com:vml" Requires="v">
                <p:oleObj spid="_x0000_s4099" name="Equation" r:id="rId6" imgW="926698" imgH="177723" progId="">
                  <p:embed/>
                </p:oleObj>
              </mc:Choice>
              <mc:Fallback>
                <p:oleObj name="Equation" r:id="rId6" imgW="926698" imgH="177723" progId="">
                  <p:embed/>
                  <p:pic>
                    <p:nvPicPr>
                      <p:cNvPr id="116741"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46525" y="4191000"/>
                        <a:ext cx="29305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p:cNvSpPr txBox="1"/>
          <p:nvPr/>
        </p:nvSpPr>
        <p:spPr>
          <a:xfrm>
            <a:off x="685800" y="1295400"/>
            <a:ext cx="8266622" cy="923330"/>
          </a:xfrm>
          <a:prstGeom prst="rect">
            <a:avLst/>
          </a:prstGeom>
          <a:noFill/>
        </p:spPr>
        <p:txBody>
          <a:bodyPr wrap="none" rtlCol="0">
            <a:spAutoFit/>
          </a:bodyPr>
          <a:lstStyle/>
          <a:p>
            <a:r>
              <a:rPr lang="en-US" dirty="0"/>
              <a:t>In 2006, the population of the country was 31.2 million. This represented an increase</a:t>
            </a:r>
          </a:p>
          <a:p>
            <a:r>
              <a:rPr lang="en-US" dirty="0"/>
              <a:t>in population of 3.2% since 2001.  What was the population of the country in 2001?</a:t>
            </a:r>
          </a:p>
          <a:p>
            <a:r>
              <a:rPr lang="en-US" dirty="0"/>
              <a:t>Round to the nearest hundredth of a million. </a:t>
            </a:r>
          </a:p>
        </p:txBody>
      </p:sp>
    </p:spTree>
    <p:extLst>
      <p:ext uri="{BB962C8B-B14F-4D97-AF65-F5344CB8AC3E}">
        <p14:creationId xmlns:p14="http://schemas.microsoft.com/office/powerpoint/2010/main" val="28930090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67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457200" y="214313"/>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pPr>
            <a:r>
              <a:rPr lang="en-US" sz="4400" b="1" dirty="0">
                <a:solidFill>
                  <a:srgbClr val="000000"/>
                </a:solidFill>
                <a:latin typeface="Arial" charset="0"/>
                <a:cs typeface="Arial" charset="0"/>
              </a:rPr>
              <a:t>Solving </a:t>
            </a:r>
            <a:r>
              <a:rPr lang="en-US" sz="4400" b="1" dirty="0">
                <a:solidFill>
                  <a:srgbClr val="FF0000"/>
                </a:solidFill>
                <a:latin typeface="Arial" charset="0"/>
                <a:cs typeface="Arial" charset="0"/>
              </a:rPr>
              <a:t>Mixture </a:t>
            </a:r>
            <a:r>
              <a:rPr lang="en-US" sz="4400" b="1" dirty="0">
                <a:solidFill>
                  <a:srgbClr val="000000"/>
                </a:solidFill>
                <a:latin typeface="Arial" charset="0"/>
                <a:cs typeface="Arial" charset="0"/>
              </a:rPr>
              <a:t>Problems</a:t>
            </a:r>
          </a:p>
        </p:txBody>
      </p:sp>
      <p:sp>
        <p:nvSpPr>
          <p:cNvPr id="30723" name="Text Box 3"/>
          <p:cNvSpPr txBox="1">
            <a:spLocks noChangeArrowheads="1"/>
          </p:cNvSpPr>
          <p:nvPr/>
        </p:nvSpPr>
        <p:spPr bwMode="auto">
          <a:xfrm>
            <a:off x="177800" y="2101850"/>
            <a:ext cx="8661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dirty="0">
                <a:solidFill>
                  <a:srgbClr val="000000"/>
                </a:solidFill>
                <a:latin typeface="Arial" charset="0"/>
                <a:cs typeface="Arial" charset="0"/>
              </a:rPr>
              <a:t>The owner of a candy store is mixing candy worth $6 per pound with candy worth $8 per pound.  She wants to obtain 144 pounds of candy worth $7.50 per pound.  How much of each type of candy should she use in the mixture?</a:t>
            </a:r>
          </a:p>
        </p:txBody>
      </p:sp>
      <p:sp>
        <p:nvSpPr>
          <p:cNvPr id="30724" name="Text Box 5"/>
          <p:cNvSpPr txBox="1">
            <a:spLocks noChangeArrowheads="1"/>
          </p:cNvSpPr>
          <p:nvPr/>
        </p:nvSpPr>
        <p:spPr bwMode="auto">
          <a:xfrm>
            <a:off x="177800" y="3886200"/>
            <a:ext cx="8813800"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ts val="1200"/>
              </a:spcAft>
            </a:pPr>
            <a:r>
              <a:rPr lang="en-US" b="1" u="sng" dirty="0">
                <a:solidFill>
                  <a:srgbClr val="0000FF"/>
                </a:solidFill>
                <a:latin typeface="Arial" charset="0"/>
                <a:cs typeface="Arial" charset="0"/>
              </a:rPr>
              <a:t>Solution:</a:t>
            </a:r>
          </a:p>
          <a:p>
            <a:pPr marL="342900" indent="-342900" eaLnBrk="1" fontAlgn="base" hangingPunct="1">
              <a:spcBef>
                <a:spcPct val="0"/>
              </a:spcBef>
              <a:spcAft>
                <a:spcPts val="1200"/>
              </a:spcAft>
              <a:buFont typeface="Arial" panose="020B0604020202020204" pitchFamily="34" charset="0"/>
              <a:buChar char="•"/>
            </a:pPr>
            <a:r>
              <a:rPr lang="en-US" dirty="0">
                <a:solidFill>
                  <a:srgbClr val="000000"/>
                </a:solidFill>
                <a:latin typeface="Arial" charset="0"/>
                <a:cs typeface="Arial" charset="0"/>
              </a:rPr>
              <a:t>Let </a:t>
            </a:r>
            <a:r>
              <a:rPr lang="en-US" i="1" dirty="0">
                <a:solidFill>
                  <a:srgbClr val="000000"/>
                </a:solidFill>
                <a:latin typeface="Arial" charset="0"/>
                <a:cs typeface="Arial" charset="0"/>
              </a:rPr>
              <a:t>n</a:t>
            </a:r>
            <a:r>
              <a:rPr lang="en-US" dirty="0">
                <a:solidFill>
                  <a:srgbClr val="000000"/>
                </a:solidFill>
                <a:latin typeface="Arial" charset="0"/>
                <a:cs typeface="Arial" charset="0"/>
              </a:rPr>
              <a:t> = the number of pounds of candy costing $6 per pound.</a:t>
            </a:r>
          </a:p>
          <a:p>
            <a:pPr marL="342900" indent="-342900" eaLnBrk="1" fontAlgn="base" hangingPunct="1">
              <a:spcBef>
                <a:spcPct val="0"/>
              </a:spcBef>
              <a:spcAft>
                <a:spcPts val="1200"/>
              </a:spcAft>
              <a:buFont typeface="Arial" panose="020B0604020202020204" pitchFamily="34" charset="0"/>
              <a:buChar char="•"/>
            </a:pPr>
            <a:r>
              <a:rPr lang="en-US" dirty="0">
                <a:solidFill>
                  <a:srgbClr val="000000"/>
                </a:solidFill>
                <a:latin typeface="Arial" charset="0"/>
                <a:cs typeface="Arial" charset="0"/>
              </a:rPr>
              <a:t>Let 144 – </a:t>
            </a:r>
            <a:r>
              <a:rPr lang="en-US" i="1" dirty="0">
                <a:solidFill>
                  <a:srgbClr val="000000"/>
                </a:solidFill>
                <a:latin typeface="Arial" charset="0"/>
                <a:cs typeface="Arial" charset="0"/>
              </a:rPr>
              <a:t>n </a:t>
            </a:r>
            <a:r>
              <a:rPr lang="en-US" dirty="0">
                <a:solidFill>
                  <a:srgbClr val="000000"/>
                </a:solidFill>
                <a:latin typeface="Arial" charset="0"/>
                <a:cs typeface="Arial" charset="0"/>
              </a:rPr>
              <a:t>= candy costing $8 per pound.</a:t>
            </a:r>
          </a:p>
        </p:txBody>
      </p:sp>
      <p:sp>
        <p:nvSpPr>
          <p:cNvPr id="30725" name="Text Box 6"/>
          <p:cNvSpPr txBox="1">
            <a:spLocks noChangeArrowheads="1"/>
          </p:cNvSpPr>
          <p:nvPr/>
        </p:nvSpPr>
        <p:spPr bwMode="auto">
          <a:xfrm>
            <a:off x="177800" y="1427163"/>
            <a:ext cx="2641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fontAlgn="base" hangingPunct="1">
              <a:spcBef>
                <a:spcPct val="0"/>
              </a:spcBef>
              <a:spcAft>
                <a:spcPct val="0"/>
              </a:spcAft>
            </a:pPr>
            <a:r>
              <a:rPr lang="en-US" sz="3200" b="1" dirty="0">
                <a:solidFill>
                  <a:srgbClr val="000000"/>
                </a:solidFill>
                <a:latin typeface="Arial" charset="0"/>
                <a:cs typeface="Arial" charset="0"/>
              </a:rPr>
              <a:t>Example:</a:t>
            </a:r>
          </a:p>
        </p:txBody>
      </p:sp>
    </p:spTree>
    <p:extLst>
      <p:ext uri="{BB962C8B-B14F-4D97-AF65-F5344CB8AC3E}">
        <p14:creationId xmlns:p14="http://schemas.microsoft.com/office/powerpoint/2010/main" val="42582956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7" name="Text Box 6"/>
          <p:cNvSpPr txBox="1">
            <a:spLocks noChangeArrowheads="1"/>
          </p:cNvSpPr>
          <p:nvPr/>
        </p:nvSpPr>
        <p:spPr bwMode="auto">
          <a:xfrm>
            <a:off x="422275" y="1066800"/>
            <a:ext cx="6781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sz="2800" dirty="0">
                <a:solidFill>
                  <a:srgbClr val="000000"/>
                </a:solidFill>
                <a:latin typeface="Arial" charset="0"/>
                <a:cs typeface="Arial" charset="0"/>
              </a:rPr>
              <a:t>Use a table to summarize the information.</a:t>
            </a:r>
            <a:endParaRPr lang="en-US" sz="2800" b="1" i="1" dirty="0">
              <a:solidFill>
                <a:srgbClr val="000000"/>
              </a:solidFill>
              <a:latin typeface="Arial" charset="0"/>
              <a:cs typeface="Arial" charset="0"/>
            </a:endParaRPr>
          </a:p>
        </p:txBody>
      </p:sp>
      <p:graphicFrame>
        <p:nvGraphicFramePr>
          <p:cNvPr id="15402" name="Group 42"/>
          <p:cNvGraphicFramePr>
            <a:graphicFrameLocks noGrp="1"/>
          </p:cNvGraphicFramePr>
          <p:nvPr>
            <p:extLst>
              <p:ext uri="{D42A27DB-BD31-4B8C-83A1-F6EECF244321}">
                <p14:modId xmlns:p14="http://schemas.microsoft.com/office/powerpoint/2010/main" val="502305550"/>
              </p:ext>
            </p:extLst>
          </p:nvPr>
        </p:nvGraphicFramePr>
        <p:xfrm>
          <a:off x="422275" y="1828800"/>
          <a:ext cx="7772400" cy="2194560"/>
        </p:xfrm>
        <a:graphic>
          <a:graphicData uri="http://schemas.openxmlformats.org/drawingml/2006/table">
            <a:tbl>
              <a:tblPr/>
              <a:tblGrid>
                <a:gridCol w="13716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731308">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en-US" sz="2400" b="0" i="0" u="none" strike="noStrike" cap="none" normalizeH="0" baseline="0" dirty="0">
                        <a:ln>
                          <a:noFill/>
                        </a:ln>
                        <a:solidFill>
                          <a:schemeClr val="tx1"/>
                        </a:solidFill>
                        <a:effectLst/>
                        <a:latin typeface="Arial" pitchFamily="34" charset="0"/>
                        <a:ea typeface="ＭＳ Ｐゴシック" pitchFamily="34" charset="-128"/>
                        <a:cs typeface="Arial" pitchFamily="34" charset="0"/>
                      </a:endParaRPr>
                    </a:p>
                  </a:txBody>
                  <a:tcPr marL="45720" marR="4572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ea typeface="ＭＳ Ｐゴシック" pitchFamily="34" charset="-128"/>
                          <a:cs typeface="Arial" pitchFamily="34" charset="0"/>
                        </a:rPr>
                        <a:t>Number of Pounds</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dirty="0">
                          <a:ln>
                            <a:noFill/>
                          </a:ln>
                          <a:solidFill>
                            <a:schemeClr val="tx1"/>
                          </a:solidFill>
                          <a:effectLst/>
                          <a:latin typeface="Arial" pitchFamily="34" charset="0"/>
                          <a:ea typeface="ＭＳ Ｐゴシック" pitchFamily="34" charset="-128"/>
                          <a:cs typeface="Arial" pitchFamily="34" charset="0"/>
                        </a:rPr>
                        <a:t>Price per Pound</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ea typeface="ＭＳ Ｐゴシック" pitchFamily="34" charset="-128"/>
                          <a:cs typeface="Arial" pitchFamily="34" charset="0"/>
                        </a:rPr>
                        <a:t>Value of Candy</a:t>
                      </a:r>
                    </a:p>
                  </a:txBody>
                  <a:tcPr marL="45720" marR="4572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654">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ea typeface="ＭＳ Ｐゴシック" pitchFamily="34" charset="-128"/>
                          <a:cs typeface="Arial" pitchFamily="34" charset="0"/>
                        </a:rPr>
                        <a:t>$6 candy</a:t>
                      </a:r>
                    </a:p>
                  </a:txBody>
                  <a:tcPr marL="45720" marR="4572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400" b="1" i="1" u="none" strike="noStrike" cap="none" normalizeH="0" baseline="0" dirty="0">
                          <a:ln>
                            <a:noFill/>
                          </a:ln>
                          <a:solidFill>
                            <a:srgbClr val="0000FF"/>
                          </a:solidFill>
                          <a:effectLst/>
                          <a:latin typeface="Arial" pitchFamily="34" charset="0"/>
                          <a:ea typeface="ＭＳ Ｐゴシック" pitchFamily="34" charset="-128"/>
                          <a:cs typeface="Arial" pitchFamily="34" charset="0"/>
                        </a:rPr>
                        <a:t>n</a:t>
                      </a:r>
                    </a:p>
                  </a:txBody>
                  <a:tcPr marL="45720" marR="4572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400" b="1" i="0" u="none" strike="noStrike" cap="none" normalizeH="0" baseline="0" dirty="0">
                          <a:ln>
                            <a:noFill/>
                          </a:ln>
                          <a:solidFill>
                            <a:srgbClr val="0000FF"/>
                          </a:solidFill>
                          <a:effectLst/>
                          <a:latin typeface="Arial" pitchFamily="34" charset="0"/>
                          <a:ea typeface="ＭＳ Ｐゴシック" pitchFamily="34" charset="-128"/>
                          <a:cs typeface="Arial" pitchFamily="34" charset="0"/>
                        </a:rPr>
                        <a:t>6</a:t>
                      </a:r>
                    </a:p>
                  </a:txBody>
                  <a:tcPr marL="45720" marR="4572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400" b="1" i="0" u="none" strike="noStrike" cap="none" normalizeH="0" baseline="0" dirty="0">
                          <a:ln>
                            <a:noFill/>
                          </a:ln>
                          <a:solidFill>
                            <a:srgbClr val="0000FF"/>
                          </a:solidFill>
                          <a:effectLst/>
                          <a:latin typeface="Arial" pitchFamily="34" charset="0"/>
                          <a:ea typeface="ＭＳ Ｐゴシック" pitchFamily="34" charset="-128"/>
                          <a:cs typeface="Arial" pitchFamily="34" charset="0"/>
                        </a:rPr>
                        <a:t>6</a:t>
                      </a:r>
                      <a:r>
                        <a:rPr kumimoji="0" lang="en-US" sz="2400" b="1" i="1" u="none" strike="noStrike" cap="none" normalizeH="0" baseline="0" dirty="0">
                          <a:ln>
                            <a:noFill/>
                          </a:ln>
                          <a:solidFill>
                            <a:srgbClr val="0000FF"/>
                          </a:solidFill>
                          <a:effectLst/>
                          <a:latin typeface="Arial" pitchFamily="34" charset="0"/>
                          <a:ea typeface="ＭＳ Ｐゴシック" pitchFamily="34" charset="-128"/>
                          <a:cs typeface="Arial" pitchFamily="34" charset="0"/>
                        </a:rPr>
                        <a:t>n</a:t>
                      </a:r>
                      <a:endParaRPr kumimoji="0" lang="en-US" sz="2400" b="1" i="0" u="none" strike="noStrike" cap="none" normalizeH="0" baseline="0" dirty="0">
                        <a:ln>
                          <a:noFill/>
                        </a:ln>
                        <a:solidFill>
                          <a:srgbClr val="0000FF"/>
                        </a:solidFill>
                        <a:effectLst/>
                        <a:latin typeface="Arial" pitchFamily="34" charset="0"/>
                        <a:ea typeface="ＭＳ Ｐゴシック" pitchFamily="34" charset="-128"/>
                        <a:cs typeface="Arial" pitchFamily="34" charset="0"/>
                      </a:endParaRPr>
                    </a:p>
                  </a:txBody>
                  <a:tcPr marL="45720" marR="4572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654">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ea typeface="ＭＳ Ｐゴシック" pitchFamily="34" charset="-128"/>
                          <a:cs typeface="Arial" pitchFamily="34" charset="0"/>
                        </a:rPr>
                        <a:t>$8 candy</a:t>
                      </a:r>
                    </a:p>
                  </a:txBody>
                  <a:tcPr marL="45720" marR="4572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400" b="1" i="0" u="none" strike="noStrike" cap="none" normalizeH="0" baseline="0" dirty="0">
                          <a:ln>
                            <a:noFill/>
                          </a:ln>
                          <a:solidFill>
                            <a:srgbClr val="0000FF"/>
                          </a:solidFill>
                          <a:effectLst/>
                          <a:latin typeface="Arial" pitchFamily="34" charset="0"/>
                          <a:ea typeface="ＭＳ Ｐゴシック" pitchFamily="34" charset="-128"/>
                          <a:cs typeface="Arial" pitchFamily="34" charset="0"/>
                        </a:rPr>
                        <a:t>144 </a:t>
                      </a:r>
                      <a:r>
                        <a:rPr kumimoji="0" lang="en-US" sz="2400" b="1" i="0" u="none" strike="noStrike" cap="none" normalizeH="0" baseline="0" dirty="0">
                          <a:ln>
                            <a:noFill/>
                          </a:ln>
                          <a:solidFill>
                            <a:srgbClr val="0000FF"/>
                          </a:solidFill>
                          <a:effectLst/>
                          <a:latin typeface="Arial" pitchFamily="34" charset="0"/>
                          <a:ea typeface="ＭＳ Ｐゴシック" pitchFamily="34" charset="-128"/>
                          <a:cs typeface="Arial" pitchFamily="34" charset="0"/>
                          <a:sym typeface="Symbol" pitchFamily="18" charset="2"/>
                        </a:rPr>
                        <a:t></a:t>
                      </a:r>
                      <a:r>
                        <a:rPr kumimoji="0" lang="en-US" sz="2400" b="1" i="1" u="none" strike="noStrike" cap="none" normalizeH="0" baseline="0" dirty="0">
                          <a:ln>
                            <a:noFill/>
                          </a:ln>
                          <a:solidFill>
                            <a:srgbClr val="0000FF"/>
                          </a:solidFill>
                          <a:effectLst/>
                          <a:latin typeface="Arial" pitchFamily="34" charset="0"/>
                          <a:ea typeface="ＭＳ Ｐゴシック" pitchFamily="34" charset="-128"/>
                          <a:cs typeface="Arial" pitchFamily="34" charset="0"/>
                          <a:sym typeface="Symbol" pitchFamily="18" charset="2"/>
                        </a:rPr>
                        <a:t> </a:t>
                      </a:r>
                      <a:r>
                        <a:rPr kumimoji="0" lang="en-US" sz="2400" b="1" i="1" u="none" strike="noStrike" cap="none" normalizeH="0" baseline="0" dirty="0">
                          <a:ln>
                            <a:noFill/>
                          </a:ln>
                          <a:solidFill>
                            <a:srgbClr val="0000FF"/>
                          </a:solidFill>
                          <a:effectLst/>
                          <a:latin typeface="Arial" pitchFamily="34" charset="0"/>
                          <a:ea typeface="ＭＳ Ｐゴシック" pitchFamily="34" charset="-128"/>
                          <a:cs typeface="Arial" pitchFamily="34" charset="0"/>
                        </a:rPr>
                        <a:t>n</a:t>
                      </a:r>
                    </a:p>
                  </a:txBody>
                  <a:tcPr marL="45720" marR="4572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400" b="1" i="0" u="none" strike="noStrike" cap="none" normalizeH="0" baseline="0" dirty="0">
                          <a:ln>
                            <a:noFill/>
                          </a:ln>
                          <a:solidFill>
                            <a:srgbClr val="0000FF"/>
                          </a:solidFill>
                          <a:effectLst/>
                          <a:latin typeface="Arial" pitchFamily="34" charset="0"/>
                          <a:ea typeface="ＭＳ Ｐゴシック" pitchFamily="34" charset="-128"/>
                          <a:cs typeface="Arial" pitchFamily="34" charset="0"/>
                        </a:rPr>
                        <a:t>8</a:t>
                      </a:r>
                    </a:p>
                  </a:txBody>
                  <a:tcPr marL="45720" marR="4572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400" b="1" i="0" u="none" strike="noStrike" cap="none" normalizeH="0" baseline="0">
                          <a:ln>
                            <a:noFill/>
                          </a:ln>
                          <a:solidFill>
                            <a:srgbClr val="0000FF"/>
                          </a:solidFill>
                          <a:effectLst/>
                          <a:latin typeface="Arial" pitchFamily="34" charset="0"/>
                          <a:ea typeface="ＭＳ Ｐゴシック" pitchFamily="34" charset="-128"/>
                          <a:cs typeface="Arial" pitchFamily="34" charset="0"/>
                        </a:rPr>
                        <a:t>8(144 </a:t>
                      </a:r>
                      <a:r>
                        <a:rPr kumimoji="0" lang="en-US" sz="2400" b="1" i="0" u="none" strike="noStrike" cap="none" normalizeH="0" baseline="0">
                          <a:ln>
                            <a:noFill/>
                          </a:ln>
                          <a:solidFill>
                            <a:srgbClr val="0000FF"/>
                          </a:solidFill>
                          <a:effectLst/>
                          <a:latin typeface="Arial" pitchFamily="34" charset="0"/>
                          <a:ea typeface="ＭＳ Ｐゴシック" pitchFamily="34" charset="-128"/>
                          <a:cs typeface="Arial" pitchFamily="34" charset="0"/>
                          <a:sym typeface="Symbol" pitchFamily="18" charset="2"/>
                        </a:rPr>
                        <a:t></a:t>
                      </a:r>
                      <a:r>
                        <a:rPr kumimoji="0" lang="en-US" sz="2400" b="1" i="1" u="none" strike="noStrike" cap="none" normalizeH="0" baseline="0">
                          <a:ln>
                            <a:noFill/>
                          </a:ln>
                          <a:solidFill>
                            <a:srgbClr val="0000FF"/>
                          </a:solidFill>
                          <a:effectLst/>
                          <a:latin typeface="Arial" pitchFamily="34" charset="0"/>
                          <a:ea typeface="ＭＳ Ｐゴシック" pitchFamily="34" charset="-128"/>
                          <a:cs typeface="Arial" pitchFamily="34" charset="0"/>
                          <a:sym typeface="Symbol" pitchFamily="18" charset="2"/>
                        </a:rPr>
                        <a:t> </a:t>
                      </a:r>
                      <a:r>
                        <a:rPr kumimoji="0" lang="en-US" sz="2400" b="1" i="1" u="none" strike="noStrike" cap="none" normalizeH="0" baseline="0">
                          <a:ln>
                            <a:noFill/>
                          </a:ln>
                          <a:solidFill>
                            <a:srgbClr val="0000FF"/>
                          </a:solidFill>
                          <a:effectLst/>
                          <a:latin typeface="Arial" pitchFamily="34" charset="0"/>
                          <a:ea typeface="ＭＳ Ｐゴシック" pitchFamily="34" charset="-128"/>
                          <a:cs typeface="Arial" pitchFamily="34" charset="0"/>
                        </a:rPr>
                        <a:t>n</a:t>
                      </a:r>
                      <a:r>
                        <a:rPr kumimoji="0" lang="en-US" sz="2400" b="1" i="0" u="none" strike="noStrike" cap="none" normalizeH="0" baseline="0">
                          <a:ln>
                            <a:noFill/>
                          </a:ln>
                          <a:solidFill>
                            <a:srgbClr val="0000FF"/>
                          </a:solidFill>
                          <a:effectLst/>
                          <a:latin typeface="Arial" pitchFamily="34" charset="0"/>
                          <a:ea typeface="ＭＳ Ｐゴシック" pitchFamily="34" charset="-128"/>
                          <a:cs typeface="Arial" pitchFamily="34" charset="0"/>
                        </a:rPr>
                        <a:t>)</a:t>
                      </a:r>
                    </a:p>
                  </a:txBody>
                  <a:tcPr marL="45720" marR="4572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31308">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dirty="0">
                          <a:ln>
                            <a:noFill/>
                          </a:ln>
                          <a:solidFill>
                            <a:schemeClr val="tx1"/>
                          </a:solidFill>
                          <a:effectLst/>
                          <a:latin typeface="Arial" pitchFamily="34" charset="0"/>
                          <a:ea typeface="ＭＳ Ｐゴシック" pitchFamily="34" charset="-128"/>
                          <a:cs typeface="Arial" pitchFamily="34" charset="0"/>
                        </a:rPr>
                        <a:t>$7.50 candy</a:t>
                      </a:r>
                    </a:p>
                  </a:txBody>
                  <a:tcPr marL="45720" marR="4572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400" b="1" i="0" u="none" strike="noStrike" cap="none" normalizeH="0" baseline="0" dirty="0">
                          <a:ln>
                            <a:noFill/>
                          </a:ln>
                          <a:solidFill>
                            <a:srgbClr val="0000FF"/>
                          </a:solidFill>
                          <a:effectLst/>
                          <a:latin typeface="Arial" pitchFamily="34" charset="0"/>
                          <a:ea typeface="ＭＳ Ｐゴシック" pitchFamily="34" charset="-128"/>
                          <a:cs typeface="Arial" pitchFamily="34" charset="0"/>
                        </a:rPr>
                        <a:t>144</a:t>
                      </a:r>
                    </a:p>
                  </a:txBody>
                  <a:tcPr marL="45720" marR="4572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400" b="1" i="0" u="none" strike="noStrike" cap="none" normalizeH="0" baseline="0" dirty="0">
                          <a:ln>
                            <a:noFill/>
                          </a:ln>
                          <a:solidFill>
                            <a:srgbClr val="0000FF"/>
                          </a:solidFill>
                          <a:effectLst/>
                          <a:latin typeface="Arial" pitchFamily="34" charset="0"/>
                          <a:ea typeface="ＭＳ Ｐゴシック" pitchFamily="34" charset="-128"/>
                          <a:cs typeface="Arial" pitchFamily="34" charset="0"/>
                        </a:rPr>
                        <a:t>7.50</a:t>
                      </a:r>
                    </a:p>
                  </a:txBody>
                  <a:tcPr marL="45720" marR="4572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400" b="1" i="0" u="none" strike="noStrike" cap="none" normalizeH="0" baseline="0" dirty="0">
                          <a:ln>
                            <a:noFill/>
                          </a:ln>
                          <a:solidFill>
                            <a:srgbClr val="0000FF"/>
                          </a:solidFill>
                          <a:effectLst/>
                          <a:latin typeface="Arial" pitchFamily="34" charset="0"/>
                          <a:ea typeface="ＭＳ Ｐゴシック" pitchFamily="34" charset="-128"/>
                          <a:cs typeface="Arial" pitchFamily="34" charset="0"/>
                        </a:rPr>
                        <a:t>144(7.50)</a:t>
                      </a:r>
                    </a:p>
                  </a:txBody>
                  <a:tcPr marL="45720" marR="4572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1775" name="Text Box 44"/>
          <p:cNvSpPr txBox="1">
            <a:spLocks noChangeArrowheads="1"/>
          </p:cNvSpPr>
          <p:nvPr/>
        </p:nvSpPr>
        <p:spPr bwMode="auto">
          <a:xfrm>
            <a:off x="1066800" y="4279900"/>
            <a:ext cx="5943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sz="2800" dirty="0">
                <a:solidFill>
                  <a:srgbClr val="000000"/>
                </a:solidFill>
                <a:latin typeface="Arial" charset="0"/>
                <a:cs typeface="Arial" charset="0"/>
              </a:rPr>
              <a:t>6</a:t>
            </a:r>
            <a:r>
              <a:rPr lang="en-US" sz="2800" i="1" dirty="0">
                <a:solidFill>
                  <a:srgbClr val="000000"/>
                </a:solidFill>
                <a:latin typeface="Arial" charset="0"/>
                <a:cs typeface="Arial" charset="0"/>
              </a:rPr>
              <a:t>n</a:t>
            </a:r>
            <a:r>
              <a:rPr lang="en-US" sz="2800" dirty="0">
                <a:solidFill>
                  <a:srgbClr val="000000"/>
                </a:solidFill>
                <a:latin typeface="Arial" charset="0"/>
                <a:cs typeface="Arial" charset="0"/>
              </a:rPr>
              <a:t> + 8(144 </a:t>
            </a:r>
            <a:r>
              <a:rPr lang="en-US" sz="2800" dirty="0">
                <a:solidFill>
                  <a:srgbClr val="000000"/>
                </a:solidFill>
                <a:latin typeface="Arial" charset="0"/>
                <a:cs typeface="Arial" charset="0"/>
                <a:sym typeface="Symbol" pitchFamily="18" charset="2"/>
              </a:rPr>
              <a:t> </a:t>
            </a:r>
            <a:r>
              <a:rPr lang="en-US" sz="2800" i="1" dirty="0">
                <a:solidFill>
                  <a:srgbClr val="000000"/>
                </a:solidFill>
                <a:latin typeface="Arial" charset="0"/>
                <a:cs typeface="Arial" charset="0"/>
                <a:sym typeface="Symbol" pitchFamily="18" charset="2"/>
              </a:rPr>
              <a:t>n</a:t>
            </a:r>
            <a:r>
              <a:rPr lang="en-US" sz="2800" dirty="0">
                <a:solidFill>
                  <a:srgbClr val="000000"/>
                </a:solidFill>
                <a:latin typeface="Arial" charset="0"/>
                <a:cs typeface="Arial" charset="0"/>
                <a:sym typeface="Symbol" pitchFamily="18" charset="2"/>
              </a:rPr>
              <a:t>) = 144(7.5)</a:t>
            </a:r>
            <a:r>
              <a:rPr lang="en-US" sz="2800" dirty="0">
                <a:solidFill>
                  <a:srgbClr val="000000"/>
                </a:solidFill>
                <a:latin typeface="Arial" charset="0"/>
                <a:cs typeface="Arial" charset="0"/>
              </a:rPr>
              <a:t> </a:t>
            </a:r>
          </a:p>
        </p:txBody>
      </p:sp>
      <p:grpSp>
        <p:nvGrpSpPr>
          <p:cNvPr id="31776" name="Group 45"/>
          <p:cNvGrpSpPr>
            <a:grpSpLocks/>
          </p:cNvGrpSpPr>
          <p:nvPr/>
        </p:nvGrpSpPr>
        <p:grpSpPr bwMode="auto">
          <a:xfrm>
            <a:off x="609600" y="4833938"/>
            <a:ext cx="1247775" cy="1668462"/>
            <a:chOff x="432" y="2653"/>
            <a:chExt cx="786" cy="1051"/>
          </a:xfrm>
        </p:grpSpPr>
        <p:sp>
          <p:nvSpPr>
            <p:cNvPr id="31784" name="Text Box 46"/>
            <p:cNvSpPr txBox="1">
              <a:spLocks noChangeArrowheads="1"/>
            </p:cNvSpPr>
            <p:nvPr/>
          </p:nvSpPr>
          <p:spPr bwMode="auto">
            <a:xfrm>
              <a:off x="432" y="2870"/>
              <a:ext cx="786" cy="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fontAlgn="base" hangingPunct="1">
                <a:spcBef>
                  <a:spcPct val="0"/>
                </a:spcBef>
                <a:spcAft>
                  <a:spcPct val="0"/>
                </a:spcAft>
              </a:pPr>
              <a:r>
                <a:rPr lang="en-US" sz="2000" dirty="0">
                  <a:solidFill>
                    <a:srgbClr val="000000"/>
                  </a:solidFill>
                  <a:latin typeface="Arial" charset="0"/>
                  <a:cs typeface="Arial" charset="0"/>
                </a:rPr>
                <a:t># of pounds of $6 candy</a:t>
              </a:r>
            </a:p>
          </p:txBody>
        </p:sp>
        <p:sp>
          <p:nvSpPr>
            <p:cNvPr id="31785" name="Line 47"/>
            <p:cNvSpPr>
              <a:spLocks noChangeShapeType="1"/>
            </p:cNvSpPr>
            <p:nvPr/>
          </p:nvSpPr>
          <p:spPr bwMode="auto">
            <a:xfrm>
              <a:off x="851" y="2653"/>
              <a:ext cx="0" cy="19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en-US" sz="2400">
                <a:solidFill>
                  <a:srgbClr val="000000"/>
                </a:solidFill>
              </a:endParaRPr>
            </a:p>
          </p:txBody>
        </p:sp>
      </p:grpSp>
      <p:grpSp>
        <p:nvGrpSpPr>
          <p:cNvPr id="31777" name="Group 48"/>
          <p:cNvGrpSpPr>
            <a:grpSpLocks/>
          </p:cNvGrpSpPr>
          <p:nvPr/>
        </p:nvGrpSpPr>
        <p:grpSpPr bwMode="auto">
          <a:xfrm>
            <a:off x="1905000" y="4833938"/>
            <a:ext cx="1371600" cy="1350962"/>
            <a:chOff x="1152" y="2653"/>
            <a:chExt cx="864" cy="851"/>
          </a:xfrm>
        </p:grpSpPr>
        <p:sp>
          <p:nvSpPr>
            <p:cNvPr id="31782" name="Text Box 49"/>
            <p:cNvSpPr txBox="1">
              <a:spLocks noChangeArrowheads="1"/>
            </p:cNvSpPr>
            <p:nvPr/>
          </p:nvSpPr>
          <p:spPr bwMode="auto">
            <a:xfrm>
              <a:off x="1152" y="2870"/>
              <a:ext cx="864"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fontAlgn="base" hangingPunct="1">
                <a:spcBef>
                  <a:spcPct val="0"/>
                </a:spcBef>
                <a:spcAft>
                  <a:spcPct val="0"/>
                </a:spcAft>
              </a:pPr>
              <a:r>
                <a:rPr lang="en-US" sz="2000" dirty="0">
                  <a:solidFill>
                    <a:srgbClr val="000000"/>
                  </a:solidFill>
                  <a:latin typeface="Arial" charset="0"/>
                  <a:cs typeface="Arial" charset="0"/>
                </a:rPr>
                <a:t># of pounds of $8 candy</a:t>
              </a:r>
            </a:p>
          </p:txBody>
        </p:sp>
        <p:sp>
          <p:nvSpPr>
            <p:cNvPr id="31783" name="Line 50"/>
            <p:cNvSpPr>
              <a:spLocks noChangeShapeType="1"/>
            </p:cNvSpPr>
            <p:nvPr/>
          </p:nvSpPr>
          <p:spPr bwMode="auto">
            <a:xfrm>
              <a:off x="1589" y="2653"/>
              <a:ext cx="0" cy="19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en-US" sz="2400">
                <a:solidFill>
                  <a:srgbClr val="000000"/>
                </a:solidFill>
              </a:endParaRPr>
            </a:p>
          </p:txBody>
        </p:sp>
      </p:grpSp>
      <p:grpSp>
        <p:nvGrpSpPr>
          <p:cNvPr id="31778" name="Group 51"/>
          <p:cNvGrpSpPr>
            <a:grpSpLocks/>
          </p:cNvGrpSpPr>
          <p:nvPr/>
        </p:nvGrpSpPr>
        <p:grpSpPr bwMode="auto">
          <a:xfrm>
            <a:off x="3810000" y="4833938"/>
            <a:ext cx="1371600" cy="1582737"/>
            <a:chOff x="2352" y="2653"/>
            <a:chExt cx="864" cy="997"/>
          </a:xfrm>
        </p:grpSpPr>
        <p:sp>
          <p:nvSpPr>
            <p:cNvPr id="31780" name="Text Box 52"/>
            <p:cNvSpPr txBox="1">
              <a:spLocks noChangeArrowheads="1"/>
            </p:cNvSpPr>
            <p:nvPr/>
          </p:nvSpPr>
          <p:spPr bwMode="auto">
            <a:xfrm>
              <a:off x="2352" y="2824"/>
              <a:ext cx="864"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fontAlgn="base" hangingPunct="1">
                <a:spcBef>
                  <a:spcPct val="0"/>
                </a:spcBef>
                <a:spcAft>
                  <a:spcPct val="0"/>
                </a:spcAft>
              </a:pPr>
              <a:r>
                <a:rPr lang="en-US" sz="2000" dirty="0">
                  <a:solidFill>
                    <a:srgbClr val="000000"/>
                  </a:solidFill>
                  <a:latin typeface="Arial" charset="0"/>
                  <a:cs typeface="Arial" charset="0"/>
                </a:rPr>
                <a:t># of pounds of $7.50 candy</a:t>
              </a:r>
            </a:p>
          </p:txBody>
        </p:sp>
        <p:sp>
          <p:nvSpPr>
            <p:cNvPr id="31781" name="Line 53"/>
            <p:cNvSpPr>
              <a:spLocks noChangeShapeType="1"/>
            </p:cNvSpPr>
            <p:nvPr/>
          </p:nvSpPr>
          <p:spPr bwMode="auto">
            <a:xfrm>
              <a:off x="2784" y="2653"/>
              <a:ext cx="0" cy="19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en-US" sz="2400">
                <a:solidFill>
                  <a:srgbClr val="000000"/>
                </a:solidFill>
              </a:endParaRPr>
            </a:p>
          </p:txBody>
        </p:sp>
      </p:grpSp>
    </p:spTree>
    <p:extLst>
      <p:ext uri="{BB962C8B-B14F-4D97-AF65-F5344CB8AC3E}">
        <p14:creationId xmlns:p14="http://schemas.microsoft.com/office/powerpoint/2010/main" val="2772080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7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7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75"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1" name="Text Box 27"/>
          <p:cNvSpPr txBox="1">
            <a:spLocks noChangeArrowheads="1"/>
          </p:cNvSpPr>
          <p:nvPr/>
        </p:nvSpPr>
        <p:spPr bwMode="auto">
          <a:xfrm>
            <a:off x="685800" y="1447800"/>
            <a:ext cx="4724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a:solidFill>
                  <a:srgbClr val="000000"/>
                </a:solidFill>
                <a:latin typeface="Arial" charset="0"/>
                <a:cs typeface="Arial" charset="0"/>
              </a:rPr>
              <a:t>6</a:t>
            </a:r>
            <a:r>
              <a:rPr lang="en-US" i="1">
                <a:solidFill>
                  <a:srgbClr val="000000"/>
                </a:solidFill>
                <a:latin typeface="Arial" charset="0"/>
                <a:cs typeface="Arial" charset="0"/>
              </a:rPr>
              <a:t>n</a:t>
            </a:r>
            <a:r>
              <a:rPr lang="en-US">
                <a:solidFill>
                  <a:srgbClr val="000000"/>
                </a:solidFill>
                <a:latin typeface="Arial" charset="0"/>
                <a:cs typeface="Arial" charset="0"/>
              </a:rPr>
              <a:t> + 8(144 </a:t>
            </a:r>
            <a:r>
              <a:rPr lang="en-US">
                <a:solidFill>
                  <a:srgbClr val="000000"/>
                </a:solidFill>
                <a:latin typeface="Arial" charset="0"/>
                <a:cs typeface="Arial" charset="0"/>
                <a:sym typeface="Symbol" pitchFamily="18" charset="2"/>
              </a:rPr>
              <a:t> </a:t>
            </a:r>
            <a:r>
              <a:rPr lang="en-US" i="1">
                <a:solidFill>
                  <a:srgbClr val="000000"/>
                </a:solidFill>
                <a:latin typeface="Arial" charset="0"/>
                <a:cs typeface="Arial" charset="0"/>
                <a:sym typeface="Symbol" pitchFamily="18" charset="2"/>
              </a:rPr>
              <a:t>n</a:t>
            </a:r>
            <a:r>
              <a:rPr lang="en-US">
                <a:solidFill>
                  <a:srgbClr val="000000"/>
                </a:solidFill>
                <a:latin typeface="Arial" charset="0"/>
                <a:cs typeface="Arial" charset="0"/>
                <a:sym typeface="Symbol" pitchFamily="18" charset="2"/>
              </a:rPr>
              <a:t>) = 144(7.5)</a:t>
            </a:r>
          </a:p>
        </p:txBody>
      </p:sp>
      <p:sp>
        <p:nvSpPr>
          <p:cNvPr id="32772" name="Text Box 28"/>
          <p:cNvSpPr txBox="1">
            <a:spLocks noChangeArrowheads="1"/>
          </p:cNvSpPr>
          <p:nvPr/>
        </p:nvSpPr>
        <p:spPr bwMode="auto">
          <a:xfrm>
            <a:off x="730250" y="1955800"/>
            <a:ext cx="419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a:solidFill>
                  <a:srgbClr val="000000"/>
                </a:solidFill>
                <a:latin typeface="Arial" charset="0"/>
                <a:cs typeface="Arial" charset="0"/>
              </a:rPr>
              <a:t>6</a:t>
            </a:r>
            <a:r>
              <a:rPr lang="en-US" i="1">
                <a:solidFill>
                  <a:srgbClr val="000000"/>
                </a:solidFill>
                <a:latin typeface="Arial" charset="0"/>
                <a:cs typeface="Arial" charset="0"/>
              </a:rPr>
              <a:t>n</a:t>
            </a:r>
            <a:r>
              <a:rPr lang="en-US">
                <a:solidFill>
                  <a:srgbClr val="000000"/>
                </a:solidFill>
                <a:latin typeface="Arial" charset="0"/>
                <a:cs typeface="Arial" charset="0"/>
              </a:rPr>
              <a:t> + 1152 </a:t>
            </a:r>
            <a:r>
              <a:rPr lang="en-US">
                <a:solidFill>
                  <a:srgbClr val="000000"/>
                </a:solidFill>
                <a:latin typeface="Arial" charset="0"/>
                <a:cs typeface="Arial" charset="0"/>
                <a:sym typeface="Symbol" pitchFamily="18" charset="2"/>
              </a:rPr>
              <a:t> 8</a:t>
            </a:r>
            <a:r>
              <a:rPr lang="en-US" i="1">
                <a:solidFill>
                  <a:srgbClr val="000000"/>
                </a:solidFill>
                <a:latin typeface="Arial" charset="0"/>
                <a:cs typeface="Arial" charset="0"/>
                <a:sym typeface="Symbol" pitchFamily="18" charset="2"/>
              </a:rPr>
              <a:t>n</a:t>
            </a:r>
            <a:r>
              <a:rPr lang="en-US">
                <a:solidFill>
                  <a:srgbClr val="000000"/>
                </a:solidFill>
                <a:latin typeface="Arial" charset="0"/>
                <a:cs typeface="Arial" charset="0"/>
                <a:sym typeface="Symbol" pitchFamily="18" charset="2"/>
              </a:rPr>
              <a:t> = 1080</a:t>
            </a:r>
          </a:p>
        </p:txBody>
      </p:sp>
      <p:sp>
        <p:nvSpPr>
          <p:cNvPr id="32773" name="Text Box 29"/>
          <p:cNvSpPr txBox="1">
            <a:spLocks noChangeArrowheads="1"/>
          </p:cNvSpPr>
          <p:nvPr/>
        </p:nvSpPr>
        <p:spPr bwMode="auto">
          <a:xfrm>
            <a:off x="1382713" y="2463800"/>
            <a:ext cx="3581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dirty="0">
                <a:solidFill>
                  <a:srgbClr val="000000"/>
                </a:solidFill>
                <a:latin typeface="Arial" charset="0"/>
                <a:cs typeface="Arial" charset="0"/>
              </a:rPr>
              <a:t>1152 </a:t>
            </a:r>
            <a:r>
              <a:rPr lang="en-US" dirty="0">
                <a:solidFill>
                  <a:srgbClr val="000000"/>
                </a:solidFill>
                <a:latin typeface="Arial" charset="0"/>
                <a:cs typeface="Arial" charset="0"/>
                <a:sym typeface="Symbol" pitchFamily="18" charset="2"/>
              </a:rPr>
              <a:t> 2</a:t>
            </a:r>
            <a:r>
              <a:rPr lang="en-US" i="1" dirty="0">
                <a:solidFill>
                  <a:srgbClr val="000000"/>
                </a:solidFill>
                <a:latin typeface="Arial" charset="0"/>
                <a:cs typeface="Arial" charset="0"/>
                <a:sym typeface="Symbol" pitchFamily="18" charset="2"/>
              </a:rPr>
              <a:t>n</a:t>
            </a:r>
            <a:r>
              <a:rPr lang="en-US" dirty="0">
                <a:solidFill>
                  <a:srgbClr val="000000"/>
                </a:solidFill>
                <a:latin typeface="Arial" charset="0"/>
                <a:cs typeface="Arial" charset="0"/>
                <a:sym typeface="Symbol" pitchFamily="18" charset="2"/>
              </a:rPr>
              <a:t> = 1080</a:t>
            </a:r>
          </a:p>
        </p:txBody>
      </p:sp>
      <p:sp>
        <p:nvSpPr>
          <p:cNvPr id="32774" name="Text Box 30"/>
          <p:cNvSpPr txBox="1">
            <a:spLocks noChangeArrowheads="1"/>
          </p:cNvSpPr>
          <p:nvPr/>
        </p:nvSpPr>
        <p:spPr bwMode="auto">
          <a:xfrm>
            <a:off x="2125663" y="2971800"/>
            <a:ext cx="1676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dirty="0">
                <a:solidFill>
                  <a:srgbClr val="000000"/>
                </a:solidFill>
                <a:latin typeface="Arial" charset="0"/>
                <a:cs typeface="Arial" charset="0"/>
                <a:sym typeface="Symbol" pitchFamily="18" charset="2"/>
              </a:rPr>
              <a:t>2</a:t>
            </a:r>
            <a:r>
              <a:rPr lang="en-US" i="1" dirty="0">
                <a:solidFill>
                  <a:srgbClr val="000000"/>
                </a:solidFill>
                <a:latin typeface="Arial" charset="0"/>
                <a:cs typeface="Arial" charset="0"/>
                <a:sym typeface="Symbol" pitchFamily="18" charset="2"/>
              </a:rPr>
              <a:t>n</a:t>
            </a:r>
            <a:r>
              <a:rPr lang="en-US" dirty="0">
                <a:solidFill>
                  <a:srgbClr val="000000"/>
                </a:solidFill>
                <a:latin typeface="Arial" charset="0"/>
                <a:cs typeface="Arial" charset="0"/>
                <a:sym typeface="Symbol" pitchFamily="18" charset="2"/>
              </a:rPr>
              <a:t> = 72</a:t>
            </a:r>
          </a:p>
        </p:txBody>
      </p:sp>
      <p:sp>
        <p:nvSpPr>
          <p:cNvPr id="32775" name="Text Box 34"/>
          <p:cNvSpPr txBox="1">
            <a:spLocks noChangeArrowheads="1"/>
          </p:cNvSpPr>
          <p:nvPr/>
        </p:nvSpPr>
        <p:spPr bwMode="auto">
          <a:xfrm>
            <a:off x="2451100" y="3460750"/>
            <a:ext cx="1676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i="1" dirty="0">
                <a:solidFill>
                  <a:srgbClr val="000000"/>
                </a:solidFill>
                <a:latin typeface="Arial" charset="0"/>
                <a:cs typeface="Arial" charset="0"/>
                <a:sym typeface="Symbol" pitchFamily="18" charset="2"/>
              </a:rPr>
              <a:t>n</a:t>
            </a:r>
            <a:r>
              <a:rPr lang="en-US" dirty="0">
                <a:solidFill>
                  <a:srgbClr val="000000"/>
                </a:solidFill>
                <a:latin typeface="Arial" charset="0"/>
                <a:cs typeface="Arial" charset="0"/>
                <a:sym typeface="Symbol" pitchFamily="18" charset="2"/>
              </a:rPr>
              <a:t> = 36</a:t>
            </a:r>
          </a:p>
        </p:txBody>
      </p:sp>
      <p:sp>
        <p:nvSpPr>
          <p:cNvPr id="32776" name="Rectangle 36"/>
          <p:cNvSpPr>
            <a:spLocks noChangeArrowheads="1"/>
          </p:cNvSpPr>
          <p:nvPr/>
        </p:nvSpPr>
        <p:spPr bwMode="auto">
          <a:xfrm>
            <a:off x="620713" y="4048125"/>
            <a:ext cx="7558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fontAlgn="base">
              <a:spcBef>
                <a:spcPct val="0"/>
              </a:spcBef>
              <a:spcAft>
                <a:spcPct val="0"/>
              </a:spcAft>
            </a:pPr>
            <a:r>
              <a:rPr lang="en-US" sz="2400" dirty="0">
                <a:solidFill>
                  <a:srgbClr val="000000"/>
                </a:solidFill>
                <a:latin typeface="Arial" charset="0"/>
                <a:cs typeface="Arial" charset="0"/>
              </a:rPr>
              <a:t>She should use 36 pounds of the $6 per pound candy.</a:t>
            </a:r>
          </a:p>
        </p:txBody>
      </p:sp>
      <p:sp>
        <p:nvSpPr>
          <p:cNvPr id="32777" name="Rectangle 37"/>
          <p:cNvSpPr>
            <a:spLocks noChangeArrowheads="1"/>
          </p:cNvSpPr>
          <p:nvPr/>
        </p:nvSpPr>
        <p:spPr bwMode="auto">
          <a:xfrm>
            <a:off x="622300" y="4495800"/>
            <a:ext cx="77295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sz="2400">
                <a:solidFill>
                  <a:srgbClr val="000000"/>
                </a:solidFill>
                <a:latin typeface="Arial" charset="0"/>
                <a:cs typeface="Arial" charset="0"/>
              </a:rPr>
              <a:t>She should use 108 pounds of the $8 per pound candy.</a:t>
            </a:r>
            <a:endParaRPr lang="en-US" sz="2400">
              <a:solidFill>
                <a:srgbClr val="000000"/>
              </a:solidFill>
              <a:latin typeface="Arial" charset="0"/>
              <a:cs typeface="Arial" charset="0"/>
              <a:sym typeface="Symbol" pitchFamily="18" charset="2"/>
            </a:endParaRPr>
          </a:p>
        </p:txBody>
      </p:sp>
      <p:grpSp>
        <p:nvGrpSpPr>
          <p:cNvPr id="32778" name="Group 14"/>
          <p:cNvGrpSpPr>
            <a:grpSpLocks/>
          </p:cNvGrpSpPr>
          <p:nvPr/>
        </p:nvGrpSpPr>
        <p:grpSpPr bwMode="auto">
          <a:xfrm>
            <a:off x="3200400" y="5105400"/>
            <a:ext cx="4800600" cy="614363"/>
            <a:chOff x="2016" y="3216"/>
            <a:chExt cx="3024" cy="387"/>
          </a:xfrm>
        </p:grpSpPr>
        <p:sp>
          <p:nvSpPr>
            <p:cNvPr id="32780" name="Rectangle 39"/>
            <p:cNvSpPr>
              <a:spLocks noChangeArrowheads="1"/>
            </p:cNvSpPr>
            <p:nvPr/>
          </p:nvSpPr>
          <p:spPr bwMode="auto">
            <a:xfrm>
              <a:off x="2423" y="3312"/>
              <a:ext cx="261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en-US" sz="2400" dirty="0">
                  <a:solidFill>
                    <a:srgbClr val="000000"/>
                  </a:solidFill>
                  <a:latin typeface="Arial" charset="0"/>
                  <a:cs typeface="Arial" charset="0"/>
                </a:rPr>
                <a:t>(144 </a:t>
              </a:r>
              <a:r>
                <a:rPr lang="en-US" sz="2400" dirty="0">
                  <a:solidFill>
                    <a:srgbClr val="000000"/>
                  </a:solidFill>
                  <a:latin typeface="Arial" charset="0"/>
                  <a:cs typeface="Arial" charset="0"/>
                  <a:sym typeface="Symbol" pitchFamily="18" charset="2"/>
                </a:rPr>
                <a:t> </a:t>
              </a:r>
              <a:r>
                <a:rPr lang="en-US" sz="2400" i="1" dirty="0">
                  <a:solidFill>
                    <a:srgbClr val="000000"/>
                  </a:solidFill>
                  <a:latin typeface="Arial" charset="0"/>
                  <a:cs typeface="Arial" charset="0"/>
                  <a:sym typeface="Symbol" pitchFamily="18" charset="2"/>
                </a:rPr>
                <a:t>n</a:t>
              </a:r>
              <a:r>
                <a:rPr lang="en-US" sz="2400" dirty="0">
                  <a:solidFill>
                    <a:srgbClr val="000000"/>
                  </a:solidFill>
                  <a:latin typeface="Arial" charset="0"/>
                  <a:cs typeface="Arial" charset="0"/>
                  <a:sym typeface="Symbol" pitchFamily="18" charset="2"/>
                </a:rPr>
                <a:t>) = 144  36 = 108</a:t>
              </a:r>
            </a:p>
          </p:txBody>
        </p:sp>
        <p:sp>
          <p:nvSpPr>
            <p:cNvPr id="32781" name="Freeform 40"/>
            <p:cNvSpPr>
              <a:spLocks/>
            </p:cNvSpPr>
            <p:nvPr/>
          </p:nvSpPr>
          <p:spPr bwMode="auto">
            <a:xfrm>
              <a:off x="2016" y="3216"/>
              <a:ext cx="407" cy="240"/>
            </a:xfrm>
            <a:custGeom>
              <a:avLst/>
              <a:gdLst>
                <a:gd name="T0" fmla="*/ 0 w 336"/>
                <a:gd name="T1" fmla="*/ 0 h 336"/>
                <a:gd name="T2" fmla="*/ 0 w 336"/>
                <a:gd name="T3" fmla="*/ 22 h 336"/>
                <a:gd name="T4" fmla="*/ 1061 w 336"/>
                <a:gd name="T5" fmla="*/ 22 h 336"/>
                <a:gd name="T6" fmla="*/ 0 60000 65536"/>
                <a:gd name="T7" fmla="*/ 0 60000 65536"/>
                <a:gd name="T8" fmla="*/ 0 60000 65536"/>
                <a:gd name="T9" fmla="*/ 0 w 336"/>
                <a:gd name="T10" fmla="*/ 0 h 336"/>
                <a:gd name="T11" fmla="*/ 336 w 336"/>
                <a:gd name="T12" fmla="*/ 336 h 336"/>
              </a:gdLst>
              <a:ahLst/>
              <a:cxnLst>
                <a:cxn ang="T6">
                  <a:pos x="T0" y="T1"/>
                </a:cxn>
                <a:cxn ang="T7">
                  <a:pos x="T2" y="T3"/>
                </a:cxn>
                <a:cxn ang="T8">
                  <a:pos x="T4" y="T5"/>
                </a:cxn>
              </a:cxnLst>
              <a:rect l="T9" t="T10" r="T11" b="T12"/>
              <a:pathLst>
                <a:path w="336" h="336">
                  <a:moveTo>
                    <a:pt x="0" y="0"/>
                  </a:moveTo>
                  <a:lnTo>
                    <a:pt x="0" y="336"/>
                  </a:lnTo>
                  <a:lnTo>
                    <a:pt x="336" y="336"/>
                  </a:lnTo>
                </a:path>
              </a:pathLst>
            </a:custGeom>
            <a:noFill/>
            <a:ln w="9525">
              <a:solidFill>
                <a:srgbClr val="0000FF"/>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fontAlgn="base">
                <a:spcBef>
                  <a:spcPct val="0"/>
                </a:spcBef>
                <a:spcAft>
                  <a:spcPct val="0"/>
                </a:spcAft>
              </a:pPr>
              <a:endParaRPr lang="en-US" sz="2400">
                <a:solidFill>
                  <a:srgbClr val="000000"/>
                </a:solidFill>
              </a:endParaRPr>
            </a:p>
          </p:txBody>
        </p:sp>
      </p:grpSp>
    </p:spTree>
    <p:extLst>
      <p:ext uri="{BB962C8B-B14F-4D97-AF65-F5344CB8AC3E}">
        <p14:creationId xmlns:p14="http://schemas.microsoft.com/office/powerpoint/2010/main" val="21779508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7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77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27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p:bldP spid="32773" grpId="0"/>
      <p:bldP spid="32774" grpId="0"/>
      <p:bldP spid="32775" grpId="0"/>
      <p:bldP spid="32776" grpId="0"/>
      <p:bldP spid="32777"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5" name="Text Box 5"/>
          <p:cNvSpPr txBox="1">
            <a:spLocks noChangeArrowheads="1"/>
          </p:cNvSpPr>
          <p:nvPr/>
        </p:nvSpPr>
        <p:spPr bwMode="auto">
          <a:xfrm>
            <a:off x="685800" y="1524000"/>
            <a:ext cx="8077200"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sz="2600" b="1" dirty="0">
                <a:solidFill>
                  <a:srgbClr val="FF0000"/>
                </a:solidFill>
                <a:latin typeface="Arial" charset="0"/>
                <a:cs typeface="Arial" charset="0"/>
              </a:rPr>
              <a:t>Check:</a:t>
            </a:r>
            <a:r>
              <a:rPr lang="en-US" sz="2600" dirty="0">
                <a:solidFill>
                  <a:srgbClr val="FF0000"/>
                </a:solidFill>
                <a:latin typeface="Arial" charset="0"/>
                <a:cs typeface="Arial" charset="0"/>
              </a:rPr>
              <a:t>  </a:t>
            </a:r>
            <a:r>
              <a:rPr lang="en-US" sz="2600" dirty="0">
                <a:solidFill>
                  <a:srgbClr val="000000"/>
                </a:solidFill>
                <a:latin typeface="Arial" charset="0"/>
                <a:cs typeface="Arial" charset="0"/>
              </a:rPr>
              <a:t>Will using 36 pounds of the $6 per pound candy and 108 pounds of the $8 per pound candy yield 144 pounds of candy costing $7.50 per pound?</a:t>
            </a:r>
          </a:p>
          <a:p>
            <a:pPr eaLnBrk="1" fontAlgn="base" hangingPunct="1">
              <a:spcBef>
                <a:spcPct val="0"/>
              </a:spcBef>
              <a:spcAft>
                <a:spcPct val="0"/>
              </a:spcAft>
            </a:pPr>
            <a:endParaRPr lang="en-US" sz="2600" dirty="0">
              <a:solidFill>
                <a:srgbClr val="000000"/>
              </a:solidFill>
              <a:latin typeface="Arial" charset="0"/>
              <a:cs typeface="Arial" charset="0"/>
            </a:endParaRPr>
          </a:p>
          <a:p>
            <a:pPr eaLnBrk="1" fontAlgn="base" hangingPunct="1">
              <a:spcBef>
                <a:spcPct val="0"/>
              </a:spcBef>
              <a:spcAft>
                <a:spcPct val="0"/>
              </a:spcAft>
            </a:pPr>
            <a:endParaRPr lang="en-US" sz="2600" dirty="0">
              <a:solidFill>
                <a:srgbClr val="000000"/>
              </a:solidFill>
              <a:latin typeface="Arial" charset="0"/>
              <a:cs typeface="Arial" charset="0"/>
            </a:endParaRPr>
          </a:p>
          <a:p>
            <a:pPr eaLnBrk="1" fontAlgn="base" hangingPunct="1">
              <a:spcBef>
                <a:spcPct val="0"/>
              </a:spcBef>
              <a:spcAft>
                <a:spcPct val="0"/>
              </a:spcAft>
            </a:pPr>
            <a:endParaRPr lang="en-US" sz="2600" b="1" dirty="0">
              <a:solidFill>
                <a:srgbClr val="000000"/>
              </a:solidFill>
              <a:latin typeface="Arial" charset="0"/>
              <a:cs typeface="Arial" charset="0"/>
            </a:endParaRPr>
          </a:p>
          <a:p>
            <a:pPr eaLnBrk="1" fontAlgn="base" hangingPunct="1">
              <a:spcBef>
                <a:spcPct val="0"/>
              </a:spcBef>
              <a:spcAft>
                <a:spcPct val="0"/>
              </a:spcAft>
            </a:pPr>
            <a:endParaRPr lang="en-US" sz="2600" b="1" dirty="0">
              <a:solidFill>
                <a:srgbClr val="000000"/>
              </a:solidFill>
              <a:latin typeface="Arial" charset="0"/>
              <a:cs typeface="Arial" charset="0"/>
            </a:endParaRPr>
          </a:p>
          <a:p>
            <a:pPr eaLnBrk="1" fontAlgn="base" hangingPunct="1">
              <a:spcBef>
                <a:spcPct val="0"/>
              </a:spcBef>
              <a:spcAft>
                <a:spcPct val="0"/>
              </a:spcAft>
            </a:pPr>
            <a:endParaRPr lang="en-US" sz="2600" b="1" dirty="0">
              <a:solidFill>
                <a:srgbClr val="000000"/>
              </a:solidFill>
              <a:latin typeface="Arial" charset="0"/>
              <a:cs typeface="Arial" charset="0"/>
            </a:endParaRPr>
          </a:p>
        </p:txBody>
      </p:sp>
      <p:grpSp>
        <p:nvGrpSpPr>
          <p:cNvPr id="33796" name="Group 6"/>
          <p:cNvGrpSpPr>
            <a:grpSpLocks/>
          </p:cNvGrpSpPr>
          <p:nvPr/>
        </p:nvGrpSpPr>
        <p:grpSpPr bwMode="auto">
          <a:xfrm>
            <a:off x="2649538" y="2743205"/>
            <a:ext cx="4056062" cy="838201"/>
            <a:chOff x="3097" y="3257"/>
            <a:chExt cx="2280" cy="528"/>
          </a:xfrm>
        </p:grpSpPr>
        <p:sp>
          <p:nvSpPr>
            <p:cNvPr id="33804" name="Text Box 7"/>
            <p:cNvSpPr txBox="1">
              <a:spLocks noChangeArrowheads="1"/>
            </p:cNvSpPr>
            <p:nvPr/>
          </p:nvSpPr>
          <p:spPr bwMode="auto">
            <a:xfrm>
              <a:off x="3097" y="3458"/>
              <a:ext cx="22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sz="2800" dirty="0">
                  <a:solidFill>
                    <a:srgbClr val="000000"/>
                  </a:solidFill>
                </a:rPr>
                <a:t>6(</a:t>
              </a:r>
              <a:r>
                <a:rPr lang="en-US" sz="2800" dirty="0">
                  <a:solidFill>
                    <a:srgbClr val="0000FF"/>
                  </a:solidFill>
                </a:rPr>
                <a:t>36</a:t>
              </a:r>
              <a:r>
                <a:rPr lang="en-US" sz="2800" dirty="0">
                  <a:solidFill>
                    <a:srgbClr val="000000"/>
                  </a:solidFill>
                </a:rPr>
                <a:t>) + 8(</a:t>
              </a:r>
              <a:r>
                <a:rPr lang="en-US" sz="2800" dirty="0">
                  <a:solidFill>
                    <a:srgbClr val="0000FF"/>
                  </a:solidFill>
                </a:rPr>
                <a:t>108</a:t>
              </a:r>
              <a:r>
                <a:rPr lang="en-US" sz="2800" dirty="0">
                  <a:solidFill>
                    <a:srgbClr val="000000"/>
                  </a:solidFill>
                  <a:sym typeface="Symbol" pitchFamily="18" charset="2"/>
                </a:rPr>
                <a:t>) = 144(7.5)</a:t>
              </a:r>
              <a:endParaRPr lang="en-US" sz="2800" dirty="0">
                <a:solidFill>
                  <a:srgbClr val="000000"/>
                </a:solidFill>
              </a:endParaRPr>
            </a:p>
          </p:txBody>
        </p:sp>
        <p:sp>
          <p:nvSpPr>
            <p:cNvPr id="33805" name="Text Box 8"/>
            <p:cNvSpPr txBox="1">
              <a:spLocks noChangeArrowheads="1"/>
            </p:cNvSpPr>
            <p:nvPr/>
          </p:nvSpPr>
          <p:spPr bwMode="auto">
            <a:xfrm>
              <a:off x="4355" y="3257"/>
              <a:ext cx="38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sz="2800" b="1" dirty="0">
                  <a:solidFill>
                    <a:srgbClr val="FF0000"/>
                  </a:solidFill>
                </a:rPr>
                <a:t>?</a:t>
              </a:r>
            </a:p>
          </p:txBody>
        </p:sp>
      </p:grpSp>
      <p:grpSp>
        <p:nvGrpSpPr>
          <p:cNvPr id="33797" name="Group 9"/>
          <p:cNvGrpSpPr>
            <a:grpSpLocks/>
          </p:cNvGrpSpPr>
          <p:nvPr/>
        </p:nvGrpSpPr>
        <p:grpSpPr bwMode="auto">
          <a:xfrm>
            <a:off x="3552651" y="3499429"/>
            <a:ext cx="3352800" cy="1219201"/>
            <a:chOff x="3398" y="3406"/>
            <a:chExt cx="1566" cy="768"/>
          </a:xfrm>
        </p:grpSpPr>
        <p:sp>
          <p:nvSpPr>
            <p:cNvPr id="33802" name="Text Box 10"/>
            <p:cNvSpPr txBox="1">
              <a:spLocks noChangeArrowheads="1"/>
            </p:cNvSpPr>
            <p:nvPr/>
          </p:nvSpPr>
          <p:spPr bwMode="auto">
            <a:xfrm>
              <a:off x="3398" y="3573"/>
              <a:ext cx="1566"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sz="2800" dirty="0">
                  <a:solidFill>
                    <a:srgbClr val="000000"/>
                  </a:solidFill>
                </a:rPr>
                <a:t>216 + 864</a:t>
              </a:r>
              <a:r>
                <a:rPr lang="en-US" sz="2800" dirty="0">
                  <a:solidFill>
                    <a:srgbClr val="000000"/>
                  </a:solidFill>
                  <a:sym typeface="Symbol" pitchFamily="18" charset="2"/>
                </a:rPr>
                <a:t> = 1080</a:t>
              </a:r>
              <a:r>
                <a:rPr lang="en-US" sz="2800" dirty="0">
                  <a:solidFill>
                    <a:srgbClr val="000000"/>
                  </a:solidFill>
                </a:rPr>
                <a:t> </a:t>
              </a:r>
            </a:p>
          </p:txBody>
        </p:sp>
        <p:sp>
          <p:nvSpPr>
            <p:cNvPr id="33803" name="Text Box 11"/>
            <p:cNvSpPr txBox="1">
              <a:spLocks noChangeArrowheads="1"/>
            </p:cNvSpPr>
            <p:nvPr/>
          </p:nvSpPr>
          <p:spPr bwMode="auto">
            <a:xfrm>
              <a:off x="4110" y="3406"/>
              <a:ext cx="38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sz="2800" b="1" dirty="0">
                  <a:solidFill>
                    <a:srgbClr val="FF0000"/>
                  </a:solidFill>
                </a:rPr>
                <a:t>?</a:t>
              </a:r>
            </a:p>
          </p:txBody>
        </p:sp>
      </p:grpSp>
      <p:grpSp>
        <p:nvGrpSpPr>
          <p:cNvPr id="33798" name="Group 12"/>
          <p:cNvGrpSpPr>
            <a:grpSpLocks/>
          </p:cNvGrpSpPr>
          <p:nvPr/>
        </p:nvGrpSpPr>
        <p:grpSpPr bwMode="auto">
          <a:xfrm>
            <a:off x="4068762" y="4495800"/>
            <a:ext cx="2941638" cy="762000"/>
            <a:chOff x="3737" y="3673"/>
            <a:chExt cx="1124" cy="480"/>
          </a:xfrm>
        </p:grpSpPr>
        <p:sp>
          <p:nvSpPr>
            <p:cNvPr id="33800" name="Text Box 13"/>
            <p:cNvSpPr txBox="1">
              <a:spLocks noChangeArrowheads="1"/>
            </p:cNvSpPr>
            <p:nvPr/>
          </p:nvSpPr>
          <p:spPr bwMode="auto">
            <a:xfrm>
              <a:off x="3737" y="3826"/>
              <a:ext cx="11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sz="2800" dirty="0">
                  <a:solidFill>
                    <a:srgbClr val="000000"/>
                  </a:solidFill>
                </a:rPr>
                <a:t>1080</a:t>
              </a:r>
              <a:r>
                <a:rPr lang="en-US" sz="2800" dirty="0">
                  <a:solidFill>
                    <a:srgbClr val="000000"/>
                  </a:solidFill>
                  <a:sym typeface="Symbol" pitchFamily="18" charset="2"/>
                </a:rPr>
                <a:t> = 1080</a:t>
              </a:r>
              <a:endParaRPr lang="en-US" sz="2800" dirty="0">
                <a:solidFill>
                  <a:srgbClr val="000000"/>
                </a:solidFill>
              </a:endParaRPr>
            </a:p>
          </p:txBody>
        </p:sp>
        <p:sp>
          <p:nvSpPr>
            <p:cNvPr id="33801" name="Text Box 14"/>
            <p:cNvSpPr txBox="1">
              <a:spLocks noChangeArrowheads="1"/>
            </p:cNvSpPr>
            <p:nvPr/>
          </p:nvSpPr>
          <p:spPr bwMode="auto">
            <a:xfrm>
              <a:off x="4054" y="3673"/>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sz="2800" b="1" dirty="0">
                  <a:solidFill>
                    <a:srgbClr val="FF0000"/>
                  </a:solidFill>
                </a:rPr>
                <a:t>?</a:t>
              </a:r>
            </a:p>
          </p:txBody>
        </p:sp>
      </p:grpSp>
      <p:sp>
        <p:nvSpPr>
          <p:cNvPr id="33799" name="Rectangle 15"/>
          <p:cNvSpPr>
            <a:spLocks noChangeArrowheads="1"/>
          </p:cNvSpPr>
          <p:nvPr/>
        </p:nvSpPr>
        <p:spPr bwMode="auto">
          <a:xfrm>
            <a:off x="6128544" y="4722167"/>
            <a:ext cx="10342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wrap="square">
            <a:spAutoFit/>
          </a:bodyPr>
          <a:lstStyle/>
          <a:p>
            <a:pPr fontAlgn="base">
              <a:spcBef>
                <a:spcPct val="20000"/>
              </a:spcBef>
              <a:spcAft>
                <a:spcPct val="0"/>
              </a:spcAft>
            </a:pPr>
            <a:r>
              <a:rPr lang="en-US" sz="2400" b="1" dirty="0">
                <a:solidFill>
                  <a:srgbClr val="0000FF"/>
                </a:solidFill>
                <a:sym typeface="Wingdings" pitchFamily="2" charset="2"/>
              </a:rPr>
              <a:t></a:t>
            </a:r>
          </a:p>
        </p:txBody>
      </p:sp>
    </p:spTree>
    <p:extLst>
      <p:ext uri="{BB962C8B-B14F-4D97-AF65-F5344CB8AC3E}">
        <p14:creationId xmlns:p14="http://schemas.microsoft.com/office/powerpoint/2010/main" val="11305611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7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9"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5875" y="76200"/>
            <a:ext cx="9144000" cy="838200"/>
          </a:xfrm>
          <a:noFill/>
        </p:spPr>
        <p:txBody>
          <a:bodyPr/>
          <a:lstStyle/>
          <a:p>
            <a:r>
              <a:rPr lang="en-US" sz="4000" dirty="0">
                <a:solidFill>
                  <a:srgbClr val="FF0000"/>
                </a:solidFill>
                <a:latin typeface="Arial" charset="0"/>
                <a:cs typeface="Arial" charset="0"/>
              </a:rPr>
              <a:t>Distance</a:t>
            </a:r>
            <a:r>
              <a:rPr lang="en-US" sz="4000" dirty="0">
                <a:latin typeface="Arial" charset="0"/>
                <a:cs typeface="Arial" charset="0"/>
              </a:rPr>
              <a:t> Problems:</a:t>
            </a:r>
          </a:p>
        </p:txBody>
      </p:sp>
      <p:sp>
        <p:nvSpPr>
          <p:cNvPr id="581635" name="Rectangle 3"/>
          <p:cNvSpPr>
            <a:spLocks noChangeArrowheads="1"/>
          </p:cNvSpPr>
          <p:nvPr/>
        </p:nvSpPr>
        <p:spPr bwMode="auto">
          <a:xfrm>
            <a:off x="1524000" y="1600200"/>
            <a:ext cx="6248400" cy="533400"/>
          </a:xfrm>
          <a:prstGeom prst="rect">
            <a:avLst/>
          </a:prstGeom>
          <a:solidFill>
            <a:srgbClr val="FFFFCC"/>
          </a:solidFill>
          <a:ln w="9525">
            <a:solidFill>
              <a:schemeClr val="tx1"/>
            </a:solidFill>
            <a:miter lim="800000"/>
            <a:headEnd/>
            <a:tailEnd/>
          </a:ln>
          <a:effectLst/>
        </p:spPr>
        <p:txBody>
          <a:bodyPr anchor="ctr"/>
          <a:lstStyle/>
          <a:p>
            <a:pPr marL="342900" indent="-342900" algn="ctr" fontAlgn="base">
              <a:lnSpc>
                <a:spcPct val="90000"/>
              </a:lnSpc>
              <a:spcBef>
                <a:spcPct val="20000"/>
              </a:spcBef>
              <a:spcAft>
                <a:spcPct val="0"/>
              </a:spcAft>
              <a:buClr>
                <a:srgbClr val="000000"/>
              </a:buClr>
              <a:buSzPct val="65000"/>
              <a:buFont typeface="Wingdings" pitchFamily="2" charset="2"/>
              <a:buNone/>
              <a:defRPr/>
            </a:pPr>
            <a:r>
              <a:rPr lang="en-US" sz="2800" b="1" dirty="0">
                <a:solidFill>
                  <a:srgbClr val="000000"/>
                </a:solidFill>
              </a:rPr>
              <a:t>distance = </a:t>
            </a:r>
            <a:r>
              <a:rPr lang="en-US" sz="2800" b="1" dirty="0">
                <a:solidFill>
                  <a:srgbClr val="000000"/>
                </a:solidFill>
                <a:cs typeface="Times New Roman" pitchFamily="18" charset="0"/>
                <a:sym typeface="Symbol" pitchFamily="18" charset="2"/>
              </a:rPr>
              <a:t>rate · time   or   </a:t>
            </a:r>
            <a:r>
              <a:rPr lang="en-US" sz="2800" b="1" i="1" dirty="0">
                <a:solidFill>
                  <a:srgbClr val="000000"/>
                </a:solidFill>
                <a:cs typeface="Times New Roman" pitchFamily="18" charset="0"/>
                <a:sym typeface="Symbol" pitchFamily="18" charset="2"/>
              </a:rPr>
              <a:t>d = r </a:t>
            </a:r>
            <a:r>
              <a:rPr lang="en-US" sz="2800" b="1" dirty="0">
                <a:solidFill>
                  <a:srgbClr val="000000"/>
                </a:solidFill>
                <a:cs typeface="Times New Roman" pitchFamily="18" charset="0"/>
                <a:sym typeface="Symbol" pitchFamily="18" charset="2"/>
              </a:rPr>
              <a:t>· </a:t>
            </a:r>
            <a:r>
              <a:rPr lang="en-US" sz="2800" b="1" i="1" dirty="0">
                <a:solidFill>
                  <a:srgbClr val="000000"/>
                </a:solidFill>
                <a:cs typeface="Times New Roman" pitchFamily="18" charset="0"/>
                <a:sym typeface="Symbol" pitchFamily="18" charset="2"/>
              </a:rPr>
              <a:t>t </a:t>
            </a:r>
          </a:p>
        </p:txBody>
      </p:sp>
      <p:sp>
        <p:nvSpPr>
          <p:cNvPr id="22532" name="Rectangle 4"/>
          <p:cNvSpPr>
            <a:spLocks noGrp="1" noChangeArrowheads="1"/>
          </p:cNvSpPr>
          <p:nvPr>
            <p:ph type="body" idx="1"/>
          </p:nvPr>
        </p:nvSpPr>
        <p:spPr>
          <a:xfrm>
            <a:off x="228600" y="762000"/>
            <a:ext cx="8534400" cy="1143000"/>
          </a:xfrm>
        </p:spPr>
        <p:txBody>
          <a:bodyPr/>
          <a:lstStyle/>
          <a:p>
            <a:pPr>
              <a:spcBef>
                <a:spcPct val="0"/>
              </a:spcBef>
              <a:buFont typeface="Wingdings" pitchFamily="2" charset="2"/>
              <a:buNone/>
            </a:pPr>
            <a:r>
              <a:rPr lang="en-US" sz="2400" dirty="0">
                <a:latin typeface="Arial" charset="0"/>
                <a:cs typeface="Arial" charset="0"/>
              </a:rPr>
              <a:t>	When the amount in the formula is </a:t>
            </a:r>
            <a:r>
              <a:rPr lang="en-US" sz="2400" i="1" dirty="0">
                <a:latin typeface="Arial" charset="0"/>
                <a:cs typeface="Arial" charset="0"/>
              </a:rPr>
              <a:t>distance</a:t>
            </a:r>
            <a:r>
              <a:rPr lang="en-US" sz="2400" dirty="0">
                <a:latin typeface="Arial" charset="0"/>
                <a:cs typeface="Arial" charset="0"/>
              </a:rPr>
              <a:t>, we refer to the formula as the </a:t>
            </a:r>
            <a:r>
              <a:rPr lang="en-US" sz="2400" b="1" dirty="0">
                <a:solidFill>
                  <a:schemeClr val="folHlink"/>
                </a:solidFill>
                <a:latin typeface="Arial" charset="0"/>
                <a:cs typeface="Arial" charset="0"/>
              </a:rPr>
              <a:t>distance formula</a:t>
            </a:r>
            <a:r>
              <a:rPr lang="en-US" sz="2400" dirty="0">
                <a:latin typeface="Arial" charset="0"/>
                <a:cs typeface="Arial" charset="0"/>
              </a:rPr>
              <a:t>. </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548703"/>
            <a:ext cx="9165772" cy="17946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bwMode="auto">
          <a:xfrm>
            <a:off x="1905000" y="3446051"/>
            <a:ext cx="228600" cy="211549"/>
          </a:xfrm>
          <a:prstGeom prst="rect">
            <a:avLst/>
          </a:prstGeom>
          <a:solidFill>
            <a:srgbClr val="9900FF"/>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1" name="Rectangle 10"/>
          <p:cNvSpPr/>
          <p:nvPr/>
        </p:nvSpPr>
        <p:spPr bwMode="auto">
          <a:xfrm>
            <a:off x="1905000" y="3886200"/>
            <a:ext cx="228600" cy="211549"/>
          </a:xfrm>
          <a:prstGeom prst="rect">
            <a:avLst/>
          </a:prstGeom>
          <a:solidFill>
            <a:srgbClr val="9900FF"/>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9698270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16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1" nodeType="clickEffect">
                                  <p:stCondLst>
                                    <p:cond delay="0"/>
                                  </p:stCondLst>
                                  <p:childTnLst>
                                    <p:anim calcmode="lin" valueType="num">
                                      <p:cBhvr additive="base">
                                        <p:cTn id="18" dur="500"/>
                                        <p:tgtEl>
                                          <p:spTgt spid="2"/>
                                        </p:tgtEl>
                                        <p:attrNameLst>
                                          <p:attrName>ppt_x</p:attrName>
                                        </p:attrNameLst>
                                      </p:cBhvr>
                                      <p:tavLst>
                                        <p:tav tm="0">
                                          <p:val>
                                            <p:strVal val="ppt_x"/>
                                          </p:val>
                                        </p:tav>
                                        <p:tav tm="100000">
                                          <p:val>
                                            <p:strVal val="ppt_x"/>
                                          </p:val>
                                        </p:tav>
                                      </p:tavLst>
                                    </p:anim>
                                    <p:anim calcmode="lin" valueType="num">
                                      <p:cBhvr additive="base">
                                        <p:cTn id="19" dur="500"/>
                                        <p:tgtEl>
                                          <p:spTgt spid="2"/>
                                        </p:tgtEl>
                                        <p:attrNameLst>
                                          <p:attrName>ppt_y</p:attrName>
                                        </p:attrNameLst>
                                      </p:cBhvr>
                                      <p:tavLst>
                                        <p:tav tm="0">
                                          <p:val>
                                            <p:strVal val="ppt_y"/>
                                          </p:val>
                                        </p:tav>
                                        <p:tav tm="100000">
                                          <p:val>
                                            <p:strVal val="1+ppt_h/2"/>
                                          </p:val>
                                        </p:tav>
                                      </p:tavLst>
                                    </p:anim>
                                    <p:set>
                                      <p:cBhvr>
                                        <p:cTn id="20" dur="1" fill="hold">
                                          <p:stCondLst>
                                            <p:cond delay="499"/>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1" nodeType="clickEffect">
                                  <p:stCondLst>
                                    <p:cond delay="0"/>
                                  </p:stCondLst>
                                  <p:childTnLst>
                                    <p:anim calcmode="lin" valueType="num">
                                      <p:cBhvr additive="base">
                                        <p:cTn id="24" dur="500"/>
                                        <p:tgtEl>
                                          <p:spTgt spid="11"/>
                                        </p:tgtEl>
                                        <p:attrNameLst>
                                          <p:attrName>ppt_x</p:attrName>
                                        </p:attrNameLst>
                                      </p:cBhvr>
                                      <p:tavLst>
                                        <p:tav tm="0">
                                          <p:val>
                                            <p:strVal val="ppt_x"/>
                                          </p:val>
                                        </p:tav>
                                        <p:tav tm="100000">
                                          <p:val>
                                            <p:strVal val="ppt_x"/>
                                          </p:val>
                                        </p:tav>
                                      </p:tavLst>
                                    </p:anim>
                                    <p:anim calcmode="lin" valueType="num">
                                      <p:cBhvr additive="base">
                                        <p:cTn id="25" dur="500"/>
                                        <p:tgtEl>
                                          <p:spTgt spid="11"/>
                                        </p:tgtEl>
                                        <p:attrNameLst>
                                          <p:attrName>ppt_y</p:attrName>
                                        </p:attrNameLst>
                                      </p:cBhvr>
                                      <p:tavLst>
                                        <p:tav tm="0">
                                          <p:val>
                                            <p:strVal val="ppt_y"/>
                                          </p:val>
                                        </p:tav>
                                        <p:tav tm="100000">
                                          <p:val>
                                            <p:strVal val="1+ppt_h/2"/>
                                          </p:val>
                                        </p:tav>
                                      </p:tavLst>
                                    </p:anim>
                                    <p:set>
                                      <p:cBhvr>
                                        <p:cTn id="26"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5" grpId="0" animBg="1"/>
      <p:bldP spid="2" grpId="0" animBg="1"/>
      <p:bldP spid="2" grpId="1" animBg="1"/>
      <p:bldP spid="11" grpId="0" animBg="1"/>
      <p:bldP spid="11" grpId="1"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1000" y="0"/>
            <a:ext cx="8305800" cy="990600"/>
          </a:xfrm>
        </p:spPr>
        <p:txBody>
          <a:bodyPr/>
          <a:lstStyle/>
          <a:p>
            <a:r>
              <a:rPr lang="en-US" dirty="0">
                <a:latin typeface="Arial" charset="0"/>
                <a:ea typeface="ＭＳ Ｐゴシック" pitchFamily="34" charset="-128"/>
                <a:cs typeface="Arial" charset="0"/>
              </a:rPr>
              <a:t>Solving </a:t>
            </a:r>
            <a:r>
              <a:rPr lang="en-US" dirty="0">
                <a:solidFill>
                  <a:srgbClr val="FF0000"/>
                </a:solidFill>
                <a:latin typeface="Arial" charset="0"/>
                <a:ea typeface="ＭＳ Ｐゴシック" pitchFamily="34" charset="-128"/>
                <a:cs typeface="Arial" charset="0"/>
              </a:rPr>
              <a:t>Percent</a:t>
            </a:r>
            <a:r>
              <a:rPr lang="en-US" dirty="0">
                <a:latin typeface="Arial" charset="0"/>
                <a:ea typeface="ＭＳ Ｐゴシック" pitchFamily="34" charset="-128"/>
                <a:cs typeface="Arial" charset="0"/>
              </a:rPr>
              <a:t> Problems</a:t>
            </a:r>
          </a:p>
        </p:txBody>
      </p:sp>
      <p:sp>
        <p:nvSpPr>
          <p:cNvPr id="28675" name="Rectangle 3"/>
          <p:cNvSpPr>
            <a:spLocks noChangeArrowheads="1"/>
          </p:cNvSpPr>
          <p:nvPr/>
        </p:nvSpPr>
        <p:spPr bwMode="auto">
          <a:xfrm>
            <a:off x="457200" y="1371600"/>
            <a:ext cx="7696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fontAlgn="base">
              <a:lnSpc>
                <a:spcPct val="90000"/>
              </a:lnSpc>
              <a:spcBef>
                <a:spcPct val="20000"/>
              </a:spcBef>
              <a:spcAft>
                <a:spcPct val="0"/>
              </a:spcAft>
              <a:buClr>
                <a:srgbClr val="000000"/>
              </a:buClr>
              <a:buSzPct val="75000"/>
              <a:buFont typeface="Wingdings" pitchFamily="2" charset="2"/>
              <a:buNone/>
            </a:pPr>
            <a:r>
              <a:rPr lang="en-US" sz="2800" dirty="0">
                <a:solidFill>
                  <a:srgbClr val="000000"/>
                </a:solidFill>
                <a:latin typeface="Arial" charset="0"/>
                <a:cs typeface="Arial" charset="0"/>
              </a:rPr>
              <a:t>A percent problem has three different parts:</a:t>
            </a:r>
          </a:p>
        </p:txBody>
      </p:sp>
      <p:sp>
        <p:nvSpPr>
          <p:cNvPr id="28676" name="Rectangle 4"/>
          <p:cNvSpPr>
            <a:spLocks noChangeArrowheads="1"/>
          </p:cNvSpPr>
          <p:nvPr/>
        </p:nvSpPr>
        <p:spPr bwMode="auto">
          <a:xfrm>
            <a:off x="1219200" y="3505200"/>
            <a:ext cx="6553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fontAlgn="base">
              <a:lnSpc>
                <a:spcPct val="90000"/>
              </a:lnSpc>
              <a:spcBef>
                <a:spcPct val="20000"/>
              </a:spcBef>
              <a:spcAft>
                <a:spcPct val="0"/>
              </a:spcAft>
              <a:buClr>
                <a:srgbClr val="000000"/>
              </a:buClr>
              <a:buSzPct val="75000"/>
              <a:buFont typeface="Wingdings" pitchFamily="2" charset="2"/>
              <a:buNone/>
            </a:pPr>
            <a:r>
              <a:rPr lang="en-US" sz="2400" dirty="0">
                <a:solidFill>
                  <a:srgbClr val="000000"/>
                </a:solidFill>
                <a:latin typeface="Arial" charset="0"/>
                <a:cs typeface="Arial" charset="0"/>
              </a:rPr>
              <a:t>1.  When we do not know the </a:t>
            </a:r>
            <a:r>
              <a:rPr lang="en-US" sz="2400" b="1" dirty="0">
                <a:solidFill>
                  <a:srgbClr val="000000"/>
                </a:solidFill>
                <a:latin typeface="Arial" charset="0"/>
                <a:cs typeface="Arial" charset="0"/>
              </a:rPr>
              <a:t>amount:</a:t>
            </a:r>
          </a:p>
        </p:txBody>
      </p:sp>
      <p:sp>
        <p:nvSpPr>
          <p:cNvPr id="28677" name="Rectangle 5"/>
          <p:cNvSpPr>
            <a:spLocks noChangeArrowheads="1"/>
          </p:cNvSpPr>
          <p:nvPr/>
        </p:nvSpPr>
        <p:spPr bwMode="auto">
          <a:xfrm>
            <a:off x="2743200" y="3810000"/>
            <a:ext cx="251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fontAlgn="base">
              <a:lnSpc>
                <a:spcPct val="90000"/>
              </a:lnSpc>
              <a:spcBef>
                <a:spcPct val="20000"/>
              </a:spcBef>
              <a:spcAft>
                <a:spcPct val="0"/>
              </a:spcAft>
              <a:buClr>
                <a:srgbClr val="000000"/>
              </a:buClr>
              <a:buSzPct val="75000"/>
              <a:buFont typeface="Wingdings" pitchFamily="2" charset="2"/>
              <a:buNone/>
            </a:pPr>
            <a:r>
              <a:rPr lang="en-US" sz="2400" b="1" i="1" dirty="0">
                <a:solidFill>
                  <a:srgbClr val="FF0000"/>
                </a:solidFill>
                <a:latin typeface="Arial" charset="0"/>
                <a:cs typeface="Arial" charset="0"/>
              </a:rPr>
              <a:t>n</a:t>
            </a:r>
            <a:r>
              <a:rPr lang="en-US" sz="2400" dirty="0">
                <a:solidFill>
                  <a:srgbClr val="000000"/>
                </a:solidFill>
                <a:latin typeface="Arial" charset="0"/>
                <a:cs typeface="Arial" charset="0"/>
              </a:rPr>
              <a:t> = 10% </a:t>
            </a:r>
            <a:r>
              <a:rPr lang="en-US" sz="2400" dirty="0">
                <a:solidFill>
                  <a:srgbClr val="000000"/>
                </a:solidFill>
                <a:latin typeface="Arial" charset="0"/>
                <a:cs typeface="Arial" charset="0"/>
                <a:sym typeface="Symbol" pitchFamily="18" charset="2"/>
              </a:rPr>
              <a:t>·</a:t>
            </a:r>
            <a:r>
              <a:rPr lang="en-US" sz="2400" dirty="0">
                <a:solidFill>
                  <a:srgbClr val="000000"/>
                </a:solidFill>
                <a:latin typeface="Arial" charset="0"/>
                <a:cs typeface="Arial" charset="0"/>
              </a:rPr>
              <a:t> 500</a:t>
            </a:r>
          </a:p>
        </p:txBody>
      </p:sp>
      <p:sp>
        <p:nvSpPr>
          <p:cNvPr id="28678" name="Rectangle 6"/>
          <p:cNvSpPr>
            <a:spLocks noChangeArrowheads="1"/>
          </p:cNvSpPr>
          <p:nvPr/>
        </p:nvSpPr>
        <p:spPr bwMode="auto">
          <a:xfrm>
            <a:off x="457200" y="2667000"/>
            <a:ext cx="838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fontAlgn="base">
              <a:lnSpc>
                <a:spcPct val="90000"/>
              </a:lnSpc>
              <a:spcBef>
                <a:spcPct val="20000"/>
              </a:spcBef>
              <a:spcAft>
                <a:spcPct val="0"/>
              </a:spcAft>
              <a:buClr>
                <a:srgbClr val="000000"/>
              </a:buClr>
              <a:buSzPct val="75000"/>
              <a:buFont typeface="Wingdings" pitchFamily="2" charset="2"/>
              <a:buNone/>
            </a:pPr>
            <a:r>
              <a:rPr lang="en-US" sz="2800" dirty="0">
                <a:solidFill>
                  <a:srgbClr val="000000"/>
                </a:solidFill>
                <a:latin typeface="Arial" charset="0"/>
                <a:cs typeface="Arial" charset="0"/>
              </a:rPr>
              <a:t>Any one of the three quantities may be unknown.</a:t>
            </a:r>
          </a:p>
        </p:txBody>
      </p:sp>
      <p:sp>
        <p:nvSpPr>
          <p:cNvPr id="28679" name="Rectangle 7"/>
          <p:cNvSpPr>
            <a:spLocks noChangeArrowheads="1"/>
          </p:cNvSpPr>
          <p:nvPr/>
        </p:nvSpPr>
        <p:spPr bwMode="auto">
          <a:xfrm>
            <a:off x="1905000" y="1985963"/>
            <a:ext cx="5257800"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18288" rIns="45720" bIns="18288"/>
          <a:lstStyle/>
          <a:p>
            <a:pPr algn="ctr" fontAlgn="base">
              <a:lnSpc>
                <a:spcPct val="90000"/>
              </a:lnSpc>
              <a:spcBef>
                <a:spcPct val="20000"/>
              </a:spcBef>
              <a:spcAft>
                <a:spcPct val="0"/>
              </a:spcAft>
              <a:buClr>
                <a:srgbClr val="000000"/>
              </a:buClr>
              <a:buSzPct val="75000"/>
              <a:buFont typeface="Wingdings" pitchFamily="2" charset="2"/>
              <a:buNone/>
            </a:pPr>
            <a:r>
              <a:rPr lang="en-US" sz="2800" b="1" dirty="0">
                <a:solidFill>
                  <a:srgbClr val="000000"/>
                </a:solidFill>
                <a:latin typeface="Arial" charset="0"/>
                <a:cs typeface="Arial" charset="0"/>
              </a:rPr>
              <a:t>amount = percent </a:t>
            </a:r>
            <a:r>
              <a:rPr lang="en-US" sz="2400" dirty="0">
                <a:solidFill>
                  <a:srgbClr val="000000"/>
                </a:solidFill>
                <a:latin typeface="Arial" charset="0"/>
                <a:cs typeface="Arial" charset="0"/>
                <a:sym typeface="Symbol" pitchFamily="18" charset="2"/>
              </a:rPr>
              <a:t>x </a:t>
            </a:r>
            <a:r>
              <a:rPr lang="en-US" sz="2800" b="1" dirty="0">
                <a:solidFill>
                  <a:srgbClr val="000000"/>
                </a:solidFill>
                <a:latin typeface="Arial" charset="0"/>
                <a:cs typeface="Arial" charset="0"/>
                <a:sym typeface="Symbol" pitchFamily="18" charset="2"/>
              </a:rPr>
              <a:t>base</a:t>
            </a:r>
          </a:p>
        </p:txBody>
      </p:sp>
      <p:sp>
        <p:nvSpPr>
          <p:cNvPr id="28680" name="Rectangle 8"/>
          <p:cNvSpPr>
            <a:spLocks noChangeArrowheads="1"/>
          </p:cNvSpPr>
          <p:nvPr/>
        </p:nvSpPr>
        <p:spPr bwMode="auto">
          <a:xfrm>
            <a:off x="1219200" y="4495800"/>
            <a:ext cx="5181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fontAlgn="base">
              <a:lnSpc>
                <a:spcPct val="90000"/>
              </a:lnSpc>
              <a:spcBef>
                <a:spcPct val="20000"/>
              </a:spcBef>
              <a:spcAft>
                <a:spcPct val="0"/>
              </a:spcAft>
              <a:buClr>
                <a:srgbClr val="000000"/>
              </a:buClr>
              <a:buSzPct val="75000"/>
              <a:buFont typeface="Wingdings" pitchFamily="2" charset="2"/>
              <a:buNone/>
            </a:pPr>
            <a:r>
              <a:rPr lang="en-US" sz="2400" dirty="0">
                <a:solidFill>
                  <a:srgbClr val="000000"/>
                </a:solidFill>
                <a:latin typeface="Arial" charset="0"/>
                <a:cs typeface="Arial" charset="0"/>
              </a:rPr>
              <a:t>2.  When we do not know the </a:t>
            </a:r>
            <a:r>
              <a:rPr lang="en-US" sz="2400" b="1" dirty="0">
                <a:solidFill>
                  <a:srgbClr val="000000"/>
                </a:solidFill>
                <a:latin typeface="Arial" charset="0"/>
                <a:cs typeface="Arial" charset="0"/>
              </a:rPr>
              <a:t>base</a:t>
            </a:r>
            <a:r>
              <a:rPr lang="en-US" sz="2400" dirty="0">
                <a:solidFill>
                  <a:srgbClr val="000000"/>
                </a:solidFill>
                <a:latin typeface="Arial" charset="0"/>
                <a:cs typeface="Arial" charset="0"/>
              </a:rPr>
              <a:t>:</a:t>
            </a:r>
          </a:p>
        </p:txBody>
      </p:sp>
      <p:sp>
        <p:nvSpPr>
          <p:cNvPr id="28681" name="Rectangle 9"/>
          <p:cNvSpPr>
            <a:spLocks noChangeArrowheads="1"/>
          </p:cNvSpPr>
          <p:nvPr/>
        </p:nvSpPr>
        <p:spPr bwMode="auto">
          <a:xfrm>
            <a:off x="2743200" y="4800600"/>
            <a:ext cx="251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fontAlgn="base">
              <a:lnSpc>
                <a:spcPct val="90000"/>
              </a:lnSpc>
              <a:spcBef>
                <a:spcPct val="20000"/>
              </a:spcBef>
              <a:spcAft>
                <a:spcPct val="0"/>
              </a:spcAft>
              <a:buClr>
                <a:srgbClr val="000000"/>
              </a:buClr>
              <a:buSzPct val="75000"/>
              <a:buFont typeface="Wingdings" pitchFamily="2" charset="2"/>
              <a:buNone/>
            </a:pPr>
            <a:r>
              <a:rPr lang="en-US" sz="2400" dirty="0">
                <a:solidFill>
                  <a:srgbClr val="000000"/>
                </a:solidFill>
                <a:latin typeface="Arial" charset="0"/>
                <a:cs typeface="Arial" charset="0"/>
              </a:rPr>
              <a:t>50 = 10% </a:t>
            </a:r>
            <a:r>
              <a:rPr lang="en-US" sz="2400" dirty="0">
                <a:solidFill>
                  <a:srgbClr val="000000"/>
                </a:solidFill>
                <a:latin typeface="Arial" charset="0"/>
                <a:cs typeface="Arial" charset="0"/>
                <a:sym typeface="Symbol" pitchFamily="18" charset="2"/>
              </a:rPr>
              <a:t>·</a:t>
            </a:r>
            <a:r>
              <a:rPr lang="en-US" sz="2400" dirty="0">
                <a:solidFill>
                  <a:srgbClr val="000000"/>
                </a:solidFill>
                <a:latin typeface="Arial" charset="0"/>
                <a:cs typeface="Arial" charset="0"/>
              </a:rPr>
              <a:t> </a:t>
            </a:r>
            <a:r>
              <a:rPr lang="en-US" sz="2400" b="1" i="1" dirty="0">
                <a:solidFill>
                  <a:srgbClr val="FF0000"/>
                </a:solidFill>
                <a:latin typeface="Arial" charset="0"/>
                <a:cs typeface="Arial" charset="0"/>
              </a:rPr>
              <a:t>n</a:t>
            </a:r>
          </a:p>
        </p:txBody>
      </p:sp>
      <p:sp>
        <p:nvSpPr>
          <p:cNvPr id="28682" name="Rectangle 10"/>
          <p:cNvSpPr>
            <a:spLocks noChangeArrowheads="1"/>
          </p:cNvSpPr>
          <p:nvPr/>
        </p:nvSpPr>
        <p:spPr bwMode="auto">
          <a:xfrm>
            <a:off x="1219200" y="5486400"/>
            <a:ext cx="6477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fontAlgn="base">
              <a:lnSpc>
                <a:spcPct val="90000"/>
              </a:lnSpc>
              <a:spcBef>
                <a:spcPct val="20000"/>
              </a:spcBef>
              <a:spcAft>
                <a:spcPct val="0"/>
              </a:spcAft>
              <a:buClr>
                <a:srgbClr val="000000"/>
              </a:buClr>
              <a:buSzPct val="75000"/>
              <a:buFont typeface="Wingdings" pitchFamily="2" charset="2"/>
              <a:buNone/>
            </a:pPr>
            <a:r>
              <a:rPr lang="en-US" sz="2400" dirty="0">
                <a:solidFill>
                  <a:srgbClr val="000000"/>
                </a:solidFill>
                <a:latin typeface="Arial" charset="0"/>
                <a:cs typeface="Arial" charset="0"/>
              </a:rPr>
              <a:t>3.  When we do not know the </a:t>
            </a:r>
            <a:r>
              <a:rPr lang="en-US" sz="2400" b="1" dirty="0">
                <a:solidFill>
                  <a:srgbClr val="000000"/>
                </a:solidFill>
                <a:latin typeface="Arial" charset="0"/>
                <a:cs typeface="Arial" charset="0"/>
              </a:rPr>
              <a:t>percent</a:t>
            </a:r>
            <a:r>
              <a:rPr lang="en-US" sz="2400" dirty="0">
                <a:solidFill>
                  <a:srgbClr val="000000"/>
                </a:solidFill>
                <a:latin typeface="Arial" charset="0"/>
                <a:cs typeface="Arial" charset="0"/>
              </a:rPr>
              <a:t>:</a:t>
            </a:r>
          </a:p>
        </p:txBody>
      </p:sp>
      <p:sp>
        <p:nvSpPr>
          <p:cNvPr id="28683" name="Rectangle 11"/>
          <p:cNvSpPr>
            <a:spLocks noChangeArrowheads="1"/>
          </p:cNvSpPr>
          <p:nvPr/>
        </p:nvSpPr>
        <p:spPr bwMode="auto">
          <a:xfrm>
            <a:off x="2743200" y="5791200"/>
            <a:ext cx="251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fontAlgn="base">
              <a:lnSpc>
                <a:spcPct val="90000"/>
              </a:lnSpc>
              <a:spcBef>
                <a:spcPct val="20000"/>
              </a:spcBef>
              <a:spcAft>
                <a:spcPct val="0"/>
              </a:spcAft>
              <a:buClr>
                <a:srgbClr val="000000"/>
              </a:buClr>
              <a:buSzPct val="75000"/>
              <a:buFont typeface="Wingdings" pitchFamily="2" charset="2"/>
              <a:buNone/>
            </a:pPr>
            <a:r>
              <a:rPr lang="en-US" sz="2400" dirty="0">
                <a:solidFill>
                  <a:srgbClr val="000000"/>
                </a:solidFill>
                <a:latin typeface="Arial" charset="0"/>
                <a:cs typeface="Arial" charset="0"/>
              </a:rPr>
              <a:t>50 = </a:t>
            </a:r>
            <a:r>
              <a:rPr lang="en-US" sz="2400" b="1" i="1" dirty="0">
                <a:solidFill>
                  <a:srgbClr val="FF0000"/>
                </a:solidFill>
                <a:latin typeface="Arial" charset="0"/>
                <a:cs typeface="Arial" charset="0"/>
              </a:rPr>
              <a:t>n</a:t>
            </a:r>
            <a:r>
              <a:rPr lang="en-US" sz="2400" dirty="0">
                <a:solidFill>
                  <a:srgbClr val="000000"/>
                </a:solidFill>
                <a:latin typeface="Arial" charset="0"/>
                <a:cs typeface="Arial" charset="0"/>
              </a:rPr>
              <a:t> </a:t>
            </a:r>
            <a:r>
              <a:rPr lang="en-US" sz="2400" dirty="0">
                <a:solidFill>
                  <a:srgbClr val="000000"/>
                </a:solidFill>
                <a:latin typeface="Arial" charset="0"/>
                <a:cs typeface="Arial" charset="0"/>
                <a:sym typeface="Symbol" pitchFamily="18" charset="2"/>
              </a:rPr>
              <a:t>·</a:t>
            </a:r>
            <a:r>
              <a:rPr lang="en-US" sz="2400" dirty="0">
                <a:solidFill>
                  <a:srgbClr val="000000"/>
                </a:solidFill>
                <a:latin typeface="Arial" charset="0"/>
                <a:cs typeface="Arial" charset="0"/>
              </a:rPr>
              <a:t> 500</a:t>
            </a:r>
          </a:p>
        </p:txBody>
      </p:sp>
      <p:sp>
        <p:nvSpPr>
          <p:cNvPr id="2" name="TextBox 1"/>
          <p:cNvSpPr txBox="1"/>
          <p:nvPr/>
        </p:nvSpPr>
        <p:spPr>
          <a:xfrm>
            <a:off x="81904" y="838200"/>
            <a:ext cx="9166292" cy="461665"/>
          </a:xfrm>
          <a:prstGeom prst="rect">
            <a:avLst/>
          </a:prstGeom>
          <a:solidFill>
            <a:srgbClr val="FFFF00"/>
          </a:solidFill>
        </p:spPr>
        <p:txBody>
          <a:bodyPr wrap="none" rtlCol="0">
            <a:spAutoFit/>
          </a:bodyPr>
          <a:lstStyle/>
          <a:p>
            <a:r>
              <a:rPr lang="en-US" sz="2400" b="1" dirty="0">
                <a:solidFill>
                  <a:srgbClr val="FF0000"/>
                </a:solidFill>
              </a:rPr>
              <a:t>Note: </a:t>
            </a:r>
            <a:r>
              <a:rPr lang="en-US" sz="2400" dirty="0"/>
              <a:t>“Per cent” means “per 100”.  For example,  17% = 17/100 = 0.17 .</a:t>
            </a:r>
          </a:p>
        </p:txBody>
      </p:sp>
    </p:spTree>
    <p:extLst>
      <p:ext uri="{BB962C8B-B14F-4D97-AF65-F5344CB8AC3E}">
        <p14:creationId xmlns:p14="http://schemas.microsoft.com/office/powerpoint/2010/main" val="19552346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6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67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68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68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6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6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28676" grpId="0"/>
      <p:bldP spid="28677" grpId="0"/>
      <p:bldP spid="28678" grpId="0"/>
      <p:bldP spid="28679" grpId="0"/>
      <p:bldP spid="28680" grpId="0"/>
      <p:bldP spid="28681" grpId="0"/>
      <p:bldP spid="28682" grpId="0"/>
      <p:bldP spid="28683" grpId="0"/>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a:xfrm>
            <a:off x="47625" y="12700"/>
            <a:ext cx="9067800" cy="990600"/>
          </a:xfrm>
          <a:noFill/>
        </p:spPr>
        <p:txBody>
          <a:bodyPr/>
          <a:lstStyle/>
          <a:p>
            <a:r>
              <a:rPr lang="en-US" sz="3400" dirty="0">
                <a:latin typeface="Arial" charset="0"/>
                <a:ea typeface="ＭＳ Ｐゴシック" pitchFamily="34" charset="-128"/>
                <a:cs typeface="Arial" charset="0"/>
              </a:rPr>
              <a:t>Solving a Percent Problem: </a:t>
            </a:r>
            <a:br>
              <a:rPr lang="en-US" sz="3400" dirty="0">
                <a:latin typeface="Arial" charset="0"/>
                <a:ea typeface="ＭＳ Ｐゴシック" pitchFamily="34" charset="-128"/>
                <a:cs typeface="Arial" charset="0"/>
              </a:rPr>
            </a:br>
            <a:r>
              <a:rPr lang="en-US" sz="3400" dirty="0">
                <a:solidFill>
                  <a:srgbClr val="0000FF"/>
                </a:solidFill>
                <a:latin typeface="Arial" charset="0"/>
                <a:ea typeface="ＭＳ Ｐゴシック" pitchFamily="34" charset="-128"/>
                <a:cs typeface="Arial" charset="0"/>
              </a:rPr>
              <a:t>Amount</a:t>
            </a:r>
            <a:r>
              <a:rPr lang="en-US" sz="3400" dirty="0">
                <a:latin typeface="Arial" charset="0"/>
                <a:ea typeface="ＭＳ Ｐゴシック" pitchFamily="34" charset="-128"/>
                <a:cs typeface="Arial" charset="0"/>
              </a:rPr>
              <a:t> Unknown</a:t>
            </a:r>
          </a:p>
        </p:txBody>
      </p:sp>
      <p:sp>
        <p:nvSpPr>
          <p:cNvPr id="1030" name="Rectangle 4"/>
          <p:cNvSpPr>
            <a:spLocks noChangeArrowheads="1"/>
          </p:cNvSpPr>
          <p:nvPr/>
        </p:nvSpPr>
        <p:spPr bwMode="auto">
          <a:xfrm>
            <a:off x="914400" y="16764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fontAlgn="base">
              <a:lnSpc>
                <a:spcPct val="90000"/>
              </a:lnSpc>
              <a:spcBef>
                <a:spcPct val="20000"/>
              </a:spcBef>
              <a:spcAft>
                <a:spcPct val="0"/>
              </a:spcAft>
              <a:buClr>
                <a:srgbClr val="000000"/>
              </a:buClr>
              <a:buSzPct val="75000"/>
              <a:buFont typeface="Wingdings" pitchFamily="2" charset="2"/>
              <a:buNone/>
            </a:pPr>
            <a:r>
              <a:rPr lang="en-US" sz="2800" b="1" dirty="0">
                <a:solidFill>
                  <a:srgbClr val="000000"/>
                </a:solidFill>
                <a:latin typeface="Arial" charset="0"/>
                <a:cs typeface="Arial" charset="0"/>
              </a:rPr>
              <a:t>	</a:t>
            </a:r>
            <a:r>
              <a:rPr lang="en-US" sz="2800" dirty="0">
                <a:solidFill>
                  <a:srgbClr val="000000"/>
                </a:solidFill>
                <a:latin typeface="Arial" charset="0"/>
                <a:cs typeface="Arial" charset="0"/>
              </a:rPr>
              <a:t>What is 9% of 65?</a:t>
            </a:r>
          </a:p>
        </p:txBody>
      </p:sp>
      <p:sp>
        <p:nvSpPr>
          <p:cNvPr id="1031" name="Rectangle 26"/>
          <p:cNvSpPr>
            <a:spLocks noChangeArrowheads="1"/>
          </p:cNvSpPr>
          <p:nvPr/>
        </p:nvSpPr>
        <p:spPr bwMode="auto">
          <a:xfrm>
            <a:off x="2090738" y="4724400"/>
            <a:ext cx="27638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pPr algn="ctr" fontAlgn="base">
              <a:spcBef>
                <a:spcPct val="0"/>
              </a:spcBef>
              <a:spcAft>
                <a:spcPct val="0"/>
              </a:spcAft>
            </a:pPr>
            <a:r>
              <a:rPr lang="en-US" sz="2800" dirty="0">
                <a:solidFill>
                  <a:srgbClr val="000000"/>
                </a:solidFill>
                <a:latin typeface="Arial" charset="0"/>
                <a:cs typeface="Arial" charset="0"/>
              </a:rPr>
              <a:t>5.85 is 9% of 65</a:t>
            </a:r>
          </a:p>
        </p:txBody>
      </p:sp>
      <p:graphicFrame>
        <p:nvGraphicFramePr>
          <p:cNvPr id="1026" name="Object 1"/>
          <p:cNvGraphicFramePr>
            <a:graphicFrameLocks noChangeAspect="1"/>
          </p:cNvGraphicFramePr>
          <p:nvPr/>
        </p:nvGraphicFramePr>
        <p:xfrm>
          <a:off x="2438400" y="2438400"/>
          <a:ext cx="1800225" cy="449263"/>
        </p:xfrm>
        <a:graphic>
          <a:graphicData uri="http://schemas.openxmlformats.org/presentationml/2006/ole">
            <mc:AlternateContent xmlns:mc="http://schemas.openxmlformats.org/markup-compatibility/2006">
              <mc:Choice xmlns:v="urn:schemas-microsoft-com:vml" Requires="v">
                <p:oleObj spid="_x0000_s1026" name="Equation" r:id="rId3" imgW="710891" imgH="177723" progId="Equation.DSMT4">
                  <p:embed/>
                </p:oleObj>
              </mc:Choice>
              <mc:Fallback>
                <p:oleObj name="Equation" r:id="rId3" imgW="710891" imgH="177723" progId="Equation.DSMT4">
                  <p:embed/>
                  <p:pic>
                    <p:nvPicPr>
                      <p:cNvPr id="1026"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438400"/>
                        <a:ext cx="1800225"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7" name="Object 2"/>
          <p:cNvGraphicFramePr>
            <a:graphicFrameLocks noChangeAspect="1"/>
          </p:cNvGraphicFramePr>
          <p:nvPr/>
        </p:nvGraphicFramePr>
        <p:xfrm>
          <a:off x="2514600" y="3124200"/>
          <a:ext cx="2266950" cy="503238"/>
        </p:xfrm>
        <a:graphic>
          <a:graphicData uri="http://schemas.openxmlformats.org/presentationml/2006/ole">
            <mc:AlternateContent xmlns:mc="http://schemas.openxmlformats.org/markup-compatibility/2006">
              <mc:Choice xmlns:v="urn:schemas-microsoft-com:vml" Requires="v">
                <p:oleObj spid="_x0000_s1027" name="Equation" r:id="rId5" imgW="914400" imgH="203200" progId="Equation.DSMT4">
                  <p:embed/>
                </p:oleObj>
              </mc:Choice>
              <mc:Fallback>
                <p:oleObj name="Equation" r:id="rId5" imgW="914400" imgH="203200" progId="Equation.DSMT4">
                  <p:embed/>
                  <p:pic>
                    <p:nvPicPr>
                      <p:cNvPr id="1027"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3124200"/>
                        <a:ext cx="22669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8" name="Object 3"/>
          <p:cNvGraphicFramePr>
            <a:graphicFrameLocks noChangeAspect="1"/>
          </p:cNvGraphicFramePr>
          <p:nvPr/>
        </p:nvGraphicFramePr>
        <p:xfrm>
          <a:off x="2514600" y="3886200"/>
          <a:ext cx="1379538" cy="447675"/>
        </p:xfrm>
        <a:graphic>
          <a:graphicData uri="http://schemas.openxmlformats.org/presentationml/2006/ole">
            <mc:AlternateContent xmlns:mc="http://schemas.openxmlformats.org/markup-compatibility/2006">
              <mc:Choice xmlns:v="urn:schemas-microsoft-com:vml" Requires="v">
                <p:oleObj spid="_x0000_s1028" name="Equation" r:id="rId7" imgW="545626" imgH="177646" progId="Equation.DSMT4">
                  <p:embed/>
                </p:oleObj>
              </mc:Choice>
              <mc:Fallback>
                <p:oleObj name="Equation" r:id="rId7" imgW="545626" imgH="177646" progId="Equation.DSMT4">
                  <p:embed/>
                  <p:pic>
                    <p:nvPicPr>
                      <p:cNvPr id="1028"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3886200"/>
                        <a:ext cx="1379538"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2" name="Text Box 9"/>
          <p:cNvSpPr txBox="1">
            <a:spLocks noChangeArrowheads="1"/>
          </p:cNvSpPr>
          <p:nvPr/>
        </p:nvSpPr>
        <p:spPr bwMode="auto">
          <a:xfrm>
            <a:off x="228600" y="1638300"/>
            <a:ext cx="17827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sz="2800" b="1" dirty="0">
                <a:solidFill>
                  <a:srgbClr val="000000"/>
                </a:solidFill>
                <a:latin typeface="Arial" charset="0"/>
                <a:cs typeface="Arial" charset="0"/>
              </a:rPr>
              <a:t>Example:</a:t>
            </a:r>
          </a:p>
        </p:txBody>
      </p:sp>
    </p:spTree>
    <p:extLst>
      <p:ext uri="{BB962C8B-B14F-4D97-AF65-F5344CB8AC3E}">
        <p14:creationId xmlns:p14="http://schemas.microsoft.com/office/powerpoint/2010/main" val="30294179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1"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4" name="Rectangle 2"/>
          <p:cNvSpPr>
            <a:spLocks noGrp="1" noChangeArrowheads="1"/>
          </p:cNvSpPr>
          <p:nvPr>
            <p:ph type="title"/>
          </p:nvPr>
        </p:nvSpPr>
        <p:spPr>
          <a:xfrm>
            <a:off x="396875" y="76200"/>
            <a:ext cx="8305800" cy="990600"/>
          </a:xfrm>
          <a:noFill/>
        </p:spPr>
        <p:txBody>
          <a:bodyPr/>
          <a:lstStyle/>
          <a:p>
            <a:r>
              <a:rPr lang="en-US" sz="3400" dirty="0">
                <a:latin typeface="Arial" charset="0"/>
                <a:ea typeface="ＭＳ Ｐゴシック" pitchFamily="34" charset="-128"/>
                <a:cs typeface="Arial" charset="0"/>
              </a:rPr>
              <a:t>Solving a Percent Problem: </a:t>
            </a:r>
            <a:br>
              <a:rPr lang="en-US" sz="3400" dirty="0">
                <a:latin typeface="Arial" charset="0"/>
                <a:ea typeface="ＭＳ Ｐゴシック" pitchFamily="34" charset="-128"/>
                <a:cs typeface="Arial" charset="0"/>
              </a:rPr>
            </a:br>
            <a:r>
              <a:rPr lang="en-US" sz="3400" dirty="0">
                <a:solidFill>
                  <a:srgbClr val="0000FF"/>
                </a:solidFill>
                <a:latin typeface="Arial" charset="0"/>
                <a:ea typeface="ＭＳ Ｐゴシック" pitchFamily="34" charset="-128"/>
                <a:cs typeface="Arial" charset="0"/>
              </a:rPr>
              <a:t>Base</a:t>
            </a:r>
            <a:r>
              <a:rPr lang="en-US" sz="3400" dirty="0">
                <a:latin typeface="Arial" charset="0"/>
                <a:ea typeface="ＭＳ Ｐゴシック" pitchFamily="34" charset="-128"/>
                <a:cs typeface="Arial" charset="0"/>
              </a:rPr>
              <a:t> Unknown</a:t>
            </a:r>
          </a:p>
        </p:txBody>
      </p:sp>
      <p:sp>
        <p:nvSpPr>
          <p:cNvPr id="2055" name="Rectangle 4"/>
          <p:cNvSpPr>
            <a:spLocks noChangeArrowheads="1"/>
          </p:cNvSpPr>
          <p:nvPr/>
        </p:nvSpPr>
        <p:spPr bwMode="auto">
          <a:xfrm>
            <a:off x="787400" y="1355725"/>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fontAlgn="base">
              <a:lnSpc>
                <a:spcPct val="90000"/>
              </a:lnSpc>
              <a:spcBef>
                <a:spcPct val="20000"/>
              </a:spcBef>
              <a:spcAft>
                <a:spcPct val="0"/>
              </a:spcAft>
              <a:buClr>
                <a:srgbClr val="000000"/>
              </a:buClr>
              <a:buSzPct val="75000"/>
              <a:buFont typeface="Wingdings" pitchFamily="2" charset="2"/>
              <a:buNone/>
            </a:pPr>
            <a:endParaRPr lang="en-US" sz="2800" b="1">
              <a:solidFill>
                <a:srgbClr val="000000"/>
              </a:solidFill>
              <a:latin typeface="Arial" charset="0"/>
              <a:cs typeface="Arial" charset="0"/>
            </a:endParaRPr>
          </a:p>
          <a:p>
            <a:pPr fontAlgn="base">
              <a:lnSpc>
                <a:spcPct val="90000"/>
              </a:lnSpc>
              <a:spcBef>
                <a:spcPct val="20000"/>
              </a:spcBef>
              <a:spcAft>
                <a:spcPct val="0"/>
              </a:spcAft>
              <a:buClr>
                <a:srgbClr val="000000"/>
              </a:buClr>
              <a:buSzPct val="75000"/>
              <a:buFont typeface="Wingdings" pitchFamily="2" charset="2"/>
              <a:buNone/>
            </a:pPr>
            <a:r>
              <a:rPr lang="en-US" sz="2800" b="1">
                <a:solidFill>
                  <a:srgbClr val="000000"/>
                </a:solidFill>
                <a:latin typeface="Arial" charset="0"/>
                <a:cs typeface="Arial" charset="0"/>
              </a:rPr>
              <a:t>	</a:t>
            </a:r>
            <a:r>
              <a:rPr lang="en-US" sz="2800">
                <a:solidFill>
                  <a:srgbClr val="000000"/>
                </a:solidFill>
                <a:latin typeface="Arial" charset="0"/>
                <a:cs typeface="Arial" charset="0"/>
              </a:rPr>
              <a:t>36 is 6% of what?</a:t>
            </a:r>
          </a:p>
        </p:txBody>
      </p:sp>
      <p:sp>
        <p:nvSpPr>
          <p:cNvPr id="2056" name="Rectangle 20"/>
          <p:cNvSpPr>
            <a:spLocks noChangeArrowheads="1"/>
          </p:cNvSpPr>
          <p:nvPr/>
        </p:nvSpPr>
        <p:spPr bwMode="auto">
          <a:xfrm>
            <a:off x="1384300" y="5257800"/>
            <a:ext cx="26622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pPr algn="ctr" fontAlgn="base">
              <a:spcBef>
                <a:spcPct val="0"/>
              </a:spcBef>
              <a:spcAft>
                <a:spcPct val="0"/>
              </a:spcAft>
            </a:pPr>
            <a:r>
              <a:rPr lang="en-US" sz="2800" dirty="0">
                <a:solidFill>
                  <a:srgbClr val="000000"/>
                </a:solidFill>
                <a:latin typeface="Arial" charset="0"/>
                <a:cs typeface="Arial" charset="0"/>
              </a:rPr>
              <a:t>36 is 6% of 600</a:t>
            </a:r>
          </a:p>
        </p:txBody>
      </p:sp>
      <p:graphicFrame>
        <p:nvGraphicFramePr>
          <p:cNvPr id="2050" name="Object 1"/>
          <p:cNvGraphicFramePr>
            <a:graphicFrameLocks noChangeAspect="1"/>
          </p:cNvGraphicFramePr>
          <p:nvPr/>
        </p:nvGraphicFramePr>
        <p:xfrm>
          <a:off x="2081213" y="2514600"/>
          <a:ext cx="1514475" cy="377825"/>
        </p:xfrm>
        <a:graphic>
          <a:graphicData uri="http://schemas.openxmlformats.org/presentationml/2006/ole">
            <mc:AlternateContent xmlns:mc="http://schemas.openxmlformats.org/markup-compatibility/2006">
              <mc:Choice xmlns:v="urn:schemas-microsoft-com:vml" Requires="v">
                <p:oleObj spid="_x0000_s2050" name="Equation" r:id="rId3" imgW="710891" imgH="177723" progId="Equation.DSMT4">
                  <p:embed/>
                </p:oleObj>
              </mc:Choice>
              <mc:Fallback>
                <p:oleObj name="Equation" r:id="rId3" imgW="710891" imgH="177723" progId="Equation.DSMT4">
                  <p:embed/>
                  <p:pic>
                    <p:nvPicPr>
                      <p:cNvPr id="205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1213" y="2514600"/>
                        <a:ext cx="15144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1" name="Object 2"/>
          <p:cNvGraphicFramePr>
            <a:graphicFrameLocks noChangeAspect="1"/>
          </p:cNvGraphicFramePr>
          <p:nvPr/>
        </p:nvGraphicFramePr>
        <p:xfrm>
          <a:off x="2057400" y="3048000"/>
          <a:ext cx="1487488" cy="377825"/>
        </p:xfrm>
        <a:graphic>
          <a:graphicData uri="http://schemas.openxmlformats.org/presentationml/2006/ole">
            <mc:AlternateContent xmlns:mc="http://schemas.openxmlformats.org/markup-compatibility/2006">
              <mc:Choice xmlns:v="urn:schemas-microsoft-com:vml" Requires="v">
                <p:oleObj spid="_x0000_s2051" name="Equation" r:id="rId5" imgW="698197" imgH="177723" progId="Equation.DSMT4">
                  <p:embed/>
                </p:oleObj>
              </mc:Choice>
              <mc:Fallback>
                <p:oleObj name="Equation" r:id="rId5" imgW="698197" imgH="177723" progId="Equation.DSMT4">
                  <p:embed/>
                  <p:pic>
                    <p:nvPicPr>
                      <p:cNvPr id="2051"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3048000"/>
                        <a:ext cx="1487488"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2" name="Object 3"/>
          <p:cNvGraphicFramePr>
            <a:graphicFrameLocks noChangeAspect="1"/>
          </p:cNvGraphicFramePr>
          <p:nvPr/>
        </p:nvGraphicFramePr>
        <p:xfrm>
          <a:off x="1795463" y="3505200"/>
          <a:ext cx="1838325" cy="836613"/>
        </p:xfrm>
        <a:graphic>
          <a:graphicData uri="http://schemas.openxmlformats.org/presentationml/2006/ole">
            <mc:AlternateContent xmlns:mc="http://schemas.openxmlformats.org/markup-compatibility/2006">
              <mc:Choice xmlns:v="urn:schemas-microsoft-com:vml" Requires="v">
                <p:oleObj spid="_x0000_s2052" name="Equation" r:id="rId7" imgW="863225" imgH="393529" progId="Equation.DSMT4">
                  <p:embed/>
                </p:oleObj>
              </mc:Choice>
              <mc:Fallback>
                <p:oleObj name="Equation" r:id="rId7" imgW="863225" imgH="393529" progId="Equation.DSMT4">
                  <p:embed/>
                  <p:pic>
                    <p:nvPicPr>
                      <p:cNvPr id="2052"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5463" y="3505200"/>
                        <a:ext cx="1838325"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3" name="Object 4"/>
          <p:cNvGraphicFramePr>
            <a:graphicFrameLocks noChangeAspect="1"/>
          </p:cNvGraphicFramePr>
          <p:nvPr/>
        </p:nvGraphicFramePr>
        <p:xfrm>
          <a:off x="1981200" y="4572000"/>
          <a:ext cx="1082675" cy="377825"/>
        </p:xfrm>
        <a:graphic>
          <a:graphicData uri="http://schemas.openxmlformats.org/presentationml/2006/ole">
            <mc:AlternateContent xmlns:mc="http://schemas.openxmlformats.org/markup-compatibility/2006">
              <mc:Choice xmlns:v="urn:schemas-microsoft-com:vml" Requires="v">
                <p:oleObj spid="_x0000_s2053" name="Equation" r:id="rId9" imgW="507780" imgH="177723" progId="Equation.DSMT4">
                  <p:embed/>
                </p:oleObj>
              </mc:Choice>
              <mc:Fallback>
                <p:oleObj name="Equation" r:id="rId9" imgW="507780" imgH="177723" progId="Equation.DSMT4">
                  <p:embed/>
                  <p:pic>
                    <p:nvPicPr>
                      <p:cNvPr id="2053"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1200" y="4572000"/>
                        <a:ext cx="10826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7" name="Text Box 10"/>
          <p:cNvSpPr txBox="1">
            <a:spLocks noChangeArrowheads="1"/>
          </p:cNvSpPr>
          <p:nvPr/>
        </p:nvSpPr>
        <p:spPr bwMode="auto">
          <a:xfrm>
            <a:off x="76200" y="1790700"/>
            <a:ext cx="17827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sz="2800" b="1">
                <a:solidFill>
                  <a:srgbClr val="000000"/>
                </a:solidFill>
                <a:latin typeface="Arial" charset="0"/>
                <a:cs typeface="Arial" charset="0"/>
              </a:rPr>
              <a:t>Example:</a:t>
            </a:r>
          </a:p>
        </p:txBody>
      </p:sp>
    </p:spTree>
    <p:extLst>
      <p:ext uri="{BB962C8B-B14F-4D97-AF65-F5344CB8AC3E}">
        <p14:creationId xmlns:p14="http://schemas.microsoft.com/office/powerpoint/2010/main" val="9314186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6"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80" name="Rectangle 2"/>
          <p:cNvSpPr>
            <a:spLocks noGrp="1" noChangeArrowheads="1"/>
          </p:cNvSpPr>
          <p:nvPr>
            <p:ph type="title"/>
          </p:nvPr>
        </p:nvSpPr>
        <p:spPr>
          <a:xfrm>
            <a:off x="0" y="76200"/>
            <a:ext cx="9067800" cy="990600"/>
          </a:xfrm>
        </p:spPr>
        <p:txBody>
          <a:bodyPr/>
          <a:lstStyle/>
          <a:p>
            <a:r>
              <a:rPr lang="en-US" sz="3400" dirty="0">
                <a:latin typeface="Arial" charset="0"/>
                <a:ea typeface="ＭＳ Ｐゴシック" pitchFamily="34" charset="-128"/>
                <a:cs typeface="Arial" charset="0"/>
              </a:rPr>
              <a:t>Solving a Percent Problem: </a:t>
            </a:r>
            <a:br>
              <a:rPr lang="en-US" sz="3400" dirty="0">
                <a:latin typeface="Arial" charset="0"/>
                <a:ea typeface="ＭＳ Ｐゴシック" pitchFamily="34" charset="-128"/>
                <a:cs typeface="Arial" charset="0"/>
              </a:rPr>
            </a:br>
            <a:r>
              <a:rPr lang="en-US" sz="3400" dirty="0">
                <a:solidFill>
                  <a:srgbClr val="0000FF"/>
                </a:solidFill>
                <a:latin typeface="Arial" charset="0"/>
                <a:ea typeface="ＭＳ Ｐゴシック" pitchFamily="34" charset="-128"/>
                <a:cs typeface="Arial" charset="0"/>
              </a:rPr>
              <a:t>Percent</a:t>
            </a:r>
            <a:r>
              <a:rPr lang="en-US" sz="3400" dirty="0">
                <a:latin typeface="Arial" charset="0"/>
                <a:ea typeface="ＭＳ Ｐゴシック" pitchFamily="34" charset="-128"/>
                <a:cs typeface="Arial" charset="0"/>
              </a:rPr>
              <a:t> Unknown</a:t>
            </a:r>
          </a:p>
        </p:txBody>
      </p:sp>
      <p:sp>
        <p:nvSpPr>
          <p:cNvPr id="3081" name="Rectangle 15"/>
          <p:cNvSpPr>
            <a:spLocks noChangeArrowheads="1"/>
          </p:cNvSpPr>
          <p:nvPr/>
        </p:nvSpPr>
        <p:spPr bwMode="auto">
          <a:xfrm>
            <a:off x="2057400" y="1524000"/>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fontAlgn="base">
              <a:lnSpc>
                <a:spcPct val="90000"/>
              </a:lnSpc>
              <a:spcBef>
                <a:spcPct val="20000"/>
              </a:spcBef>
              <a:spcAft>
                <a:spcPct val="0"/>
              </a:spcAft>
              <a:buClr>
                <a:srgbClr val="000000"/>
              </a:buClr>
              <a:buSzPct val="75000"/>
              <a:buFont typeface="Wingdings" pitchFamily="2" charset="2"/>
              <a:buNone/>
            </a:pPr>
            <a:r>
              <a:rPr lang="en-US" sz="2800" dirty="0">
                <a:solidFill>
                  <a:srgbClr val="000000"/>
                </a:solidFill>
                <a:latin typeface="Arial" charset="0"/>
                <a:cs typeface="Arial" charset="0"/>
              </a:rPr>
              <a:t>24 is what percent of 144?</a:t>
            </a:r>
          </a:p>
        </p:txBody>
      </p:sp>
      <p:graphicFrame>
        <p:nvGraphicFramePr>
          <p:cNvPr id="3074" name="Object 20"/>
          <p:cNvGraphicFramePr>
            <a:graphicFrameLocks noChangeAspect="1"/>
          </p:cNvGraphicFramePr>
          <p:nvPr/>
        </p:nvGraphicFramePr>
        <p:xfrm>
          <a:off x="4953000" y="5486400"/>
          <a:ext cx="2578100" cy="736600"/>
        </p:xfrm>
        <a:graphic>
          <a:graphicData uri="http://schemas.openxmlformats.org/presentationml/2006/ole">
            <mc:AlternateContent xmlns:mc="http://schemas.openxmlformats.org/markup-compatibility/2006">
              <mc:Choice xmlns:v="urn:schemas-microsoft-com:vml" Requires="v">
                <p:oleObj spid="_x0000_s3074" name="Equation" r:id="rId3" imgW="1244060" imgH="355446" progId="Equation.DSMT4">
                  <p:embed/>
                </p:oleObj>
              </mc:Choice>
              <mc:Fallback>
                <p:oleObj name="Equation" r:id="rId3" imgW="1244060" imgH="355446" progId="Equation.DSMT4">
                  <p:embed/>
                  <p:pic>
                    <p:nvPicPr>
                      <p:cNvPr id="3074"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5486400"/>
                        <a:ext cx="25781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1"/>
          <p:cNvGraphicFramePr>
            <a:graphicFrameLocks noChangeAspect="1"/>
          </p:cNvGraphicFramePr>
          <p:nvPr/>
        </p:nvGraphicFramePr>
        <p:xfrm>
          <a:off x="2209800" y="2133600"/>
          <a:ext cx="1541463" cy="377825"/>
        </p:xfrm>
        <a:graphic>
          <a:graphicData uri="http://schemas.openxmlformats.org/presentationml/2006/ole">
            <mc:AlternateContent xmlns:mc="http://schemas.openxmlformats.org/markup-compatibility/2006">
              <mc:Choice xmlns:v="urn:schemas-microsoft-com:vml" Requires="v">
                <p:oleObj spid="_x0000_s3075" name="Equation" r:id="rId5" imgW="723272" imgH="177646" progId="Equation.DSMT4">
                  <p:embed/>
                </p:oleObj>
              </mc:Choice>
              <mc:Fallback>
                <p:oleObj name="Equation" r:id="rId5" imgW="723272" imgH="177646" progId="Equation.DSMT4">
                  <p:embed/>
                  <p:pic>
                    <p:nvPicPr>
                      <p:cNvPr id="3075"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2133600"/>
                        <a:ext cx="154146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6" name="Object 2"/>
          <p:cNvGraphicFramePr>
            <a:graphicFrameLocks noChangeAspect="1"/>
          </p:cNvGraphicFramePr>
          <p:nvPr/>
        </p:nvGraphicFramePr>
        <p:xfrm>
          <a:off x="2286000" y="2743200"/>
          <a:ext cx="1379538" cy="377825"/>
        </p:xfrm>
        <a:graphic>
          <a:graphicData uri="http://schemas.openxmlformats.org/presentationml/2006/ole">
            <mc:AlternateContent xmlns:mc="http://schemas.openxmlformats.org/markup-compatibility/2006">
              <mc:Choice xmlns:v="urn:schemas-microsoft-com:vml" Requires="v">
                <p:oleObj spid="_x0000_s3076" name="Equation" r:id="rId7" imgW="647419" imgH="177723" progId="Equation.DSMT4">
                  <p:embed/>
                </p:oleObj>
              </mc:Choice>
              <mc:Fallback>
                <p:oleObj name="Equation" r:id="rId7" imgW="647419" imgH="177723" progId="Equation.DSMT4">
                  <p:embed/>
                  <p:pic>
                    <p:nvPicPr>
                      <p:cNvPr id="3076"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0" y="2743200"/>
                        <a:ext cx="1379538"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7" name="Object 3"/>
          <p:cNvGraphicFramePr>
            <a:graphicFrameLocks noChangeAspect="1"/>
          </p:cNvGraphicFramePr>
          <p:nvPr/>
        </p:nvGraphicFramePr>
        <p:xfrm>
          <a:off x="2133600" y="3276600"/>
          <a:ext cx="1622425" cy="836613"/>
        </p:xfrm>
        <a:graphic>
          <a:graphicData uri="http://schemas.openxmlformats.org/presentationml/2006/ole">
            <mc:AlternateContent xmlns:mc="http://schemas.openxmlformats.org/markup-compatibility/2006">
              <mc:Choice xmlns:v="urn:schemas-microsoft-com:vml" Requires="v">
                <p:oleObj spid="_x0000_s3077" name="Equation" r:id="rId9" imgW="761669" imgH="393529" progId="Equation.DSMT4">
                  <p:embed/>
                </p:oleObj>
              </mc:Choice>
              <mc:Fallback>
                <p:oleObj name="Equation" r:id="rId9" imgW="761669" imgH="393529" progId="Equation.DSMT4">
                  <p:embed/>
                  <p:pic>
                    <p:nvPicPr>
                      <p:cNvPr id="3077"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3600" y="3276600"/>
                        <a:ext cx="1622425"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8" name="Object 4"/>
          <p:cNvGraphicFramePr>
            <a:graphicFrameLocks noChangeAspect="1"/>
          </p:cNvGraphicFramePr>
          <p:nvPr/>
        </p:nvGraphicFramePr>
        <p:xfrm>
          <a:off x="2362200" y="4343400"/>
          <a:ext cx="1135063" cy="458788"/>
        </p:xfrm>
        <a:graphic>
          <a:graphicData uri="http://schemas.openxmlformats.org/presentationml/2006/ole">
            <mc:AlternateContent xmlns:mc="http://schemas.openxmlformats.org/markup-compatibility/2006">
              <mc:Choice xmlns:v="urn:schemas-microsoft-com:vml" Requires="v">
                <p:oleObj spid="_x0000_s3078" name="Equation" r:id="rId11" imgW="532937" imgH="215713" progId="Equation.DSMT4">
                  <p:embed/>
                </p:oleObj>
              </mc:Choice>
              <mc:Fallback>
                <p:oleObj name="Equation" r:id="rId11" imgW="532937" imgH="215713" progId="Equation.DSMT4">
                  <p:embed/>
                  <p:pic>
                    <p:nvPicPr>
                      <p:cNvPr id="3078"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62200" y="4343400"/>
                        <a:ext cx="1135063"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9" name="Object 5"/>
          <p:cNvGraphicFramePr>
            <a:graphicFrameLocks noChangeAspect="1"/>
          </p:cNvGraphicFramePr>
          <p:nvPr/>
        </p:nvGraphicFramePr>
        <p:xfrm>
          <a:off x="1981200" y="4953000"/>
          <a:ext cx="1458913" cy="836613"/>
        </p:xfrm>
        <a:graphic>
          <a:graphicData uri="http://schemas.openxmlformats.org/presentationml/2006/ole">
            <mc:AlternateContent xmlns:mc="http://schemas.openxmlformats.org/markup-compatibility/2006">
              <mc:Choice xmlns:v="urn:schemas-microsoft-com:vml" Requires="v">
                <p:oleObj spid="_x0000_s3079" name="Equation" r:id="rId13" imgW="685800" imgH="393700" progId="Equation.DSMT4">
                  <p:embed/>
                </p:oleObj>
              </mc:Choice>
              <mc:Fallback>
                <p:oleObj name="Equation" r:id="rId13" imgW="685800" imgH="393700" progId="Equation.DSMT4">
                  <p:embed/>
                  <p:pic>
                    <p:nvPicPr>
                      <p:cNvPr id="3079"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81200" y="4953000"/>
                        <a:ext cx="1458913"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82" name="Text Box 11"/>
          <p:cNvSpPr txBox="1">
            <a:spLocks noChangeArrowheads="1"/>
          </p:cNvSpPr>
          <p:nvPr/>
        </p:nvSpPr>
        <p:spPr bwMode="auto">
          <a:xfrm>
            <a:off x="228600" y="1460500"/>
            <a:ext cx="17827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sz="2800" b="1">
                <a:solidFill>
                  <a:srgbClr val="000000"/>
                </a:solidFill>
                <a:latin typeface="Arial" charset="0"/>
                <a:cs typeface="Arial" charset="0"/>
              </a:rPr>
              <a:t>Example:</a:t>
            </a:r>
          </a:p>
        </p:txBody>
      </p:sp>
    </p:spTree>
    <p:extLst>
      <p:ext uri="{BB962C8B-B14F-4D97-AF65-F5344CB8AC3E}">
        <p14:creationId xmlns:p14="http://schemas.microsoft.com/office/powerpoint/2010/main" val="33242598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rtlCol="0">
            <a:normAutofit/>
          </a:bodyPr>
          <a:lstStyle/>
          <a:p>
            <a:pPr eaLnBrk="1" fontAlgn="auto" hangingPunct="1">
              <a:spcAft>
                <a:spcPts val="0"/>
              </a:spcAft>
              <a:defRPr/>
            </a:pPr>
            <a:r>
              <a:rPr lang="en-US" b="1" u="sng" dirty="0">
                <a:latin typeface="Times New Roman" pitchFamily="18" charset="0"/>
              </a:rPr>
              <a:t>Percent Problem Tip</a:t>
            </a:r>
            <a:r>
              <a:rPr lang="en-US" b="1" dirty="0">
                <a:latin typeface="Times New Roman" pitchFamily="18" charset="0"/>
              </a:rPr>
              <a:t>:</a:t>
            </a:r>
          </a:p>
        </p:txBody>
      </p:sp>
      <p:sp>
        <p:nvSpPr>
          <p:cNvPr id="31747" name="Rectangle 3"/>
          <p:cNvSpPr>
            <a:spLocks noGrp="1" noChangeArrowheads="1"/>
          </p:cNvSpPr>
          <p:nvPr>
            <p:ph idx="1"/>
          </p:nvPr>
        </p:nvSpPr>
        <p:spPr/>
        <p:txBody>
          <a:bodyPr rtlCol="0">
            <a:normAutofit lnSpcReduction="10000"/>
          </a:bodyPr>
          <a:lstStyle/>
          <a:p>
            <a:pPr eaLnBrk="1" fontAlgn="auto" hangingPunct="1">
              <a:lnSpc>
                <a:spcPct val="90000"/>
              </a:lnSpc>
              <a:spcAft>
                <a:spcPts val="0"/>
              </a:spcAft>
              <a:buFontTx/>
              <a:buNone/>
              <a:defRPr/>
            </a:pPr>
            <a:r>
              <a:rPr lang="en-US" sz="2800" dirty="0"/>
              <a:t>If you’re having trouble doing percent problems that give you a new value after a certain percent increase or decrease from an old value (such as sales tax problems), try thinking about it this way:</a:t>
            </a:r>
          </a:p>
          <a:p>
            <a:pPr eaLnBrk="1" fontAlgn="auto" hangingPunct="1">
              <a:lnSpc>
                <a:spcPct val="90000"/>
              </a:lnSpc>
              <a:spcAft>
                <a:spcPts val="0"/>
              </a:spcAft>
              <a:buFontTx/>
              <a:buNone/>
              <a:defRPr/>
            </a:pPr>
            <a:r>
              <a:rPr lang="en-US" sz="2800" dirty="0">
                <a:solidFill>
                  <a:srgbClr val="0000FF"/>
                </a:solidFill>
              </a:rPr>
              <a:t>Think about when you go shopping to buy, say, a TV. Usually you know how much the TV costs, for example $400, and the percent tax rate, for example 5.5%. Normally what you do (or the salesclerk’s computer does) is calculate the TOTAL COST by taking 5.5% of $400, then adding that  amount back onto the $400 price of the TV to get the total cost to you.  </a:t>
            </a:r>
          </a:p>
        </p:txBody>
      </p:sp>
    </p:spTree>
    <p:extLst>
      <p:ext uri="{BB962C8B-B14F-4D97-AF65-F5344CB8AC3E}">
        <p14:creationId xmlns:p14="http://schemas.microsoft.com/office/powerpoint/2010/main" val="26030083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3"/>
          <p:cNvSpPr>
            <a:spLocks noGrp="1" noChangeArrowheads="1"/>
          </p:cNvSpPr>
          <p:nvPr>
            <p:ph idx="1"/>
          </p:nvPr>
        </p:nvSpPr>
        <p:spPr>
          <a:xfrm>
            <a:off x="381000" y="609600"/>
            <a:ext cx="8382000" cy="5715000"/>
          </a:xfrm>
        </p:spPr>
        <p:txBody>
          <a:bodyPr/>
          <a:lstStyle/>
          <a:p>
            <a:pPr eaLnBrk="1" hangingPunct="1">
              <a:lnSpc>
                <a:spcPct val="80000"/>
              </a:lnSpc>
              <a:buFontTx/>
              <a:buNone/>
            </a:pPr>
            <a:r>
              <a:rPr lang="en-US" sz="2800">
                <a:solidFill>
                  <a:srgbClr val="FF0000"/>
                </a:solidFill>
              </a:rPr>
              <a:t>The working equation is </a:t>
            </a:r>
          </a:p>
          <a:p>
            <a:pPr eaLnBrk="1" hangingPunct="1">
              <a:lnSpc>
                <a:spcPct val="80000"/>
              </a:lnSpc>
              <a:buFontTx/>
              <a:buNone/>
            </a:pPr>
            <a:r>
              <a:rPr lang="en-US" sz="2800">
                <a:solidFill>
                  <a:srgbClr val="FF0000"/>
                </a:solidFill>
              </a:rPr>
              <a:t>        </a:t>
            </a:r>
            <a:r>
              <a:rPr lang="en-US" sz="2800" b="1" i="1">
                <a:solidFill>
                  <a:srgbClr val="FF0000"/>
                </a:solidFill>
              </a:rPr>
              <a:t>PRICE + TAX = TOTAL COST</a:t>
            </a:r>
            <a:r>
              <a:rPr lang="en-US" sz="2800" b="1">
                <a:solidFill>
                  <a:srgbClr val="FF0000"/>
                </a:solidFill>
              </a:rPr>
              <a:t>.</a:t>
            </a:r>
          </a:p>
          <a:p>
            <a:pPr eaLnBrk="1" hangingPunct="1">
              <a:lnSpc>
                <a:spcPct val="80000"/>
              </a:lnSpc>
              <a:buFontTx/>
              <a:buNone/>
            </a:pPr>
            <a:endParaRPr lang="en-US" sz="2800"/>
          </a:p>
          <a:p>
            <a:pPr eaLnBrk="1" hangingPunct="1">
              <a:lnSpc>
                <a:spcPct val="80000"/>
              </a:lnSpc>
              <a:buFontTx/>
              <a:buNone/>
            </a:pPr>
            <a:r>
              <a:rPr lang="en-US" sz="2800"/>
              <a:t>In words, here’s what you did (after writing the 5.5% as a decimal, 0.055):</a:t>
            </a:r>
          </a:p>
          <a:p>
            <a:pPr eaLnBrk="1" hangingPunct="1">
              <a:lnSpc>
                <a:spcPct val="80000"/>
              </a:lnSpc>
              <a:buFontTx/>
              <a:buNone/>
            </a:pPr>
            <a:endParaRPr lang="en-US" sz="2800"/>
          </a:p>
          <a:p>
            <a:pPr eaLnBrk="1" hangingPunct="1">
              <a:lnSpc>
                <a:spcPct val="80000"/>
              </a:lnSpc>
              <a:buFontTx/>
              <a:buNone/>
            </a:pPr>
            <a:r>
              <a:rPr lang="en-US" sz="2800"/>
              <a:t>	</a:t>
            </a:r>
            <a:r>
              <a:rPr lang="en-US" sz="2800">
                <a:solidFill>
                  <a:srgbClr val="0000FF"/>
                </a:solidFill>
              </a:rPr>
              <a:t>PRICE</a:t>
            </a:r>
            <a:r>
              <a:rPr lang="en-US" sz="2800"/>
              <a:t> + .055 times </a:t>
            </a:r>
            <a:r>
              <a:rPr lang="en-US" sz="2800">
                <a:solidFill>
                  <a:srgbClr val="0000FF"/>
                </a:solidFill>
              </a:rPr>
              <a:t>PRICE</a:t>
            </a:r>
            <a:r>
              <a:rPr lang="en-US" sz="2800"/>
              <a:t> = </a:t>
            </a:r>
            <a:r>
              <a:rPr lang="en-US" sz="2800">
                <a:solidFill>
                  <a:srgbClr val="00B050"/>
                </a:solidFill>
              </a:rPr>
              <a:t>TOTAL COST</a:t>
            </a:r>
          </a:p>
          <a:p>
            <a:pPr eaLnBrk="1" hangingPunct="1">
              <a:lnSpc>
                <a:spcPct val="80000"/>
              </a:lnSpc>
              <a:buFontTx/>
              <a:buNone/>
            </a:pPr>
            <a:endParaRPr lang="en-US" sz="2800"/>
          </a:p>
          <a:p>
            <a:pPr eaLnBrk="1" hangingPunct="1">
              <a:lnSpc>
                <a:spcPct val="80000"/>
              </a:lnSpc>
              <a:buFontTx/>
              <a:buNone/>
            </a:pPr>
            <a:r>
              <a:rPr lang="en-US" sz="2800"/>
              <a:t>	Plugging in the numbers, we get  </a:t>
            </a:r>
          </a:p>
          <a:p>
            <a:pPr eaLnBrk="1" hangingPunct="1">
              <a:lnSpc>
                <a:spcPct val="80000"/>
              </a:lnSpc>
              <a:buFontTx/>
              <a:buNone/>
            </a:pPr>
            <a:r>
              <a:rPr lang="en-US" sz="2800"/>
              <a:t>     	</a:t>
            </a:r>
            <a:r>
              <a:rPr lang="en-US" sz="2800">
                <a:solidFill>
                  <a:srgbClr val="0000FF"/>
                </a:solidFill>
              </a:rPr>
              <a:t>400</a:t>
            </a:r>
            <a:r>
              <a:rPr lang="en-US" sz="2800"/>
              <a:t> + .055 </a:t>
            </a:r>
            <a:r>
              <a:rPr lang="en-US" sz="2000" baseline="30000"/>
              <a:t>x </a:t>
            </a:r>
            <a:r>
              <a:rPr lang="en-US" sz="2800">
                <a:solidFill>
                  <a:srgbClr val="0000FF"/>
                </a:solidFill>
              </a:rPr>
              <a:t>400</a:t>
            </a:r>
            <a:r>
              <a:rPr lang="en-US" sz="2800"/>
              <a:t> = 400 + 22 = </a:t>
            </a:r>
            <a:r>
              <a:rPr lang="en-US" sz="2800">
                <a:solidFill>
                  <a:srgbClr val="00B050"/>
                </a:solidFill>
              </a:rPr>
              <a:t>422.</a:t>
            </a:r>
          </a:p>
          <a:p>
            <a:pPr eaLnBrk="1" hangingPunct="1">
              <a:lnSpc>
                <a:spcPct val="80000"/>
              </a:lnSpc>
              <a:buFontTx/>
              <a:buNone/>
            </a:pPr>
            <a:endParaRPr lang="en-US" sz="2800"/>
          </a:p>
          <a:p>
            <a:pPr eaLnBrk="1" hangingPunct="1">
              <a:lnSpc>
                <a:spcPct val="80000"/>
              </a:lnSpc>
              <a:buFontTx/>
              <a:buNone/>
            </a:pPr>
            <a:r>
              <a:rPr lang="en-US" sz="2800"/>
              <a:t>Notice that you’ve multiplied the OLD VALUE (the price before tax) by the .055.</a:t>
            </a:r>
          </a:p>
        </p:txBody>
      </p:sp>
    </p:spTree>
    <p:extLst>
      <p:ext uri="{BB962C8B-B14F-4D97-AF65-F5344CB8AC3E}">
        <p14:creationId xmlns:p14="http://schemas.microsoft.com/office/powerpoint/2010/main" val="5497758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058">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5058">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5058">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5058">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505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85800" y="-1096963"/>
            <a:ext cx="7772400" cy="762000"/>
          </a:xfrm>
        </p:spPr>
        <p:txBody>
          <a:bodyPr/>
          <a:lstStyle/>
          <a:p>
            <a:pPr eaLnBrk="1" hangingPunct="1"/>
            <a:endParaRPr lang="en-US"/>
          </a:p>
        </p:txBody>
      </p:sp>
      <p:sp>
        <p:nvSpPr>
          <p:cNvPr id="33795" name="Rectangle 3"/>
          <p:cNvSpPr>
            <a:spLocks noGrp="1" noChangeArrowheads="1"/>
          </p:cNvSpPr>
          <p:nvPr>
            <p:ph idx="1"/>
          </p:nvPr>
        </p:nvSpPr>
        <p:spPr>
          <a:xfrm>
            <a:off x="609600" y="533400"/>
            <a:ext cx="7848600" cy="5943600"/>
          </a:xfrm>
        </p:spPr>
        <p:txBody>
          <a:bodyPr rtlCol="0">
            <a:normAutofit lnSpcReduction="10000"/>
          </a:bodyPr>
          <a:lstStyle/>
          <a:p>
            <a:pPr eaLnBrk="1" fontAlgn="auto" hangingPunct="1">
              <a:spcAft>
                <a:spcPts val="0"/>
              </a:spcAft>
              <a:buFontTx/>
              <a:buNone/>
              <a:defRPr/>
            </a:pPr>
            <a:r>
              <a:rPr lang="en-US" dirty="0"/>
              <a:t>The same basic format applies to anything with a percent increase or decrease from an original amount:</a:t>
            </a:r>
          </a:p>
          <a:p>
            <a:pPr eaLnBrk="1" fontAlgn="auto" hangingPunct="1">
              <a:spcAft>
                <a:spcPts val="0"/>
              </a:spcAft>
              <a:buFontTx/>
              <a:buNone/>
              <a:defRPr/>
            </a:pPr>
            <a:endParaRPr lang="en-US" sz="1400" dirty="0"/>
          </a:p>
          <a:p>
            <a:pPr eaLnBrk="1" fontAlgn="auto" hangingPunct="1">
              <a:spcAft>
                <a:spcPts val="0"/>
              </a:spcAft>
              <a:buFontTx/>
              <a:buNone/>
              <a:defRPr/>
            </a:pPr>
            <a:r>
              <a:rPr lang="en-US" sz="2800" dirty="0">
                <a:solidFill>
                  <a:srgbClr val="FF0000"/>
                </a:solidFill>
              </a:rPr>
              <a:t>Old amount</a:t>
            </a:r>
            <a:r>
              <a:rPr lang="en-US" sz="2800" dirty="0"/>
              <a:t> +/- </a:t>
            </a:r>
            <a:r>
              <a:rPr lang="en-US" sz="2800" dirty="0">
                <a:solidFill>
                  <a:srgbClr val="FF0000"/>
                </a:solidFill>
              </a:rPr>
              <a:t>% of</a:t>
            </a:r>
            <a:r>
              <a:rPr lang="en-US" sz="4000" baseline="-25000" dirty="0">
                <a:solidFill>
                  <a:srgbClr val="FF0000"/>
                </a:solidFill>
              </a:rPr>
              <a:t> </a:t>
            </a:r>
            <a:r>
              <a:rPr lang="en-US" sz="2800" dirty="0">
                <a:solidFill>
                  <a:srgbClr val="FF0000"/>
                </a:solidFill>
              </a:rPr>
              <a:t>old amount</a:t>
            </a:r>
            <a:r>
              <a:rPr lang="en-US" sz="2800" dirty="0"/>
              <a:t> = </a:t>
            </a:r>
            <a:r>
              <a:rPr lang="en-US" sz="2800" dirty="0">
                <a:solidFill>
                  <a:srgbClr val="FF0000"/>
                </a:solidFill>
              </a:rPr>
              <a:t>new amount</a:t>
            </a:r>
          </a:p>
          <a:p>
            <a:pPr eaLnBrk="1" fontAlgn="auto" hangingPunct="1">
              <a:spcAft>
                <a:spcPts val="0"/>
              </a:spcAft>
              <a:buFontTx/>
              <a:buNone/>
              <a:defRPr/>
            </a:pPr>
            <a:endParaRPr lang="en-US" sz="1400" dirty="0">
              <a:solidFill>
                <a:srgbClr val="FF0000"/>
              </a:solidFill>
            </a:endParaRPr>
          </a:p>
          <a:p>
            <a:pPr eaLnBrk="1" fontAlgn="auto" hangingPunct="1">
              <a:spcAft>
                <a:spcPts val="0"/>
              </a:spcAft>
              <a:buFontTx/>
              <a:buNone/>
              <a:defRPr/>
            </a:pPr>
            <a:r>
              <a:rPr lang="en-US" sz="2800" dirty="0"/>
              <a:t>(Remember to write the percent as a decimal.)</a:t>
            </a:r>
          </a:p>
          <a:p>
            <a:pPr eaLnBrk="1" fontAlgn="auto" hangingPunct="1">
              <a:spcAft>
                <a:spcPts val="0"/>
              </a:spcAft>
              <a:buFontTx/>
              <a:buNone/>
              <a:defRPr/>
            </a:pPr>
            <a:endParaRPr lang="en-US" sz="1400" dirty="0"/>
          </a:p>
          <a:p>
            <a:pPr eaLnBrk="1" fontAlgn="auto" hangingPunct="1">
              <a:spcAft>
                <a:spcPts val="0"/>
              </a:spcAft>
              <a:buFontTx/>
              <a:buNone/>
              <a:defRPr/>
            </a:pPr>
            <a:r>
              <a:rPr lang="en-US" sz="2800" dirty="0"/>
              <a:t>This equation works for raises in pay, population increases or decreases, and many other percent change problems, especially where you’re given the new amount and the percent change and you need to work backwards to find out the old amount.</a:t>
            </a:r>
          </a:p>
        </p:txBody>
      </p:sp>
    </p:spTree>
    <p:extLst>
      <p:ext uri="{BB962C8B-B14F-4D97-AF65-F5344CB8AC3E}">
        <p14:creationId xmlns:p14="http://schemas.microsoft.com/office/powerpoint/2010/main" val="12751332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381000"/>
            <a:ext cx="7772400" cy="685800"/>
          </a:xfrm>
        </p:spPr>
        <p:txBody>
          <a:bodyPr/>
          <a:lstStyle/>
          <a:p>
            <a:pPr eaLnBrk="1" hangingPunct="1"/>
            <a:r>
              <a:rPr lang="en-US"/>
              <a:t>Example:</a:t>
            </a:r>
          </a:p>
        </p:txBody>
      </p:sp>
      <p:sp>
        <p:nvSpPr>
          <p:cNvPr id="47107" name="Rectangle 3"/>
          <p:cNvSpPr>
            <a:spLocks noGrp="1" noChangeArrowheads="1"/>
          </p:cNvSpPr>
          <p:nvPr>
            <p:ph idx="1"/>
          </p:nvPr>
        </p:nvSpPr>
        <p:spPr>
          <a:xfrm>
            <a:off x="457200" y="1219200"/>
            <a:ext cx="8458200" cy="5181600"/>
          </a:xfrm>
        </p:spPr>
        <p:txBody>
          <a:bodyPr/>
          <a:lstStyle/>
          <a:p>
            <a:pPr eaLnBrk="1" hangingPunct="1">
              <a:buFontTx/>
              <a:buNone/>
            </a:pPr>
            <a:r>
              <a:rPr lang="en-US" dirty="0"/>
              <a:t>After a 6% pay raise, Nora’s 2013 salary is $39,703. What was her salary in 2012? (Round to the nearest dollar).</a:t>
            </a:r>
          </a:p>
          <a:p>
            <a:pPr eaLnBrk="1" hangingPunct="1">
              <a:buFontTx/>
              <a:buNone/>
            </a:pPr>
            <a:r>
              <a:rPr lang="en-US" u="sng" dirty="0"/>
              <a:t>Solution</a:t>
            </a:r>
            <a:r>
              <a:rPr lang="en-US" dirty="0"/>
              <a:t>: Recall the equation:</a:t>
            </a:r>
          </a:p>
          <a:p>
            <a:pPr eaLnBrk="1" hangingPunct="1">
              <a:buFontTx/>
              <a:buNone/>
            </a:pPr>
            <a:r>
              <a:rPr lang="en-US" dirty="0">
                <a:solidFill>
                  <a:srgbClr val="FF0000"/>
                </a:solidFill>
              </a:rPr>
              <a:t>      Old amount</a:t>
            </a:r>
            <a:r>
              <a:rPr lang="en-US" dirty="0"/>
              <a:t> + </a:t>
            </a:r>
            <a:r>
              <a:rPr lang="en-US" dirty="0">
                <a:solidFill>
                  <a:srgbClr val="FF0000"/>
                </a:solidFill>
              </a:rPr>
              <a:t>% of</a:t>
            </a:r>
            <a:r>
              <a:rPr lang="en-US" baseline="-25000" dirty="0">
                <a:solidFill>
                  <a:srgbClr val="FF0000"/>
                </a:solidFill>
              </a:rPr>
              <a:t> </a:t>
            </a:r>
            <a:r>
              <a:rPr lang="en-US" dirty="0">
                <a:solidFill>
                  <a:srgbClr val="FF0000"/>
                </a:solidFill>
              </a:rPr>
              <a:t>old amount</a:t>
            </a:r>
            <a:r>
              <a:rPr lang="en-US" dirty="0"/>
              <a:t> = </a:t>
            </a:r>
            <a:r>
              <a:rPr lang="en-US" dirty="0">
                <a:solidFill>
                  <a:srgbClr val="FF0000"/>
                </a:solidFill>
              </a:rPr>
              <a:t>new amount</a:t>
            </a:r>
          </a:p>
          <a:p>
            <a:pPr eaLnBrk="1" hangingPunct="1">
              <a:buFontTx/>
              <a:buNone/>
            </a:pPr>
            <a:r>
              <a:rPr lang="en-US" dirty="0"/>
              <a:t>The “old amount” is her 2012 salary, which is unknown, so we’ll call it X. </a:t>
            </a:r>
          </a:p>
          <a:p>
            <a:pPr eaLnBrk="1" hangingPunct="1">
              <a:buFontTx/>
              <a:buNone/>
            </a:pPr>
            <a:r>
              <a:rPr lang="en-US" dirty="0"/>
              <a:t>This gives us the equation</a:t>
            </a:r>
          </a:p>
          <a:p>
            <a:pPr eaLnBrk="1" hangingPunct="1">
              <a:buFontTx/>
              <a:buNone/>
            </a:pPr>
            <a:r>
              <a:rPr lang="en-US" dirty="0"/>
              <a:t>                            X + 0.06X = 39703</a:t>
            </a:r>
          </a:p>
        </p:txBody>
      </p:sp>
    </p:spTree>
    <p:extLst>
      <p:ext uri="{BB962C8B-B14F-4D97-AF65-F5344CB8AC3E}">
        <p14:creationId xmlns:p14="http://schemas.microsoft.com/office/powerpoint/2010/main" val="3190770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710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71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rtin Gay">
  <a:themeElements>
    <a:clrScheme name="Custom 3">
      <a:dk1>
        <a:srgbClr val="000000"/>
      </a:dk1>
      <a:lt1>
        <a:srgbClr val="FFFFFF"/>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fontScheme name="Martin Gay">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rtin Gay 1">
        <a:dk1>
          <a:srgbClr val="264D4C"/>
        </a:dk1>
        <a:lt1>
          <a:srgbClr val="F8F8F8"/>
        </a:lt1>
        <a:dk2>
          <a:srgbClr val="336666"/>
        </a:dk2>
        <a:lt2>
          <a:srgbClr val="FFFFCC"/>
        </a:lt2>
        <a:accent1>
          <a:srgbClr val="C0C0C0"/>
        </a:accent1>
        <a:accent2>
          <a:srgbClr val="FF9900"/>
        </a:accent2>
        <a:accent3>
          <a:srgbClr val="ADB8B8"/>
        </a:accent3>
        <a:accent4>
          <a:srgbClr val="D4D4D4"/>
        </a:accent4>
        <a:accent5>
          <a:srgbClr val="DCDCDC"/>
        </a:accent5>
        <a:accent6>
          <a:srgbClr val="E78A00"/>
        </a:accent6>
        <a:hlink>
          <a:srgbClr val="FFCC00"/>
        </a:hlink>
        <a:folHlink>
          <a:srgbClr val="99CCCC"/>
        </a:folHlink>
      </a:clrScheme>
      <a:clrMap bg1="dk2" tx1="lt1" bg2="dk1" tx2="lt2" accent1="accent1" accent2="accent2" accent3="accent3" accent4="accent4" accent5="accent5" accent6="accent6" hlink="hlink" folHlink="folHlink"/>
    </a:extraClrScheme>
    <a:extraClrScheme>
      <a:clrScheme name="Martin Gay 2">
        <a:dk1>
          <a:srgbClr val="000000"/>
        </a:dk1>
        <a:lt1>
          <a:srgbClr val="609494"/>
        </a:lt1>
        <a:dk2>
          <a:srgbClr val="FFC545"/>
        </a:dk2>
        <a:lt2>
          <a:srgbClr val="476F6E"/>
        </a:lt2>
        <a:accent1>
          <a:srgbClr val="FFFFCC"/>
        </a:accent1>
        <a:accent2>
          <a:srgbClr val="FF9900"/>
        </a:accent2>
        <a:accent3>
          <a:srgbClr val="B6C8C8"/>
        </a:accent3>
        <a:accent4>
          <a:srgbClr val="000000"/>
        </a:accent4>
        <a:accent5>
          <a:srgbClr val="FFFFE2"/>
        </a:accent5>
        <a:accent6>
          <a:srgbClr val="E78A00"/>
        </a:accent6>
        <a:hlink>
          <a:srgbClr val="3E7D7C"/>
        </a:hlink>
        <a:folHlink>
          <a:srgbClr val="99CCCC"/>
        </a:folHlink>
      </a:clrScheme>
      <a:clrMap bg1="lt1" tx1="dk1" bg2="lt2" tx2="dk2" accent1="accent1" accent2="accent2" accent3="accent3" accent4="accent4" accent5="accent5" accent6="accent6" hlink="hlink" folHlink="folHlink"/>
    </a:extraClrScheme>
    <a:extraClrScheme>
      <a:clrScheme name="Martin Gay 3">
        <a:dk1>
          <a:srgbClr val="000000"/>
        </a:dk1>
        <a:lt1>
          <a:srgbClr val="FFFFFF"/>
        </a:lt1>
        <a:dk2>
          <a:srgbClr val="000000"/>
        </a:dk2>
        <a:lt2>
          <a:srgbClr val="B2B2B2"/>
        </a:lt2>
        <a:accent1>
          <a:srgbClr val="C0C0C0"/>
        </a:accent1>
        <a:accent2>
          <a:srgbClr val="F8F8F8"/>
        </a:accent2>
        <a:accent3>
          <a:srgbClr val="FFFFFF"/>
        </a:accent3>
        <a:accent4>
          <a:srgbClr val="000000"/>
        </a:accent4>
        <a:accent5>
          <a:srgbClr val="DCDCDC"/>
        </a:accent5>
        <a:accent6>
          <a:srgbClr val="E1E1E1"/>
        </a:accent6>
        <a:hlink>
          <a:srgbClr val="4D4D4D"/>
        </a:hlink>
        <a:folHlink>
          <a:srgbClr val="DDDDDD"/>
        </a:folHlink>
      </a:clrScheme>
      <a:clrMap bg1="lt1" tx1="dk1" bg2="lt2" tx2="dk2" accent1="accent1" accent2="accent2" accent3="accent3" accent4="accent4" accent5="accent5" accent6="accent6" hlink="hlink" folHlink="folHlink"/>
    </a:extraClrScheme>
    <a:extraClrScheme>
      <a:clrScheme name="Martin Gay 4">
        <a:dk1>
          <a:srgbClr val="000000"/>
        </a:dk1>
        <a:lt1>
          <a:srgbClr val="DDDDDD"/>
        </a:lt1>
        <a:dk2>
          <a:srgbClr val="000000"/>
        </a:dk2>
        <a:lt2>
          <a:srgbClr val="C85F08"/>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5">
        <a:dk1>
          <a:srgbClr val="000000"/>
        </a:dk1>
        <a:lt1>
          <a:srgbClr val="DDDDDD"/>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6">
        <a:dk1>
          <a:srgbClr val="000000"/>
        </a:dk1>
        <a:lt1>
          <a:srgbClr val="DDDDDD"/>
        </a:lt1>
        <a:dk2>
          <a:srgbClr val="000000"/>
        </a:dk2>
        <a:lt2>
          <a:srgbClr val="FFFFFF"/>
        </a:lt2>
        <a:accent1>
          <a:srgbClr val="2D4202"/>
        </a:accent1>
        <a:accent2>
          <a:srgbClr val="800000"/>
        </a:accent2>
        <a:accent3>
          <a:srgbClr val="EBEBEB"/>
        </a:accent3>
        <a:accent4>
          <a:srgbClr val="000000"/>
        </a:accent4>
        <a:accent5>
          <a:srgbClr val="ADB0AA"/>
        </a:accent5>
        <a:accent6>
          <a:srgbClr val="730000"/>
        </a:accent6>
        <a:hlink>
          <a:srgbClr val="800000"/>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Martin Gay">
  <a:themeElements>
    <a:clrScheme name="Custom 3">
      <a:dk1>
        <a:srgbClr val="000000"/>
      </a:dk1>
      <a:lt1>
        <a:srgbClr val="FFFFFF"/>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fontScheme name="Martin Gay">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rtin Gay 1">
        <a:dk1>
          <a:srgbClr val="264D4C"/>
        </a:dk1>
        <a:lt1>
          <a:srgbClr val="F8F8F8"/>
        </a:lt1>
        <a:dk2>
          <a:srgbClr val="336666"/>
        </a:dk2>
        <a:lt2>
          <a:srgbClr val="FFFFCC"/>
        </a:lt2>
        <a:accent1>
          <a:srgbClr val="C0C0C0"/>
        </a:accent1>
        <a:accent2>
          <a:srgbClr val="FF9900"/>
        </a:accent2>
        <a:accent3>
          <a:srgbClr val="ADB8B8"/>
        </a:accent3>
        <a:accent4>
          <a:srgbClr val="D4D4D4"/>
        </a:accent4>
        <a:accent5>
          <a:srgbClr val="DCDCDC"/>
        </a:accent5>
        <a:accent6>
          <a:srgbClr val="E78A00"/>
        </a:accent6>
        <a:hlink>
          <a:srgbClr val="FFCC00"/>
        </a:hlink>
        <a:folHlink>
          <a:srgbClr val="99CCCC"/>
        </a:folHlink>
      </a:clrScheme>
      <a:clrMap bg1="dk2" tx1="lt1" bg2="dk1" tx2="lt2" accent1="accent1" accent2="accent2" accent3="accent3" accent4="accent4" accent5="accent5" accent6="accent6" hlink="hlink" folHlink="folHlink"/>
    </a:extraClrScheme>
    <a:extraClrScheme>
      <a:clrScheme name="Martin Gay 2">
        <a:dk1>
          <a:srgbClr val="000000"/>
        </a:dk1>
        <a:lt1>
          <a:srgbClr val="609494"/>
        </a:lt1>
        <a:dk2>
          <a:srgbClr val="FFC545"/>
        </a:dk2>
        <a:lt2>
          <a:srgbClr val="476F6E"/>
        </a:lt2>
        <a:accent1>
          <a:srgbClr val="FFFFCC"/>
        </a:accent1>
        <a:accent2>
          <a:srgbClr val="FF9900"/>
        </a:accent2>
        <a:accent3>
          <a:srgbClr val="B6C8C8"/>
        </a:accent3>
        <a:accent4>
          <a:srgbClr val="000000"/>
        </a:accent4>
        <a:accent5>
          <a:srgbClr val="FFFFE2"/>
        </a:accent5>
        <a:accent6>
          <a:srgbClr val="E78A00"/>
        </a:accent6>
        <a:hlink>
          <a:srgbClr val="3E7D7C"/>
        </a:hlink>
        <a:folHlink>
          <a:srgbClr val="99CCCC"/>
        </a:folHlink>
      </a:clrScheme>
      <a:clrMap bg1="lt1" tx1="dk1" bg2="lt2" tx2="dk2" accent1="accent1" accent2="accent2" accent3="accent3" accent4="accent4" accent5="accent5" accent6="accent6" hlink="hlink" folHlink="folHlink"/>
    </a:extraClrScheme>
    <a:extraClrScheme>
      <a:clrScheme name="Martin Gay 3">
        <a:dk1>
          <a:srgbClr val="000000"/>
        </a:dk1>
        <a:lt1>
          <a:srgbClr val="FFFFFF"/>
        </a:lt1>
        <a:dk2>
          <a:srgbClr val="000000"/>
        </a:dk2>
        <a:lt2>
          <a:srgbClr val="B2B2B2"/>
        </a:lt2>
        <a:accent1>
          <a:srgbClr val="C0C0C0"/>
        </a:accent1>
        <a:accent2>
          <a:srgbClr val="F8F8F8"/>
        </a:accent2>
        <a:accent3>
          <a:srgbClr val="FFFFFF"/>
        </a:accent3>
        <a:accent4>
          <a:srgbClr val="000000"/>
        </a:accent4>
        <a:accent5>
          <a:srgbClr val="DCDCDC"/>
        </a:accent5>
        <a:accent6>
          <a:srgbClr val="E1E1E1"/>
        </a:accent6>
        <a:hlink>
          <a:srgbClr val="4D4D4D"/>
        </a:hlink>
        <a:folHlink>
          <a:srgbClr val="DDDDDD"/>
        </a:folHlink>
      </a:clrScheme>
      <a:clrMap bg1="lt1" tx1="dk1" bg2="lt2" tx2="dk2" accent1="accent1" accent2="accent2" accent3="accent3" accent4="accent4" accent5="accent5" accent6="accent6" hlink="hlink" folHlink="folHlink"/>
    </a:extraClrScheme>
    <a:extraClrScheme>
      <a:clrScheme name="Martin Gay 4">
        <a:dk1>
          <a:srgbClr val="000000"/>
        </a:dk1>
        <a:lt1>
          <a:srgbClr val="DDDDDD"/>
        </a:lt1>
        <a:dk2>
          <a:srgbClr val="000000"/>
        </a:dk2>
        <a:lt2>
          <a:srgbClr val="C85F08"/>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5">
        <a:dk1>
          <a:srgbClr val="000000"/>
        </a:dk1>
        <a:lt1>
          <a:srgbClr val="DDDDDD"/>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6">
        <a:dk1>
          <a:srgbClr val="000000"/>
        </a:dk1>
        <a:lt1>
          <a:srgbClr val="DDDDDD"/>
        </a:lt1>
        <a:dk2>
          <a:srgbClr val="000000"/>
        </a:dk2>
        <a:lt2>
          <a:srgbClr val="FFFFFF"/>
        </a:lt2>
        <a:accent1>
          <a:srgbClr val="2D4202"/>
        </a:accent1>
        <a:accent2>
          <a:srgbClr val="800000"/>
        </a:accent2>
        <a:accent3>
          <a:srgbClr val="EBEBEB"/>
        </a:accent3>
        <a:accent4>
          <a:srgbClr val="000000"/>
        </a:accent4>
        <a:accent5>
          <a:srgbClr val="ADB0AA"/>
        </a:accent5>
        <a:accent6>
          <a:srgbClr val="730000"/>
        </a:accent6>
        <a:hlink>
          <a:srgbClr val="800000"/>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Martin Gay">
  <a:themeElements>
    <a:clrScheme name="Custom 3">
      <a:dk1>
        <a:srgbClr val="000000"/>
      </a:dk1>
      <a:lt1>
        <a:srgbClr val="FFFFFF"/>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fontScheme name="Martin Gay">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rtin Gay 1">
        <a:dk1>
          <a:srgbClr val="264D4C"/>
        </a:dk1>
        <a:lt1>
          <a:srgbClr val="F8F8F8"/>
        </a:lt1>
        <a:dk2>
          <a:srgbClr val="336666"/>
        </a:dk2>
        <a:lt2>
          <a:srgbClr val="FFFFCC"/>
        </a:lt2>
        <a:accent1>
          <a:srgbClr val="C0C0C0"/>
        </a:accent1>
        <a:accent2>
          <a:srgbClr val="FF9900"/>
        </a:accent2>
        <a:accent3>
          <a:srgbClr val="ADB8B8"/>
        </a:accent3>
        <a:accent4>
          <a:srgbClr val="D4D4D4"/>
        </a:accent4>
        <a:accent5>
          <a:srgbClr val="DCDCDC"/>
        </a:accent5>
        <a:accent6>
          <a:srgbClr val="E78A00"/>
        </a:accent6>
        <a:hlink>
          <a:srgbClr val="FFCC00"/>
        </a:hlink>
        <a:folHlink>
          <a:srgbClr val="99CCCC"/>
        </a:folHlink>
      </a:clrScheme>
      <a:clrMap bg1="dk2" tx1="lt1" bg2="dk1" tx2="lt2" accent1="accent1" accent2="accent2" accent3="accent3" accent4="accent4" accent5="accent5" accent6="accent6" hlink="hlink" folHlink="folHlink"/>
    </a:extraClrScheme>
    <a:extraClrScheme>
      <a:clrScheme name="Martin Gay 2">
        <a:dk1>
          <a:srgbClr val="000000"/>
        </a:dk1>
        <a:lt1>
          <a:srgbClr val="609494"/>
        </a:lt1>
        <a:dk2>
          <a:srgbClr val="FFC545"/>
        </a:dk2>
        <a:lt2>
          <a:srgbClr val="476F6E"/>
        </a:lt2>
        <a:accent1>
          <a:srgbClr val="FFFFCC"/>
        </a:accent1>
        <a:accent2>
          <a:srgbClr val="FF9900"/>
        </a:accent2>
        <a:accent3>
          <a:srgbClr val="B6C8C8"/>
        </a:accent3>
        <a:accent4>
          <a:srgbClr val="000000"/>
        </a:accent4>
        <a:accent5>
          <a:srgbClr val="FFFFE2"/>
        </a:accent5>
        <a:accent6>
          <a:srgbClr val="E78A00"/>
        </a:accent6>
        <a:hlink>
          <a:srgbClr val="3E7D7C"/>
        </a:hlink>
        <a:folHlink>
          <a:srgbClr val="99CCCC"/>
        </a:folHlink>
      </a:clrScheme>
      <a:clrMap bg1="lt1" tx1="dk1" bg2="lt2" tx2="dk2" accent1="accent1" accent2="accent2" accent3="accent3" accent4="accent4" accent5="accent5" accent6="accent6" hlink="hlink" folHlink="folHlink"/>
    </a:extraClrScheme>
    <a:extraClrScheme>
      <a:clrScheme name="Martin Gay 3">
        <a:dk1>
          <a:srgbClr val="000000"/>
        </a:dk1>
        <a:lt1>
          <a:srgbClr val="FFFFFF"/>
        </a:lt1>
        <a:dk2>
          <a:srgbClr val="000000"/>
        </a:dk2>
        <a:lt2>
          <a:srgbClr val="B2B2B2"/>
        </a:lt2>
        <a:accent1>
          <a:srgbClr val="C0C0C0"/>
        </a:accent1>
        <a:accent2>
          <a:srgbClr val="F8F8F8"/>
        </a:accent2>
        <a:accent3>
          <a:srgbClr val="FFFFFF"/>
        </a:accent3>
        <a:accent4>
          <a:srgbClr val="000000"/>
        </a:accent4>
        <a:accent5>
          <a:srgbClr val="DCDCDC"/>
        </a:accent5>
        <a:accent6>
          <a:srgbClr val="E1E1E1"/>
        </a:accent6>
        <a:hlink>
          <a:srgbClr val="4D4D4D"/>
        </a:hlink>
        <a:folHlink>
          <a:srgbClr val="DDDDDD"/>
        </a:folHlink>
      </a:clrScheme>
      <a:clrMap bg1="lt1" tx1="dk1" bg2="lt2" tx2="dk2" accent1="accent1" accent2="accent2" accent3="accent3" accent4="accent4" accent5="accent5" accent6="accent6" hlink="hlink" folHlink="folHlink"/>
    </a:extraClrScheme>
    <a:extraClrScheme>
      <a:clrScheme name="Martin Gay 4">
        <a:dk1>
          <a:srgbClr val="000000"/>
        </a:dk1>
        <a:lt1>
          <a:srgbClr val="DDDDDD"/>
        </a:lt1>
        <a:dk2>
          <a:srgbClr val="000000"/>
        </a:dk2>
        <a:lt2>
          <a:srgbClr val="C85F08"/>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5">
        <a:dk1>
          <a:srgbClr val="000000"/>
        </a:dk1>
        <a:lt1>
          <a:srgbClr val="DDDDDD"/>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6">
        <a:dk1>
          <a:srgbClr val="000000"/>
        </a:dk1>
        <a:lt1>
          <a:srgbClr val="DDDDDD"/>
        </a:lt1>
        <a:dk2>
          <a:srgbClr val="000000"/>
        </a:dk2>
        <a:lt2>
          <a:srgbClr val="FFFFFF"/>
        </a:lt2>
        <a:accent1>
          <a:srgbClr val="2D4202"/>
        </a:accent1>
        <a:accent2>
          <a:srgbClr val="800000"/>
        </a:accent2>
        <a:accent3>
          <a:srgbClr val="EBEBEB"/>
        </a:accent3>
        <a:accent4>
          <a:srgbClr val="000000"/>
        </a:accent4>
        <a:accent5>
          <a:srgbClr val="ADB0AA"/>
        </a:accent5>
        <a:accent6>
          <a:srgbClr val="730000"/>
        </a:accent6>
        <a:hlink>
          <a:srgbClr val="800000"/>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Martin Gay">
  <a:themeElements>
    <a:clrScheme name="Custom 3">
      <a:dk1>
        <a:srgbClr val="000000"/>
      </a:dk1>
      <a:lt1>
        <a:srgbClr val="FFFFFF"/>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fontScheme name="Martin Gay">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rtin Gay 1">
        <a:dk1>
          <a:srgbClr val="264D4C"/>
        </a:dk1>
        <a:lt1>
          <a:srgbClr val="F8F8F8"/>
        </a:lt1>
        <a:dk2>
          <a:srgbClr val="336666"/>
        </a:dk2>
        <a:lt2>
          <a:srgbClr val="FFFFCC"/>
        </a:lt2>
        <a:accent1>
          <a:srgbClr val="C0C0C0"/>
        </a:accent1>
        <a:accent2>
          <a:srgbClr val="FF9900"/>
        </a:accent2>
        <a:accent3>
          <a:srgbClr val="ADB8B8"/>
        </a:accent3>
        <a:accent4>
          <a:srgbClr val="D4D4D4"/>
        </a:accent4>
        <a:accent5>
          <a:srgbClr val="DCDCDC"/>
        </a:accent5>
        <a:accent6>
          <a:srgbClr val="E78A00"/>
        </a:accent6>
        <a:hlink>
          <a:srgbClr val="FFCC00"/>
        </a:hlink>
        <a:folHlink>
          <a:srgbClr val="99CCCC"/>
        </a:folHlink>
      </a:clrScheme>
      <a:clrMap bg1="dk2" tx1="lt1" bg2="dk1" tx2="lt2" accent1="accent1" accent2="accent2" accent3="accent3" accent4="accent4" accent5="accent5" accent6="accent6" hlink="hlink" folHlink="folHlink"/>
    </a:extraClrScheme>
    <a:extraClrScheme>
      <a:clrScheme name="Martin Gay 2">
        <a:dk1>
          <a:srgbClr val="000000"/>
        </a:dk1>
        <a:lt1>
          <a:srgbClr val="609494"/>
        </a:lt1>
        <a:dk2>
          <a:srgbClr val="FFC545"/>
        </a:dk2>
        <a:lt2>
          <a:srgbClr val="476F6E"/>
        </a:lt2>
        <a:accent1>
          <a:srgbClr val="FFFFCC"/>
        </a:accent1>
        <a:accent2>
          <a:srgbClr val="FF9900"/>
        </a:accent2>
        <a:accent3>
          <a:srgbClr val="B6C8C8"/>
        </a:accent3>
        <a:accent4>
          <a:srgbClr val="000000"/>
        </a:accent4>
        <a:accent5>
          <a:srgbClr val="FFFFE2"/>
        </a:accent5>
        <a:accent6>
          <a:srgbClr val="E78A00"/>
        </a:accent6>
        <a:hlink>
          <a:srgbClr val="3E7D7C"/>
        </a:hlink>
        <a:folHlink>
          <a:srgbClr val="99CCCC"/>
        </a:folHlink>
      </a:clrScheme>
      <a:clrMap bg1="lt1" tx1="dk1" bg2="lt2" tx2="dk2" accent1="accent1" accent2="accent2" accent3="accent3" accent4="accent4" accent5="accent5" accent6="accent6" hlink="hlink" folHlink="folHlink"/>
    </a:extraClrScheme>
    <a:extraClrScheme>
      <a:clrScheme name="Martin Gay 3">
        <a:dk1>
          <a:srgbClr val="000000"/>
        </a:dk1>
        <a:lt1>
          <a:srgbClr val="FFFFFF"/>
        </a:lt1>
        <a:dk2>
          <a:srgbClr val="000000"/>
        </a:dk2>
        <a:lt2>
          <a:srgbClr val="B2B2B2"/>
        </a:lt2>
        <a:accent1>
          <a:srgbClr val="C0C0C0"/>
        </a:accent1>
        <a:accent2>
          <a:srgbClr val="F8F8F8"/>
        </a:accent2>
        <a:accent3>
          <a:srgbClr val="FFFFFF"/>
        </a:accent3>
        <a:accent4>
          <a:srgbClr val="000000"/>
        </a:accent4>
        <a:accent5>
          <a:srgbClr val="DCDCDC"/>
        </a:accent5>
        <a:accent6>
          <a:srgbClr val="E1E1E1"/>
        </a:accent6>
        <a:hlink>
          <a:srgbClr val="4D4D4D"/>
        </a:hlink>
        <a:folHlink>
          <a:srgbClr val="DDDDDD"/>
        </a:folHlink>
      </a:clrScheme>
      <a:clrMap bg1="lt1" tx1="dk1" bg2="lt2" tx2="dk2" accent1="accent1" accent2="accent2" accent3="accent3" accent4="accent4" accent5="accent5" accent6="accent6" hlink="hlink" folHlink="folHlink"/>
    </a:extraClrScheme>
    <a:extraClrScheme>
      <a:clrScheme name="Martin Gay 4">
        <a:dk1>
          <a:srgbClr val="000000"/>
        </a:dk1>
        <a:lt1>
          <a:srgbClr val="DDDDDD"/>
        </a:lt1>
        <a:dk2>
          <a:srgbClr val="000000"/>
        </a:dk2>
        <a:lt2>
          <a:srgbClr val="C85F08"/>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5">
        <a:dk1>
          <a:srgbClr val="000000"/>
        </a:dk1>
        <a:lt1>
          <a:srgbClr val="DDDDDD"/>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6">
        <a:dk1>
          <a:srgbClr val="000000"/>
        </a:dk1>
        <a:lt1>
          <a:srgbClr val="DDDDDD"/>
        </a:lt1>
        <a:dk2>
          <a:srgbClr val="000000"/>
        </a:dk2>
        <a:lt2>
          <a:srgbClr val="FFFFFF"/>
        </a:lt2>
        <a:accent1>
          <a:srgbClr val="2D4202"/>
        </a:accent1>
        <a:accent2>
          <a:srgbClr val="800000"/>
        </a:accent2>
        <a:accent3>
          <a:srgbClr val="EBEBEB"/>
        </a:accent3>
        <a:accent4>
          <a:srgbClr val="000000"/>
        </a:accent4>
        <a:accent5>
          <a:srgbClr val="ADB0AA"/>
        </a:accent5>
        <a:accent6>
          <a:srgbClr val="730000"/>
        </a:accent6>
        <a:hlink>
          <a:srgbClr val="800000"/>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5522</TotalTime>
  <Words>940</Words>
  <Application>Microsoft Office PowerPoint</Application>
  <PresentationFormat>On-screen Show (4:3)</PresentationFormat>
  <Paragraphs>126</Paragraphs>
  <Slides>17</Slides>
  <Notes>9</Notes>
  <HiddenSlides>0</HiddenSlides>
  <MMClips>0</MMClips>
  <ScaleCrop>false</ScaleCrop>
  <HeadingPairs>
    <vt:vector size="8" baseType="variant">
      <vt:variant>
        <vt:lpstr>Fonts Used</vt:lpstr>
      </vt:variant>
      <vt:variant>
        <vt:i4>7</vt:i4>
      </vt:variant>
      <vt:variant>
        <vt:lpstr>Theme</vt:lpstr>
      </vt:variant>
      <vt:variant>
        <vt:i4>6</vt:i4>
      </vt:variant>
      <vt:variant>
        <vt:lpstr>Embedded OLE Servers</vt:lpstr>
      </vt:variant>
      <vt:variant>
        <vt:i4>1</vt:i4>
      </vt:variant>
      <vt:variant>
        <vt:lpstr>Slide Titles</vt:lpstr>
      </vt:variant>
      <vt:variant>
        <vt:i4>17</vt:i4>
      </vt:variant>
    </vt:vector>
  </HeadingPairs>
  <TitlesOfParts>
    <vt:vector size="31" baseType="lpstr">
      <vt:lpstr>ＭＳ Ｐゴシック</vt:lpstr>
      <vt:lpstr>Arial</vt:lpstr>
      <vt:lpstr>Calibri</vt:lpstr>
      <vt:lpstr>Symbol</vt:lpstr>
      <vt:lpstr>Times New Roman</vt:lpstr>
      <vt:lpstr>Wingdings</vt:lpstr>
      <vt:lpstr>Wingdings 2</vt:lpstr>
      <vt:lpstr>2_Office Theme</vt:lpstr>
      <vt:lpstr>3_Office Theme</vt:lpstr>
      <vt:lpstr>Martin Gay</vt:lpstr>
      <vt:lpstr>1_Martin Gay</vt:lpstr>
      <vt:lpstr>2_Martin Gay</vt:lpstr>
      <vt:lpstr>3_Martin Gay</vt:lpstr>
      <vt:lpstr>Equation</vt:lpstr>
      <vt:lpstr>PowerPoint Presentation</vt:lpstr>
      <vt:lpstr>Solving Percent Problems</vt:lpstr>
      <vt:lpstr>Solving a Percent Problem:  Amount Unknown</vt:lpstr>
      <vt:lpstr>Solving a Percent Problem:  Base Unknown</vt:lpstr>
      <vt:lpstr>Solving a Percent Problem:  Percent Unknown</vt:lpstr>
      <vt:lpstr>Percent Problem Tip:</vt:lpstr>
      <vt:lpstr>PowerPoint Presentation</vt:lpstr>
      <vt:lpstr>PowerPoint Presentation</vt:lpstr>
      <vt:lpstr>Example:</vt:lpstr>
      <vt:lpstr>Example (cont.)</vt:lpstr>
      <vt:lpstr>Now check your answer:</vt:lpstr>
      <vt:lpstr>PowerPoint Presentation</vt:lpstr>
      <vt:lpstr>PowerPoint Presentation</vt:lpstr>
      <vt:lpstr>PowerPoint Presentation</vt:lpstr>
      <vt:lpstr>PowerPoint Presentation</vt:lpstr>
      <vt:lpstr>PowerPoint Presentation</vt:lpstr>
      <vt:lpstr>Distance Problems:</vt:lpstr>
    </vt:vector>
  </TitlesOfParts>
  <Company>University of Wisconsin - Stout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Please open your laptops, log in to the MyMathLab course web site, and open Daily Quiz 2.</dc:title>
  <dc:creator>Foley, Jeanne</dc:creator>
  <cp:lastModifiedBy>Skorczewski, Tyler</cp:lastModifiedBy>
  <cp:revision>101</cp:revision>
  <dcterms:created xsi:type="dcterms:W3CDTF">2013-08-26T02:26:37Z</dcterms:created>
  <dcterms:modified xsi:type="dcterms:W3CDTF">2018-06-07T20:09:39Z</dcterms:modified>
</cp:coreProperties>
</file>