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5.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11" r:id="rId2"/>
    <p:sldMasterId id="2147484013" r:id="rId3"/>
    <p:sldMasterId id="2147484031" r:id="rId4"/>
    <p:sldMasterId id="2147484037" r:id="rId5"/>
    <p:sldMasterId id="2147484049" r:id="rId6"/>
  </p:sldMasterIdLst>
  <p:notesMasterIdLst>
    <p:notesMasterId r:id="rId20"/>
  </p:notesMasterIdLst>
  <p:handoutMasterIdLst>
    <p:handoutMasterId r:id="rId21"/>
  </p:handoutMasterIdLst>
  <p:sldIdLst>
    <p:sldId id="878" r:id="rId7"/>
    <p:sldId id="879" r:id="rId8"/>
    <p:sldId id="880" r:id="rId9"/>
    <p:sldId id="896" r:id="rId10"/>
    <p:sldId id="897" r:id="rId11"/>
    <p:sldId id="898" r:id="rId12"/>
    <p:sldId id="899" r:id="rId13"/>
    <p:sldId id="900" r:id="rId14"/>
    <p:sldId id="903" r:id="rId15"/>
    <p:sldId id="904" r:id="rId16"/>
    <p:sldId id="905" r:id="rId17"/>
    <p:sldId id="906" r:id="rId18"/>
    <p:sldId id="907" r:id="rId1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40">
          <p15:clr>
            <a:srgbClr val="A4A3A4"/>
          </p15:clr>
        </p15:guide>
        <p15:guide id="2" pos="26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B5D"/>
    <a:srgbClr val="053B7D"/>
    <a:srgbClr val="7E0404"/>
    <a:srgbClr val="FFFFCC"/>
    <a:srgbClr val="000000"/>
    <a:srgbClr val="000099"/>
    <a:srgbClr val="860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99" autoAdjust="0"/>
    <p:restoredTop sz="94413" autoAdjust="0"/>
  </p:normalViewPr>
  <p:slideViewPr>
    <p:cSldViewPr>
      <p:cViewPr varScale="1">
        <p:scale>
          <a:sx n="82" d="100"/>
          <a:sy n="82" d="100"/>
        </p:scale>
        <p:origin x="1085" y="67"/>
      </p:cViewPr>
      <p:guideLst>
        <p:guide orient="horz" pos="240"/>
        <p:guide pos="2640"/>
      </p:guideLst>
    </p:cSldViewPr>
  </p:slideViewPr>
  <p:outlineViewPr>
    <p:cViewPr>
      <p:scale>
        <a:sx n="33" d="100"/>
        <a:sy n="33" d="100"/>
      </p:scale>
      <p:origin x="0" y="2304"/>
    </p:cViewPr>
  </p:outlineViewPr>
  <p:notesTextViewPr>
    <p:cViewPr>
      <p:scale>
        <a:sx n="100" d="100"/>
        <a:sy n="100" d="100"/>
      </p:scale>
      <p:origin x="0" y="0"/>
    </p:cViewPr>
  </p:notesTextViewPr>
  <p:sorterViewPr>
    <p:cViewPr>
      <p:scale>
        <a:sx n="93" d="100"/>
        <a:sy n="93" d="100"/>
      </p:scale>
      <p:origin x="0" y="264"/>
    </p:cViewPr>
  </p:sorterViewPr>
  <p:notesViewPr>
    <p:cSldViewPr>
      <p:cViewPr varScale="1">
        <p:scale>
          <a:sx n="77" d="100"/>
          <a:sy n="77" d="100"/>
        </p:scale>
        <p:origin x="-245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6/11/relationships/changesInfo" Target="changesInfos/changesInfo1.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korczewski, Tyler" userId="51e037cb-caff-4c31-880d-f686087de38b" providerId="ADAL" clId="{A206C3A1-C3A9-47DC-9C57-7655728C2236}"/>
    <pc:docChg chg="delSld delMainMaster">
      <pc:chgData name="Skorczewski, Tyler" userId="51e037cb-caff-4c31-880d-f686087de38b" providerId="ADAL" clId="{A206C3A1-C3A9-47DC-9C57-7655728C2236}" dt="2018-06-07T21:10:20.221" v="13" actId="2696"/>
      <pc:docMkLst>
        <pc:docMk/>
      </pc:docMkLst>
      <pc:sldChg chg="del">
        <pc:chgData name="Skorczewski, Tyler" userId="51e037cb-caff-4c31-880d-f686087de38b" providerId="ADAL" clId="{A206C3A1-C3A9-47DC-9C57-7655728C2236}" dt="2018-06-07T21:09:52.032" v="0" actId="2696"/>
        <pc:sldMkLst>
          <pc:docMk/>
          <pc:sldMk cId="2911800631" sldId="909"/>
        </pc:sldMkLst>
      </pc:sldChg>
      <pc:sldChg chg="del">
        <pc:chgData name="Skorczewski, Tyler" userId="51e037cb-caff-4c31-880d-f686087de38b" providerId="ADAL" clId="{A206C3A1-C3A9-47DC-9C57-7655728C2236}" dt="2018-06-07T21:10:20.221" v="13" actId="2696"/>
        <pc:sldMkLst>
          <pc:docMk/>
          <pc:sldMk cId="2230338198" sldId="911"/>
        </pc:sldMkLst>
      </pc:sldChg>
      <pc:sldMasterChg chg="del delSldLayout">
        <pc:chgData name="Skorczewski, Tyler" userId="51e037cb-caff-4c31-880d-f686087de38b" providerId="ADAL" clId="{A206C3A1-C3A9-47DC-9C57-7655728C2236}" dt="2018-06-07T21:09:52.045" v="12" actId="2696"/>
        <pc:sldMasterMkLst>
          <pc:docMk/>
          <pc:sldMasterMk cId="3146197490" sldId="2147484073"/>
        </pc:sldMasterMkLst>
        <pc:sldLayoutChg chg="del">
          <pc:chgData name="Skorczewski, Tyler" userId="51e037cb-caff-4c31-880d-f686087de38b" providerId="ADAL" clId="{A206C3A1-C3A9-47DC-9C57-7655728C2236}" dt="2018-06-07T21:09:52.037" v="1" actId="2696"/>
          <pc:sldLayoutMkLst>
            <pc:docMk/>
            <pc:sldMasterMk cId="3146197490" sldId="2147484073"/>
            <pc:sldLayoutMk cId="2559853584" sldId="2147484074"/>
          </pc:sldLayoutMkLst>
        </pc:sldLayoutChg>
        <pc:sldLayoutChg chg="del">
          <pc:chgData name="Skorczewski, Tyler" userId="51e037cb-caff-4c31-880d-f686087de38b" providerId="ADAL" clId="{A206C3A1-C3A9-47DC-9C57-7655728C2236}" dt="2018-06-07T21:09:52.038" v="2" actId="2696"/>
          <pc:sldLayoutMkLst>
            <pc:docMk/>
            <pc:sldMasterMk cId="3146197490" sldId="2147484073"/>
            <pc:sldLayoutMk cId="4202313175" sldId="2147484075"/>
          </pc:sldLayoutMkLst>
        </pc:sldLayoutChg>
        <pc:sldLayoutChg chg="del">
          <pc:chgData name="Skorczewski, Tyler" userId="51e037cb-caff-4c31-880d-f686087de38b" providerId="ADAL" clId="{A206C3A1-C3A9-47DC-9C57-7655728C2236}" dt="2018-06-07T21:09:52.039" v="3" actId="2696"/>
          <pc:sldLayoutMkLst>
            <pc:docMk/>
            <pc:sldMasterMk cId="3146197490" sldId="2147484073"/>
            <pc:sldLayoutMk cId="1492000634" sldId="2147484076"/>
          </pc:sldLayoutMkLst>
        </pc:sldLayoutChg>
        <pc:sldLayoutChg chg="del">
          <pc:chgData name="Skorczewski, Tyler" userId="51e037cb-caff-4c31-880d-f686087de38b" providerId="ADAL" clId="{A206C3A1-C3A9-47DC-9C57-7655728C2236}" dt="2018-06-07T21:09:52.040" v="4" actId="2696"/>
          <pc:sldLayoutMkLst>
            <pc:docMk/>
            <pc:sldMasterMk cId="3146197490" sldId="2147484073"/>
            <pc:sldLayoutMk cId="1434242140" sldId="2147484077"/>
          </pc:sldLayoutMkLst>
        </pc:sldLayoutChg>
        <pc:sldLayoutChg chg="del">
          <pc:chgData name="Skorczewski, Tyler" userId="51e037cb-caff-4c31-880d-f686087de38b" providerId="ADAL" clId="{A206C3A1-C3A9-47DC-9C57-7655728C2236}" dt="2018-06-07T21:09:52.041" v="5" actId="2696"/>
          <pc:sldLayoutMkLst>
            <pc:docMk/>
            <pc:sldMasterMk cId="3146197490" sldId="2147484073"/>
            <pc:sldLayoutMk cId="1832319958" sldId="2147484078"/>
          </pc:sldLayoutMkLst>
        </pc:sldLayoutChg>
        <pc:sldLayoutChg chg="del">
          <pc:chgData name="Skorczewski, Tyler" userId="51e037cb-caff-4c31-880d-f686087de38b" providerId="ADAL" clId="{A206C3A1-C3A9-47DC-9C57-7655728C2236}" dt="2018-06-07T21:09:52.041" v="6" actId="2696"/>
          <pc:sldLayoutMkLst>
            <pc:docMk/>
            <pc:sldMasterMk cId="3146197490" sldId="2147484073"/>
            <pc:sldLayoutMk cId="1550630673" sldId="2147484079"/>
          </pc:sldLayoutMkLst>
        </pc:sldLayoutChg>
        <pc:sldLayoutChg chg="del">
          <pc:chgData name="Skorczewski, Tyler" userId="51e037cb-caff-4c31-880d-f686087de38b" providerId="ADAL" clId="{A206C3A1-C3A9-47DC-9C57-7655728C2236}" dt="2018-06-07T21:09:52.042" v="7" actId="2696"/>
          <pc:sldLayoutMkLst>
            <pc:docMk/>
            <pc:sldMasterMk cId="3146197490" sldId="2147484073"/>
            <pc:sldLayoutMk cId="3220180020" sldId="2147484080"/>
          </pc:sldLayoutMkLst>
        </pc:sldLayoutChg>
        <pc:sldLayoutChg chg="del">
          <pc:chgData name="Skorczewski, Tyler" userId="51e037cb-caff-4c31-880d-f686087de38b" providerId="ADAL" clId="{A206C3A1-C3A9-47DC-9C57-7655728C2236}" dt="2018-06-07T21:09:52.043" v="8" actId="2696"/>
          <pc:sldLayoutMkLst>
            <pc:docMk/>
            <pc:sldMasterMk cId="3146197490" sldId="2147484073"/>
            <pc:sldLayoutMk cId="1649175507" sldId="2147484081"/>
          </pc:sldLayoutMkLst>
        </pc:sldLayoutChg>
        <pc:sldLayoutChg chg="del">
          <pc:chgData name="Skorczewski, Tyler" userId="51e037cb-caff-4c31-880d-f686087de38b" providerId="ADAL" clId="{A206C3A1-C3A9-47DC-9C57-7655728C2236}" dt="2018-06-07T21:09:52.043" v="9" actId="2696"/>
          <pc:sldLayoutMkLst>
            <pc:docMk/>
            <pc:sldMasterMk cId="3146197490" sldId="2147484073"/>
            <pc:sldLayoutMk cId="3073528326" sldId="2147484082"/>
          </pc:sldLayoutMkLst>
        </pc:sldLayoutChg>
        <pc:sldLayoutChg chg="del">
          <pc:chgData name="Skorczewski, Tyler" userId="51e037cb-caff-4c31-880d-f686087de38b" providerId="ADAL" clId="{A206C3A1-C3A9-47DC-9C57-7655728C2236}" dt="2018-06-07T21:09:52.044" v="10" actId="2696"/>
          <pc:sldLayoutMkLst>
            <pc:docMk/>
            <pc:sldMasterMk cId="3146197490" sldId="2147484073"/>
            <pc:sldLayoutMk cId="4130549910" sldId="2147484083"/>
          </pc:sldLayoutMkLst>
        </pc:sldLayoutChg>
        <pc:sldLayoutChg chg="del">
          <pc:chgData name="Skorczewski, Tyler" userId="51e037cb-caff-4c31-880d-f686087de38b" providerId="ADAL" clId="{A206C3A1-C3A9-47DC-9C57-7655728C2236}" dt="2018-06-07T21:09:52.044" v="11" actId="2696"/>
          <pc:sldLayoutMkLst>
            <pc:docMk/>
            <pc:sldMasterMk cId="3146197490" sldId="2147484073"/>
            <pc:sldLayoutMk cId="1582180963" sldId="214748408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FB01AF8-093F-4D47-A5BD-23D4A2C866CB}" type="datetimeFigureOut">
              <a:rPr lang="en-US"/>
              <a:pPr>
                <a:defRPr/>
              </a:pPr>
              <a:t>6/7/2018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D904D59-006F-48A4-9471-4C5471C99B65}" type="slidenum">
              <a:rPr lang="en-US"/>
              <a:pPr>
                <a:defRPr/>
              </a:pPr>
              <a:t>‹#›</a:t>
            </a:fld>
            <a:endParaRPr lang="en-US"/>
          </a:p>
        </p:txBody>
      </p:sp>
    </p:spTree>
    <p:extLst>
      <p:ext uri="{BB962C8B-B14F-4D97-AF65-F5344CB8AC3E}">
        <p14:creationId xmlns:p14="http://schemas.microsoft.com/office/powerpoint/2010/main" val="1031116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atin typeface="Arial Narrow" pitchFamily="34" charset="0"/>
              </a:defRPr>
            </a:lvl1pPr>
          </a:lstStyle>
          <a:p>
            <a:pPr>
              <a:defRPr/>
            </a:pPr>
            <a:endParaRPr lang="en-US"/>
          </a:p>
        </p:txBody>
      </p:sp>
      <p:sp>
        <p:nvSpPr>
          <p:cNvPr id="747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Arial Narrow" pitchFamily="34" charset="0"/>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47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atin typeface="Arial Narrow" pitchFamily="34" charset="0"/>
              </a:defRPr>
            </a:lvl1pPr>
          </a:lstStyle>
          <a:p>
            <a:pPr>
              <a:defRPr/>
            </a:pPr>
            <a:endParaRPr lang="en-US"/>
          </a:p>
        </p:txBody>
      </p:sp>
      <p:sp>
        <p:nvSpPr>
          <p:cNvPr id="747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Arial Narrow" pitchFamily="34" charset="0"/>
              </a:defRPr>
            </a:lvl1pPr>
          </a:lstStyle>
          <a:p>
            <a:pPr>
              <a:defRPr/>
            </a:pPr>
            <a:fld id="{EC5EFE4D-AD76-4364-8096-FB920066C503}" type="slidenum">
              <a:rPr lang="en-US"/>
              <a:pPr>
                <a:defRPr/>
              </a:pPr>
              <a:t>‹#›</a:t>
            </a:fld>
            <a:endParaRPr lang="en-US"/>
          </a:p>
        </p:txBody>
      </p:sp>
    </p:spTree>
    <p:extLst>
      <p:ext uri="{BB962C8B-B14F-4D97-AF65-F5344CB8AC3E}">
        <p14:creationId xmlns:p14="http://schemas.microsoft.com/office/powerpoint/2010/main" val="26976385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0" y="6858000"/>
            <a:ext cx="9144000" cy="0"/>
          </a:xfrm>
          <a:prstGeom prst="line">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12781" name="Rectangle 13"/>
          <p:cNvSpPr>
            <a:spLocks noGrp="1" noChangeArrowheads="1"/>
          </p:cNvSpPr>
          <p:nvPr>
            <p:ph type="ctrTitle" sz="quarter"/>
          </p:nvPr>
        </p:nvSpPr>
        <p:spPr>
          <a:xfrm>
            <a:off x="685800" y="4092575"/>
            <a:ext cx="7772400" cy="1470025"/>
          </a:xfrm>
        </p:spPr>
        <p:txBody>
          <a:bodyPr/>
          <a:lstStyle>
            <a:lvl1pPr>
              <a:defRPr sz="7200">
                <a:solidFill>
                  <a:schemeClr val="tx1"/>
                </a:solidFill>
              </a:defRPr>
            </a:lvl1pPr>
          </a:lstStyle>
          <a:p>
            <a:r>
              <a:rPr lang="en-US"/>
              <a:t>Click to edit Master title style</a:t>
            </a:r>
          </a:p>
        </p:txBody>
      </p:sp>
      <p:sp>
        <p:nvSpPr>
          <p:cNvPr id="1312782" name="Rectangle 14"/>
          <p:cNvSpPr>
            <a:spLocks noGrp="1" noChangeArrowheads="1"/>
          </p:cNvSpPr>
          <p:nvPr>
            <p:ph type="subTitle" sz="quarter" idx="1"/>
          </p:nvPr>
        </p:nvSpPr>
        <p:spPr>
          <a:xfrm>
            <a:off x="533400" y="1219200"/>
            <a:ext cx="3505200" cy="1447800"/>
          </a:xfrm>
        </p:spPr>
        <p:txBody>
          <a:bodyPr/>
          <a:lstStyle>
            <a:lvl1pPr marL="0" indent="0" algn="ctr">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4207373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71"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271"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401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1676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5465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435"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538" y="273053"/>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3"/>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82303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23824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5395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1897" y="395288"/>
            <a:ext cx="2101362" cy="5892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4881" y="395288"/>
            <a:ext cx="6166338" cy="5892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26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0" y="6858000"/>
            <a:ext cx="9144000" cy="0"/>
          </a:xfrm>
          <a:prstGeom prst="line">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sp>
        <p:nvSpPr>
          <p:cNvPr id="1312781" name="Rectangle 13"/>
          <p:cNvSpPr>
            <a:spLocks noGrp="1" noChangeArrowheads="1"/>
          </p:cNvSpPr>
          <p:nvPr>
            <p:ph type="ctrTitle" sz="quarter"/>
          </p:nvPr>
        </p:nvSpPr>
        <p:spPr>
          <a:xfrm>
            <a:off x="685800" y="4092575"/>
            <a:ext cx="7772400" cy="1470025"/>
          </a:xfrm>
        </p:spPr>
        <p:txBody>
          <a:bodyPr/>
          <a:lstStyle>
            <a:lvl1pPr>
              <a:defRPr sz="7200">
                <a:solidFill>
                  <a:schemeClr val="tx1"/>
                </a:solidFill>
              </a:defRPr>
            </a:lvl1pPr>
          </a:lstStyle>
          <a:p>
            <a:r>
              <a:rPr lang="en-US"/>
              <a:t>Click to edit Master title style</a:t>
            </a:r>
          </a:p>
        </p:txBody>
      </p:sp>
      <p:sp>
        <p:nvSpPr>
          <p:cNvPr id="1312782" name="Rectangle 14"/>
          <p:cNvSpPr>
            <a:spLocks noGrp="1" noChangeArrowheads="1"/>
          </p:cNvSpPr>
          <p:nvPr>
            <p:ph type="subTitle" sz="quarter" idx="1"/>
          </p:nvPr>
        </p:nvSpPr>
        <p:spPr>
          <a:xfrm>
            <a:off x="533400" y="1219200"/>
            <a:ext cx="3505200" cy="1447800"/>
          </a:xfrm>
        </p:spPr>
        <p:txBody>
          <a:bodyPr/>
          <a:lstStyle>
            <a:lvl1pPr marL="0" indent="0" algn="ctr">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20848081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42138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8164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10089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55564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1039589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0" y="6858000"/>
            <a:ext cx="9144000" cy="0"/>
          </a:xfrm>
          <a:prstGeom prst="line">
            <a:avLst/>
          </a:prstGeom>
          <a:gradFill rotWithShape="0">
            <a:gsLst>
              <a:gs pos="0">
                <a:srgbClr val="860404"/>
              </a:gs>
              <a:gs pos="100000">
                <a:schemeClr val="bg1"/>
              </a:gs>
            </a:gsLst>
            <a:lin ang="0" scaled="1"/>
          </a:gradFill>
          <a:ln w="9525">
            <a:noFill/>
            <a:miter lim="800000"/>
            <a:headEnd/>
            <a:tailEnd/>
          </a:ln>
          <a:effectLst/>
        </p:spPr>
        <p:txBody>
          <a:bodyPr wrap="none" anchor="ctr"/>
          <a:lstStyle/>
          <a:p>
            <a:pPr algn="ctr">
              <a:spcBef>
                <a:spcPct val="50000"/>
              </a:spcBef>
              <a:defRPr/>
            </a:pPr>
            <a:endParaRPr lang="en-US">
              <a:solidFill>
                <a:srgbClr val="000000"/>
              </a:solidFill>
            </a:endParaRPr>
          </a:p>
        </p:txBody>
      </p:sp>
      <p:sp>
        <p:nvSpPr>
          <p:cNvPr id="1312781" name="Rectangle 13"/>
          <p:cNvSpPr>
            <a:spLocks noGrp="1" noChangeArrowheads="1"/>
          </p:cNvSpPr>
          <p:nvPr>
            <p:ph type="ctrTitle" sz="quarter"/>
          </p:nvPr>
        </p:nvSpPr>
        <p:spPr>
          <a:xfrm>
            <a:off x="685800" y="4092575"/>
            <a:ext cx="7772400" cy="1470025"/>
          </a:xfrm>
        </p:spPr>
        <p:txBody>
          <a:bodyPr/>
          <a:lstStyle>
            <a:lvl1pPr>
              <a:defRPr sz="7200">
                <a:solidFill>
                  <a:schemeClr val="tx1"/>
                </a:solidFill>
              </a:defRPr>
            </a:lvl1pPr>
          </a:lstStyle>
          <a:p>
            <a:r>
              <a:rPr lang="en-US"/>
              <a:t>Click to edit Master title style</a:t>
            </a:r>
          </a:p>
        </p:txBody>
      </p:sp>
      <p:sp>
        <p:nvSpPr>
          <p:cNvPr id="1312782" name="Rectangle 14"/>
          <p:cNvSpPr>
            <a:spLocks noGrp="1" noChangeArrowheads="1"/>
          </p:cNvSpPr>
          <p:nvPr>
            <p:ph type="subTitle" sz="quarter" idx="1"/>
          </p:nvPr>
        </p:nvSpPr>
        <p:spPr>
          <a:xfrm>
            <a:off x="533400" y="1219200"/>
            <a:ext cx="3505200" cy="1447800"/>
          </a:xfrm>
        </p:spPr>
        <p:txBody>
          <a:bodyPr/>
          <a:lstStyle>
            <a:lvl1pPr marL="0" indent="0" algn="ctr">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16917347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65862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30569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05509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15849056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8201A2-3B15-4006-B9EC-08ED3CE2364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11835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15681E4-B218-4991-82BA-87B2808E431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640505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85CFD1E-B8FA-484E-8BA0-81D3C43F0DB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72170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50315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16CB32D8-4314-471B-91AD-AAB2ED80CF9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97422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6C2D2231-B740-44E4-B9F1-4D4E9EEBDB3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152779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2A6C664-451B-47F2-9FC0-DF59A095344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667346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93100AFF-CB48-4AFD-AF94-A0BA84A3FB8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965480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B44EF41-2428-47E0-AA49-4DF354FEA2B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667403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0F1638D1-2B5B-4E1F-BDC6-E5083A06867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29358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3E97E3F-3CC1-4E27-A40E-5F2C004D050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946615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0232DCC-5724-4927-A4B4-7247286E4B1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188883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8201A2-3B15-4006-B9EC-08ED3CE2364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689850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15681E4-B218-4991-82BA-87B2808E431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80288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8509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85CFD1E-B8FA-484E-8BA0-81D3C43F0DB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0111146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16CB32D8-4314-471B-91AD-AAB2ED80CF9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011505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6C2D2231-B740-44E4-B9F1-4D4E9EEBDB3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425043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2A6C664-451B-47F2-9FC0-DF59A095344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566449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93100AFF-CB48-4AFD-AF94-A0BA84A3FB8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9644645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B44EF41-2428-47E0-AA49-4DF354FEA2B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807168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0F1638D1-2B5B-4E1F-BDC6-E5083A06867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584787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3E97E3F-3CC1-4E27-A40E-5F2C004D050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663030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0232DCC-5724-4927-A4B4-7247286E4B1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62070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21566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528197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36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3"/>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54176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4881" y="1762128"/>
            <a:ext cx="41338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9408" y="1762128"/>
            <a:ext cx="41338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730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2.emf"/><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19.xml"/><Relationship Id="rId7" Type="http://schemas.openxmlformats.org/officeDocument/2006/relationships/image" Target="../media/image1.emf"/><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24.xml"/><Relationship Id="rId7" Type="http://schemas.openxmlformats.org/officeDocument/2006/relationships/image" Target="../media/image1.emf"/><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4.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5.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6.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level36</a:t>
            </a:r>
          </a:p>
          <a:p>
            <a:pPr lvl="4"/>
            <a:endParaRPr lang="en-US" altLang="en-US"/>
          </a:p>
        </p:txBody>
      </p:sp>
      <p:sp>
        <p:nvSpPr>
          <p:cNvPr id="1027" name="Rectangle 5"/>
          <p:cNvSpPr>
            <a:spLocks noChangeArrowheads="1"/>
          </p:cNvSpPr>
          <p:nvPr/>
        </p:nvSpPr>
        <p:spPr bwMode="auto">
          <a:xfrm>
            <a:off x="0" y="1143000"/>
            <a:ext cx="9144000" cy="152400"/>
          </a:xfrm>
          <a:prstGeom prst="rect">
            <a:avLst/>
          </a:prstGeom>
          <a:solidFill>
            <a:srgbClr val="008B5D">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a:p>
        </p:txBody>
      </p:sp>
      <p:sp>
        <p:nvSpPr>
          <p:cNvPr id="1028" name="Text Box 6"/>
          <p:cNvSpPr txBox="1">
            <a:spLocks noChangeArrowheads="1"/>
          </p:cNvSpPr>
          <p:nvPr/>
        </p:nvSpPr>
        <p:spPr bwMode="auto">
          <a:xfrm>
            <a:off x="0" y="-60960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sz="4400"/>
          </a:p>
        </p:txBody>
      </p:sp>
      <p:sp>
        <p:nvSpPr>
          <p:cNvPr id="1029" name="Text Box 8"/>
          <p:cNvSpPr txBox="1">
            <a:spLocks noChangeArrowheads="1"/>
          </p:cNvSpPr>
          <p:nvPr/>
        </p:nvSpPr>
        <p:spPr bwMode="auto">
          <a:xfrm>
            <a:off x="304800" y="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a:p>
        </p:txBody>
      </p:sp>
      <p:sp>
        <p:nvSpPr>
          <p:cNvPr id="1030" name="Rectangle 15"/>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grpSp>
        <p:nvGrpSpPr>
          <p:cNvPr id="1031" name="Group 24"/>
          <p:cNvGrpSpPr>
            <a:grpSpLocks/>
          </p:cNvGrpSpPr>
          <p:nvPr/>
        </p:nvGrpSpPr>
        <p:grpSpPr bwMode="auto">
          <a:xfrm>
            <a:off x="-115888" y="6356350"/>
            <a:ext cx="9315451" cy="544513"/>
            <a:chOff x="-116375" y="6356350"/>
            <a:chExt cx="9315937" cy="544600"/>
          </a:xfrm>
        </p:grpSpPr>
        <p:sp>
          <p:nvSpPr>
            <p:cNvPr id="1033" name="Rectangle 15"/>
            <p:cNvSpPr>
              <a:spLocks noChangeArrowheads="1"/>
            </p:cNvSpPr>
            <p:nvPr userDrawn="1"/>
          </p:nvSpPr>
          <p:spPr bwMode="gray">
            <a:xfrm>
              <a:off x="-481" y="6410334"/>
              <a:ext cx="9144477" cy="447747"/>
            </a:xfrm>
            <a:prstGeom prst="rect">
              <a:avLst/>
            </a:prstGeom>
            <a:solidFill>
              <a:srgbClr val="008B5D"/>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sz="1800">
                <a:solidFill>
                  <a:srgbClr val="000000"/>
                </a:solidFill>
              </a:endParaRPr>
            </a:p>
          </p:txBody>
        </p:sp>
        <p:pic>
          <p:nvPicPr>
            <p:cNvPr id="1034" name="Picture 16" descr="Pearson_Strap_Bound_White"/>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16375" y="6407237"/>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7" descr="Pearson_Bound_White"/>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543800"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t>Copyright 2013, 2010, 2007, 2005, Pearson, Education, Inc.</a:t>
            </a:r>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Lst>
  <p:txStyles>
    <p:titleStyle>
      <a:lvl1pPr algn="ctr" rtl="0" eaLnBrk="0" fontAlgn="base" hangingPunct="0">
        <a:spcBef>
          <a:spcPct val="0"/>
        </a:spcBef>
        <a:spcAft>
          <a:spcPct val="0"/>
        </a:spcAft>
        <a:defRPr sz="4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Arial" charset="0"/>
          <a:cs typeface="Arial" charset="0"/>
        </a:defRPr>
      </a:lvl2pPr>
      <a:lvl3pPr algn="ctr" rtl="0" eaLnBrk="0" fontAlgn="base" hangingPunct="0">
        <a:spcBef>
          <a:spcPct val="0"/>
        </a:spcBef>
        <a:spcAft>
          <a:spcPct val="0"/>
        </a:spcAft>
        <a:defRPr sz="4400" b="1">
          <a:solidFill>
            <a:schemeClr val="tx1"/>
          </a:solidFill>
          <a:latin typeface="Arial" charset="0"/>
          <a:cs typeface="Arial" charset="0"/>
        </a:defRPr>
      </a:lvl3pPr>
      <a:lvl4pPr algn="ctr" rtl="0" eaLnBrk="0" fontAlgn="base" hangingPunct="0">
        <a:spcBef>
          <a:spcPct val="0"/>
        </a:spcBef>
        <a:spcAft>
          <a:spcPct val="0"/>
        </a:spcAft>
        <a:defRPr sz="4400" b="1">
          <a:solidFill>
            <a:schemeClr val="tx1"/>
          </a:solidFill>
          <a:latin typeface="Arial" charset="0"/>
          <a:cs typeface="Arial" charset="0"/>
        </a:defRPr>
      </a:lvl4pPr>
      <a:lvl5pPr algn="ctr" rtl="0" eaLnBrk="0" fontAlgn="base" hangingPunct="0">
        <a:spcBef>
          <a:spcPct val="0"/>
        </a:spcBef>
        <a:spcAft>
          <a:spcPct val="0"/>
        </a:spcAft>
        <a:defRPr sz="4400" b="1">
          <a:solidFill>
            <a:schemeClr val="tx1"/>
          </a:solidFill>
          <a:latin typeface="Arial" charset="0"/>
          <a:cs typeface="Arial" charset="0"/>
        </a:defRPr>
      </a:lvl5pPr>
      <a:lvl6pPr marL="457200" algn="ctr" rtl="0" fontAlgn="base">
        <a:spcBef>
          <a:spcPct val="0"/>
        </a:spcBef>
        <a:spcAft>
          <a:spcPct val="0"/>
        </a:spcAft>
        <a:defRPr sz="4400" b="1">
          <a:solidFill>
            <a:schemeClr val="bg2"/>
          </a:solidFill>
          <a:latin typeface="Times New Roman" pitchFamily="18" charset="0"/>
        </a:defRPr>
      </a:lvl6pPr>
      <a:lvl7pPr marL="914400" algn="ctr" rtl="0" fontAlgn="base">
        <a:spcBef>
          <a:spcPct val="0"/>
        </a:spcBef>
        <a:spcAft>
          <a:spcPct val="0"/>
        </a:spcAft>
        <a:defRPr sz="4400" b="1">
          <a:solidFill>
            <a:schemeClr val="bg2"/>
          </a:solidFill>
          <a:latin typeface="Times New Roman" pitchFamily="18" charset="0"/>
        </a:defRPr>
      </a:lvl7pPr>
      <a:lvl8pPr marL="1371600" algn="ctr" rtl="0" fontAlgn="base">
        <a:spcBef>
          <a:spcPct val="0"/>
        </a:spcBef>
        <a:spcAft>
          <a:spcPct val="0"/>
        </a:spcAft>
        <a:defRPr sz="4400" b="1">
          <a:solidFill>
            <a:schemeClr val="bg2"/>
          </a:solidFill>
          <a:latin typeface="Times New Roman" pitchFamily="18" charset="0"/>
        </a:defRPr>
      </a:lvl8pPr>
      <a:lvl9pPr marL="1828800" algn="ctr" rtl="0" fontAlgn="base">
        <a:spcBef>
          <a:spcPct val="0"/>
        </a:spcBef>
        <a:spcAft>
          <a:spcPct val="0"/>
        </a:spcAft>
        <a:defRPr sz="4400" b="1">
          <a:solidFill>
            <a:schemeClr val="bg2"/>
          </a:solidFill>
          <a:latin typeface="Times New Roman" pitchFamily="18" charset="0"/>
        </a:defRPr>
      </a:lvl9pPr>
    </p:titleStyle>
    <p:bodyStyle>
      <a:lvl1pPr marL="231775" indent="-231775" algn="l" rtl="0" eaLnBrk="0" fontAlgn="base" hangingPunct="0">
        <a:spcBef>
          <a:spcPct val="20000"/>
        </a:spcBef>
        <a:spcAft>
          <a:spcPct val="0"/>
        </a:spcAft>
        <a:buClr>
          <a:schemeClr val="tx2"/>
        </a:buClr>
        <a:buSzPct val="75000"/>
        <a:buFont typeface="Wingdings" pitchFamily="2" charset="2"/>
        <a:buChar char="t"/>
        <a:defRPr sz="2800">
          <a:solidFill>
            <a:schemeClr val="tx1"/>
          </a:solidFill>
          <a:latin typeface="Arial" pitchFamily="34" charset="0"/>
          <a:ea typeface="+mn-ea"/>
          <a:cs typeface="Arial" pitchFamily="34" charset="0"/>
        </a:defRPr>
      </a:lvl1pPr>
      <a:lvl2pPr marL="630238" indent="-173038" algn="l" rtl="0" eaLnBrk="0" fontAlgn="base" hangingPunct="0">
        <a:spcBef>
          <a:spcPct val="20000"/>
        </a:spcBef>
        <a:spcAft>
          <a:spcPct val="0"/>
        </a:spcAft>
        <a:buClr>
          <a:schemeClr val="accent1"/>
        </a:buClr>
        <a:buSzPct val="70000"/>
        <a:buFont typeface="Wingdings" pitchFamily="2" charset="2"/>
        <a:buChar char="t"/>
        <a:defRPr sz="2800">
          <a:solidFill>
            <a:schemeClr val="tx1"/>
          </a:solidFill>
          <a:latin typeface="Arial" pitchFamily="34" charset="0"/>
          <a:cs typeface="Arial" pitchFamily="34" charset="0"/>
        </a:defRPr>
      </a:lvl2pPr>
      <a:lvl3pPr marL="1081088" indent="-166688" algn="l" rtl="0" eaLnBrk="0" fontAlgn="base" hangingPunct="0">
        <a:spcBef>
          <a:spcPct val="20000"/>
        </a:spcBef>
        <a:spcAft>
          <a:spcPct val="0"/>
        </a:spcAft>
        <a:buClr>
          <a:schemeClr val="folHlink"/>
        </a:buClr>
        <a:buSzPct val="70000"/>
        <a:buFont typeface="Wingdings" pitchFamily="2" charset="2"/>
        <a:buChar char="t"/>
        <a:defRPr sz="28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gt;"/>
        <a:defRPr sz="2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8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gray">
          <a:xfrm>
            <a:off x="0" y="6410325"/>
            <a:ext cx="9145588" cy="4572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2051" name="Rectangle 4"/>
          <p:cNvSpPr>
            <a:spLocks noGrp="1" noChangeArrowheads="1"/>
          </p:cNvSpPr>
          <p:nvPr>
            <p:ph type="title"/>
          </p:nvPr>
        </p:nvSpPr>
        <p:spPr bwMode="auto">
          <a:xfrm>
            <a:off x="365125" y="395288"/>
            <a:ext cx="8407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2052" name="Rectangle 5"/>
          <p:cNvSpPr>
            <a:spLocks noGrp="1" noChangeArrowheads="1"/>
          </p:cNvSpPr>
          <p:nvPr>
            <p:ph type="body" idx="1"/>
          </p:nvPr>
        </p:nvSpPr>
        <p:spPr bwMode="auto">
          <a:xfrm>
            <a:off x="365125" y="1762125"/>
            <a:ext cx="8407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p:txBody>
      </p:sp>
      <p:pic>
        <p:nvPicPr>
          <p:cNvPr id="2053" name="Picture 16" descr="Pearson_Bound_Wh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612063"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17" descr="Pearson_Strap_Bound_White"/>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t>Copyright 2013, 2010, 2007, 2005, Pearson, Education, Inc.</a:t>
            </a:r>
          </a:p>
        </p:txBody>
      </p:sp>
    </p:spTree>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txStyles>
    <p:titleStyle>
      <a:lvl1pPr algn="l" rtl="0" eaLnBrk="0" fontAlgn="base" hangingPunct="0">
        <a:spcBef>
          <a:spcPct val="40000"/>
        </a:spcBef>
        <a:spcAft>
          <a:spcPct val="0"/>
        </a:spcAft>
        <a:defRPr sz="3600" b="1">
          <a:solidFill>
            <a:schemeClr val="tx2"/>
          </a:solidFill>
          <a:latin typeface="Arial" pitchFamily="34" charset="0"/>
          <a:ea typeface="+mj-ea"/>
          <a:cs typeface="Arial" pitchFamily="34" charset="0"/>
        </a:defRPr>
      </a:lvl1pPr>
      <a:lvl2pPr algn="l" rtl="0" eaLnBrk="0" fontAlgn="base" hangingPunct="0">
        <a:spcBef>
          <a:spcPct val="40000"/>
        </a:spcBef>
        <a:spcAft>
          <a:spcPct val="0"/>
        </a:spcAft>
        <a:defRPr sz="3600" b="1">
          <a:solidFill>
            <a:schemeClr val="tx2"/>
          </a:solidFill>
          <a:latin typeface="Arial" charset="0"/>
          <a:cs typeface="Arial" charset="0"/>
        </a:defRPr>
      </a:lvl2pPr>
      <a:lvl3pPr algn="l" rtl="0" eaLnBrk="0" fontAlgn="base" hangingPunct="0">
        <a:spcBef>
          <a:spcPct val="40000"/>
        </a:spcBef>
        <a:spcAft>
          <a:spcPct val="0"/>
        </a:spcAft>
        <a:defRPr sz="3600" b="1">
          <a:solidFill>
            <a:schemeClr val="tx2"/>
          </a:solidFill>
          <a:latin typeface="Arial" charset="0"/>
          <a:cs typeface="Arial" charset="0"/>
        </a:defRPr>
      </a:lvl3pPr>
      <a:lvl4pPr algn="l" rtl="0" eaLnBrk="0" fontAlgn="base" hangingPunct="0">
        <a:spcBef>
          <a:spcPct val="40000"/>
        </a:spcBef>
        <a:spcAft>
          <a:spcPct val="0"/>
        </a:spcAft>
        <a:defRPr sz="3600" b="1">
          <a:solidFill>
            <a:schemeClr val="tx2"/>
          </a:solidFill>
          <a:latin typeface="Arial" charset="0"/>
          <a:cs typeface="Arial" charset="0"/>
        </a:defRPr>
      </a:lvl4pPr>
      <a:lvl5pPr algn="l" rtl="0" eaLnBrk="0" fontAlgn="base" hangingPunct="0">
        <a:spcBef>
          <a:spcPct val="40000"/>
        </a:spcBef>
        <a:spcAft>
          <a:spcPct val="0"/>
        </a:spcAft>
        <a:defRPr sz="3600" b="1">
          <a:solidFill>
            <a:schemeClr val="tx2"/>
          </a:solidFill>
          <a:latin typeface="Arial" charset="0"/>
          <a:cs typeface="Arial" charset="0"/>
        </a:defRPr>
      </a:lvl5pPr>
      <a:lvl6pPr marL="457200" algn="l" rtl="0" fontAlgn="base">
        <a:spcBef>
          <a:spcPct val="40000"/>
        </a:spcBef>
        <a:spcAft>
          <a:spcPct val="0"/>
        </a:spcAft>
        <a:defRPr sz="3600" b="1">
          <a:solidFill>
            <a:schemeClr val="tx2"/>
          </a:solidFill>
          <a:latin typeface="Verdana" pitchFamily="34" charset="0"/>
          <a:cs typeface="Arial" charset="0"/>
        </a:defRPr>
      </a:lvl6pPr>
      <a:lvl7pPr marL="914400" algn="l" rtl="0" fontAlgn="base">
        <a:spcBef>
          <a:spcPct val="40000"/>
        </a:spcBef>
        <a:spcAft>
          <a:spcPct val="0"/>
        </a:spcAft>
        <a:defRPr sz="3600" b="1">
          <a:solidFill>
            <a:schemeClr val="tx2"/>
          </a:solidFill>
          <a:latin typeface="Verdana" pitchFamily="34" charset="0"/>
          <a:cs typeface="Arial" charset="0"/>
        </a:defRPr>
      </a:lvl7pPr>
      <a:lvl8pPr marL="1371600" algn="l" rtl="0" fontAlgn="base">
        <a:spcBef>
          <a:spcPct val="40000"/>
        </a:spcBef>
        <a:spcAft>
          <a:spcPct val="0"/>
        </a:spcAft>
        <a:defRPr sz="3600" b="1">
          <a:solidFill>
            <a:schemeClr val="tx2"/>
          </a:solidFill>
          <a:latin typeface="Verdana" pitchFamily="34" charset="0"/>
          <a:cs typeface="Arial" charset="0"/>
        </a:defRPr>
      </a:lvl8pPr>
      <a:lvl9pPr marL="1828800" algn="l" rtl="0" fontAlgn="base">
        <a:spcBef>
          <a:spcPct val="40000"/>
        </a:spcBef>
        <a:spcAft>
          <a:spcPct val="0"/>
        </a:spcAft>
        <a:defRPr sz="3600" b="1">
          <a:solidFill>
            <a:schemeClr val="tx2"/>
          </a:solidFill>
          <a:latin typeface="Verdana" pitchFamily="34" charset="0"/>
          <a:cs typeface="Arial" charset="0"/>
        </a:defRPr>
      </a:lvl9pPr>
    </p:titleStyle>
    <p:bodyStyle>
      <a:lvl1pPr marL="342900" indent="-342900" algn="l" rtl="0" eaLnBrk="0" fontAlgn="base" hangingPunct="0">
        <a:spcBef>
          <a:spcPct val="0"/>
        </a:spcBef>
        <a:spcAft>
          <a:spcPct val="0"/>
        </a:spcAft>
        <a:buSzPct val="80000"/>
        <a:buFont typeface="Verdana" pitchFamily="34" charset="0"/>
        <a:defRPr sz="2400" b="1">
          <a:solidFill>
            <a:schemeClr val="tx2"/>
          </a:solidFill>
          <a:latin typeface="Arial" pitchFamily="34" charset="0"/>
          <a:ea typeface="+mn-ea"/>
          <a:cs typeface="Arial" pitchFamily="34" charset="0"/>
        </a:defRPr>
      </a:lvl1pPr>
      <a:lvl2pPr marL="3175" indent="-1588" algn="l" rtl="0" eaLnBrk="0" fontAlgn="base" hangingPunct="0">
        <a:spcBef>
          <a:spcPct val="0"/>
        </a:spcBef>
        <a:spcAft>
          <a:spcPct val="0"/>
        </a:spcAft>
        <a:buSzPct val="80000"/>
        <a:buFont typeface="Verdana" pitchFamily="34" charset="0"/>
        <a:defRPr sz="2400">
          <a:solidFill>
            <a:schemeClr val="tx1"/>
          </a:solidFill>
          <a:latin typeface="Arial" pitchFamily="34" charset="0"/>
          <a:cs typeface="Arial" pitchFamily="34" charset="0"/>
        </a:defRPr>
      </a:lvl2pPr>
      <a:lvl3pPr marL="879475" indent="-165100" algn="l" rtl="0" eaLnBrk="0" fontAlgn="base" hangingPunct="0">
        <a:spcBef>
          <a:spcPct val="0"/>
        </a:spcBef>
        <a:spcAft>
          <a:spcPct val="0"/>
        </a:spcAft>
        <a:buSzPct val="80000"/>
        <a:buFont typeface="Arial" charset="0"/>
        <a:buChar char="–"/>
        <a:defRPr sz="2400">
          <a:solidFill>
            <a:schemeClr val="tx1"/>
          </a:solidFill>
          <a:latin typeface="+mn-lt"/>
          <a:cs typeface="Arial" charset="0"/>
        </a:defRPr>
      </a:lvl3pPr>
      <a:lvl4pPr marL="1243013" indent="-184150" algn="l" rtl="0" eaLnBrk="0" fontAlgn="base" hangingPunct="0">
        <a:spcBef>
          <a:spcPct val="0"/>
        </a:spcBef>
        <a:spcAft>
          <a:spcPct val="0"/>
        </a:spcAft>
        <a:buSzPct val="80000"/>
        <a:buFont typeface="Arial" charset="0"/>
        <a:buChar char="○"/>
        <a:defRPr sz="2400">
          <a:solidFill>
            <a:schemeClr val="tx1"/>
          </a:solidFill>
          <a:latin typeface="+mn-lt"/>
          <a:cs typeface="Arial" charset="0"/>
        </a:defRPr>
      </a:lvl4pPr>
      <a:lvl5pPr marL="2057400" indent="-228600" algn="l" rtl="0" eaLnBrk="0" fontAlgn="base" hangingPunct="0">
        <a:spcBef>
          <a:spcPct val="0"/>
        </a:spcBef>
        <a:spcAft>
          <a:spcPct val="0"/>
        </a:spcAft>
        <a:buChar char="»"/>
        <a:defRPr sz="2400">
          <a:solidFill>
            <a:schemeClr val="tx1"/>
          </a:solidFill>
          <a:latin typeface="+mn-lt"/>
          <a:cs typeface="Arial" charset="0"/>
        </a:defRPr>
      </a:lvl5pPr>
      <a:lvl6pPr marL="2514600" indent="-228600" algn="l" rtl="0" fontAlgn="base">
        <a:spcBef>
          <a:spcPct val="0"/>
        </a:spcBef>
        <a:spcAft>
          <a:spcPct val="0"/>
        </a:spcAft>
        <a:buChar char="»"/>
        <a:defRPr sz="2400">
          <a:solidFill>
            <a:schemeClr val="tx1"/>
          </a:solidFill>
          <a:latin typeface="+mn-lt"/>
          <a:cs typeface="+mn-cs"/>
        </a:defRPr>
      </a:lvl6pPr>
      <a:lvl7pPr marL="2971800" indent="-228600" algn="l" rtl="0" fontAlgn="base">
        <a:spcBef>
          <a:spcPct val="0"/>
        </a:spcBef>
        <a:spcAft>
          <a:spcPct val="0"/>
        </a:spcAft>
        <a:buChar char="»"/>
        <a:defRPr sz="2400">
          <a:solidFill>
            <a:schemeClr val="tx1"/>
          </a:solidFill>
          <a:latin typeface="+mn-lt"/>
          <a:cs typeface="+mn-cs"/>
        </a:defRPr>
      </a:lvl7pPr>
      <a:lvl8pPr marL="3429000" indent="-228600" algn="l" rtl="0" fontAlgn="base">
        <a:spcBef>
          <a:spcPct val="0"/>
        </a:spcBef>
        <a:spcAft>
          <a:spcPct val="0"/>
        </a:spcAft>
        <a:buChar char="»"/>
        <a:defRPr sz="2400">
          <a:solidFill>
            <a:schemeClr val="tx1"/>
          </a:solidFill>
          <a:latin typeface="+mn-lt"/>
          <a:cs typeface="+mn-cs"/>
        </a:defRPr>
      </a:lvl8pPr>
      <a:lvl9pPr marL="3886200" indent="-228600" algn="l" rtl="0" fontAlgn="base">
        <a:spcBef>
          <a:spcPct val="0"/>
        </a:spcBef>
        <a:spcAft>
          <a:spcPct val="0"/>
        </a:spcAft>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level36</a:t>
            </a:r>
          </a:p>
          <a:p>
            <a:pPr lvl="4"/>
            <a:endParaRPr lang="en-US" altLang="en-US"/>
          </a:p>
        </p:txBody>
      </p:sp>
      <p:sp>
        <p:nvSpPr>
          <p:cNvPr id="1027" name="Rectangle 5"/>
          <p:cNvSpPr>
            <a:spLocks noChangeArrowheads="1"/>
          </p:cNvSpPr>
          <p:nvPr/>
        </p:nvSpPr>
        <p:spPr bwMode="auto">
          <a:xfrm>
            <a:off x="0" y="1143000"/>
            <a:ext cx="9144000" cy="152400"/>
          </a:xfrm>
          <a:prstGeom prst="rect">
            <a:avLst/>
          </a:prstGeom>
          <a:solidFill>
            <a:srgbClr val="008B5D">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a:solidFill>
                <a:srgbClr val="000000"/>
              </a:solidFill>
            </a:endParaRPr>
          </a:p>
        </p:txBody>
      </p:sp>
      <p:sp>
        <p:nvSpPr>
          <p:cNvPr id="1028" name="Text Box 6"/>
          <p:cNvSpPr txBox="1">
            <a:spLocks noChangeArrowheads="1"/>
          </p:cNvSpPr>
          <p:nvPr/>
        </p:nvSpPr>
        <p:spPr bwMode="auto">
          <a:xfrm>
            <a:off x="0" y="-60960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sz="4400">
              <a:solidFill>
                <a:srgbClr val="000000"/>
              </a:solidFill>
            </a:endParaRPr>
          </a:p>
        </p:txBody>
      </p:sp>
      <p:sp>
        <p:nvSpPr>
          <p:cNvPr id="1029" name="Text Box 8"/>
          <p:cNvSpPr txBox="1">
            <a:spLocks noChangeArrowheads="1"/>
          </p:cNvSpPr>
          <p:nvPr/>
        </p:nvSpPr>
        <p:spPr bwMode="auto">
          <a:xfrm>
            <a:off x="304800" y="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a:solidFill>
                <a:srgbClr val="000000"/>
              </a:solidFill>
            </a:endParaRPr>
          </a:p>
        </p:txBody>
      </p:sp>
      <p:sp>
        <p:nvSpPr>
          <p:cNvPr id="1030" name="Rectangle 15"/>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grpSp>
        <p:nvGrpSpPr>
          <p:cNvPr id="1031" name="Group 24"/>
          <p:cNvGrpSpPr>
            <a:grpSpLocks/>
          </p:cNvGrpSpPr>
          <p:nvPr/>
        </p:nvGrpSpPr>
        <p:grpSpPr bwMode="auto">
          <a:xfrm>
            <a:off x="-115888" y="6356350"/>
            <a:ext cx="9315451" cy="544513"/>
            <a:chOff x="-116375" y="6356350"/>
            <a:chExt cx="9315937" cy="544600"/>
          </a:xfrm>
        </p:grpSpPr>
        <p:sp>
          <p:nvSpPr>
            <p:cNvPr id="1033" name="Rectangle 15"/>
            <p:cNvSpPr>
              <a:spLocks noChangeArrowheads="1"/>
            </p:cNvSpPr>
            <p:nvPr userDrawn="1"/>
          </p:nvSpPr>
          <p:spPr bwMode="gray">
            <a:xfrm>
              <a:off x="-481" y="6410334"/>
              <a:ext cx="9144477" cy="447747"/>
            </a:xfrm>
            <a:prstGeom prst="rect">
              <a:avLst/>
            </a:prstGeom>
            <a:solidFill>
              <a:srgbClr val="008B5D"/>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sz="1800">
                <a:solidFill>
                  <a:srgbClr val="000000"/>
                </a:solidFill>
              </a:endParaRPr>
            </a:p>
          </p:txBody>
        </p:sp>
        <p:pic>
          <p:nvPicPr>
            <p:cNvPr id="1034" name="Picture 16" descr="Pearson_Strap_Bound_White"/>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16375" y="6407237"/>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7" descr="Pearson_Bound_White"/>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543800"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solidFill>
                  <a:srgbClr val="FFFFFF"/>
                </a:solidFill>
              </a:rPr>
              <a:t>Copyright 2013, 2010, 2007, 2005, Pearson, Education, Inc.</a:t>
            </a:r>
          </a:p>
        </p:txBody>
      </p:sp>
    </p:spTree>
    <p:extLst>
      <p:ext uri="{BB962C8B-B14F-4D97-AF65-F5344CB8AC3E}">
        <p14:creationId xmlns:p14="http://schemas.microsoft.com/office/powerpoint/2010/main" val="2066454241"/>
      </p:ext>
    </p:extLst>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Lst>
  <p:txStyles>
    <p:titleStyle>
      <a:lvl1pPr algn="ctr" rtl="0" eaLnBrk="0" fontAlgn="base" hangingPunct="0">
        <a:spcBef>
          <a:spcPct val="0"/>
        </a:spcBef>
        <a:spcAft>
          <a:spcPct val="0"/>
        </a:spcAft>
        <a:defRPr sz="4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Arial" charset="0"/>
          <a:cs typeface="Arial" charset="0"/>
        </a:defRPr>
      </a:lvl2pPr>
      <a:lvl3pPr algn="ctr" rtl="0" eaLnBrk="0" fontAlgn="base" hangingPunct="0">
        <a:spcBef>
          <a:spcPct val="0"/>
        </a:spcBef>
        <a:spcAft>
          <a:spcPct val="0"/>
        </a:spcAft>
        <a:defRPr sz="4400" b="1">
          <a:solidFill>
            <a:schemeClr val="tx1"/>
          </a:solidFill>
          <a:latin typeface="Arial" charset="0"/>
          <a:cs typeface="Arial" charset="0"/>
        </a:defRPr>
      </a:lvl3pPr>
      <a:lvl4pPr algn="ctr" rtl="0" eaLnBrk="0" fontAlgn="base" hangingPunct="0">
        <a:spcBef>
          <a:spcPct val="0"/>
        </a:spcBef>
        <a:spcAft>
          <a:spcPct val="0"/>
        </a:spcAft>
        <a:defRPr sz="4400" b="1">
          <a:solidFill>
            <a:schemeClr val="tx1"/>
          </a:solidFill>
          <a:latin typeface="Arial" charset="0"/>
          <a:cs typeface="Arial" charset="0"/>
        </a:defRPr>
      </a:lvl4pPr>
      <a:lvl5pPr algn="ctr" rtl="0" eaLnBrk="0" fontAlgn="base" hangingPunct="0">
        <a:spcBef>
          <a:spcPct val="0"/>
        </a:spcBef>
        <a:spcAft>
          <a:spcPct val="0"/>
        </a:spcAft>
        <a:defRPr sz="4400" b="1">
          <a:solidFill>
            <a:schemeClr val="tx1"/>
          </a:solidFill>
          <a:latin typeface="Arial" charset="0"/>
          <a:cs typeface="Arial" charset="0"/>
        </a:defRPr>
      </a:lvl5pPr>
      <a:lvl6pPr marL="457200" algn="ctr" rtl="0" fontAlgn="base">
        <a:spcBef>
          <a:spcPct val="0"/>
        </a:spcBef>
        <a:spcAft>
          <a:spcPct val="0"/>
        </a:spcAft>
        <a:defRPr sz="4400" b="1">
          <a:solidFill>
            <a:schemeClr val="bg2"/>
          </a:solidFill>
          <a:latin typeface="Times New Roman" pitchFamily="18" charset="0"/>
        </a:defRPr>
      </a:lvl6pPr>
      <a:lvl7pPr marL="914400" algn="ctr" rtl="0" fontAlgn="base">
        <a:spcBef>
          <a:spcPct val="0"/>
        </a:spcBef>
        <a:spcAft>
          <a:spcPct val="0"/>
        </a:spcAft>
        <a:defRPr sz="4400" b="1">
          <a:solidFill>
            <a:schemeClr val="bg2"/>
          </a:solidFill>
          <a:latin typeface="Times New Roman" pitchFamily="18" charset="0"/>
        </a:defRPr>
      </a:lvl7pPr>
      <a:lvl8pPr marL="1371600" algn="ctr" rtl="0" fontAlgn="base">
        <a:spcBef>
          <a:spcPct val="0"/>
        </a:spcBef>
        <a:spcAft>
          <a:spcPct val="0"/>
        </a:spcAft>
        <a:defRPr sz="4400" b="1">
          <a:solidFill>
            <a:schemeClr val="bg2"/>
          </a:solidFill>
          <a:latin typeface="Times New Roman" pitchFamily="18" charset="0"/>
        </a:defRPr>
      </a:lvl8pPr>
      <a:lvl9pPr marL="1828800" algn="ctr" rtl="0" fontAlgn="base">
        <a:spcBef>
          <a:spcPct val="0"/>
        </a:spcBef>
        <a:spcAft>
          <a:spcPct val="0"/>
        </a:spcAft>
        <a:defRPr sz="4400" b="1">
          <a:solidFill>
            <a:schemeClr val="bg2"/>
          </a:solidFill>
          <a:latin typeface="Times New Roman" pitchFamily="18" charset="0"/>
        </a:defRPr>
      </a:lvl9pPr>
    </p:titleStyle>
    <p:bodyStyle>
      <a:lvl1pPr marL="231775" indent="-231775" algn="l" rtl="0" eaLnBrk="0" fontAlgn="base" hangingPunct="0">
        <a:spcBef>
          <a:spcPct val="20000"/>
        </a:spcBef>
        <a:spcAft>
          <a:spcPct val="0"/>
        </a:spcAft>
        <a:buClr>
          <a:schemeClr val="tx2"/>
        </a:buClr>
        <a:buSzPct val="75000"/>
        <a:buFont typeface="Wingdings" pitchFamily="2" charset="2"/>
        <a:buChar char="t"/>
        <a:defRPr sz="2800">
          <a:solidFill>
            <a:schemeClr val="tx1"/>
          </a:solidFill>
          <a:latin typeface="Arial" pitchFamily="34" charset="0"/>
          <a:ea typeface="+mn-ea"/>
          <a:cs typeface="Arial" pitchFamily="34" charset="0"/>
        </a:defRPr>
      </a:lvl1pPr>
      <a:lvl2pPr marL="630238" indent="-173038" algn="l" rtl="0" eaLnBrk="0" fontAlgn="base" hangingPunct="0">
        <a:spcBef>
          <a:spcPct val="20000"/>
        </a:spcBef>
        <a:spcAft>
          <a:spcPct val="0"/>
        </a:spcAft>
        <a:buClr>
          <a:schemeClr val="accent1"/>
        </a:buClr>
        <a:buSzPct val="70000"/>
        <a:buFont typeface="Wingdings" pitchFamily="2" charset="2"/>
        <a:buChar char="t"/>
        <a:defRPr sz="2800">
          <a:solidFill>
            <a:schemeClr val="tx1"/>
          </a:solidFill>
          <a:latin typeface="Arial" pitchFamily="34" charset="0"/>
          <a:cs typeface="Arial" pitchFamily="34" charset="0"/>
        </a:defRPr>
      </a:lvl2pPr>
      <a:lvl3pPr marL="1081088" indent="-166688" algn="l" rtl="0" eaLnBrk="0" fontAlgn="base" hangingPunct="0">
        <a:spcBef>
          <a:spcPct val="20000"/>
        </a:spcBef>
        <a:spcAft>
          <a:spcPct val="0"/>
        </a:spcAft>
        <a:buClr>
          <a:schemeClr val="folHlink"/>
        </a:buClr>
        <a:buSzPct val="70000"/>
        <a:buFont typeface="Wingdings" pitchFamily="2" charset="2"/>
        <a:buChar char="t"/>
        <a:defRPr sz="28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gt;"/>
        <a:defRPr sz="2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8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level36</a:t>
            </a:r>
          </a:p>
          <a:p>
            <a:pPr lvl="4"/>
            <a:endParaRPr lang="en-US" altLang="en-US"/>
          </a:p>
        </p:txBody>
      </p:sp>
      <p:sp>
        <p:nvSpPr>
          <p:cNvPr id="1311749" name="Rectangle 5"/>
          <p:cNvSpPr>
            <a:spLocks noChangeArrowheads="1"/>
          </p:cNvSpPr>
          <p:nvPr/>
        </p:nvSpPr>
        <p:spPr bwMode="auto">
          <a:xfrm>
            <a:off x="0" y="1143000"/>
            <a:ext cx="9144000" cy="152400"/>
          </a:xfrm>
          <a:prstGeom prst="rect">
            <a:avLst/>
          </a:prstGeom>
          <a:solidFill>
            <a:srgbClr val="008B5D">
              <a:alpha val="80000"/>
            </a:srgbClr>
          </a:solidFill>
          <a:ln w="9525">
            <a:noFill/>
            <a:miter lim="800000"/>
            <a:headEnd/>
            <a:tailEnd/>
          </a:ln>
          <a:effectLst/>
        </p:spPr>
        <p:txBody>
          <a:bodyPr wrap="none" anchor="ctr"/>
          <a:lstStyle/>
          <a:p>
            <a:pPr>
              <a:spcBef>
                <a:spcPct val="50000"/>
              </a:spcBef>
              <a:defRPr/>
            </a:pPr>
            <a:endParaRPr lang="en-US">
              <a:solidFill>
                <a:srgbClr val="000000"/>
              </a:solidFill>
            </a:endParaRPr>
          </a:p>
        </p:txBody>
      </p:sp>
      <p:sp>
        <p:nvSpPr>
          <p:cNvPr id="1311750" name="Text Box 6"/>
          <p:cNvSpPr txBox="1">
            <a:spLocks noChangeArrowheads="1"/>
          </p:cNvSpPr>
          <p:nvPr/>
        </p:nvSpPr>
        <p:spPr bwMode="auto">
          <a:xfrm>
            <a:off x="0" y="-609600"/>
            <a:ext cx="9144000" cy="762000"/>
          </a:xfrm>
          <a:prstGeom prst="rect">
            <a:avLst/>
          </a:prstGeom>
          <a:noFill/>
          <a:ln w="9525">
            <a:noFill/>
            <a:miter lim="800000"/>
            <a:headEnd/>
            <a:tailEnd/>
          </a:ln>
          <a:effectLst/>
        </p:spPr>
        <p:txBody>
          <a:bodyPr>
            <a:spAutoFit/>
          </a:bodyPr>
          <a:lstStyle/>
          <a:p>
            <a:pPr>
              <a:spcBef>
                <a:spcPct val="50000"/>
              </a:spcBef>
              <a:defRPr/>
            </a:pPr>
            <a:endParaRPr lang="en-US" sz="4400">
              <a:solidFill>
                <a:srgbClr val="000000"/>
              </a:solidFill>
            </a:endParaRPr>
          </a:p>
        </p:txBody>
      </p:sp>
      <p:sp>
        <p:nvSpPr>
          <p:cNvPr id="1311752" name="Text Box 8"/>
          <p:cNvSpPr txBox="1">
            <a:spLocks noChangeArrowheads="1"/>
          </p:cNvSpPr>
          <p:nvPr/>
        </p:nvSpPr>
        <p:spPr bwMode="auto">
          <a:xfrm>
            <a:off x="304800" y="0"/>
            <a:ext cx="8610600" cy="457200"/>
          </a:xfrm>
          <a:prstGeom prst="rect">
            <a:avLst/>
          </a:prstGeom>
          <a:noFill/>
          <a:ln w="9525">
            <a:noFill/>
            <a:miter lim="800000"/>
            <a:headEnd/>
            <a:tailEnd/>
          </a:ln>
          <a:effectLst/>
        </p:spPr>
        <p:txBody>
          <a:bodyPr>
            <a:spAutoFit/>
          </a:bodyPr>
          <a:lstStyle/>
          <a:p>
            <a:pPr>
              <a:spcBef>
                <a:spcPct val="50000"/>
              </a:spcBef>
              <a:defRPr/>
            </a:pPr>
            <a:endParaRPr lang="en-US">
              <a:solidFill>
                <a:srgbClr val="000000"/>
              </a:solidFill>
            </a:endParaRPr>
          </a:p>
        </p:txBody>
      </p:sp>
      <p:sp>
        <p:nvSpPr>
          <p:cNvPr id="6150" name="Rectangle 15"/>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grpSp>
        <p:nvGrpSpPr>
          <p:cNvPr id="6151" name="Group 24"/>
          <p:cNvGrpSpPr>
            <a:grpSpLocks/>
          </p:cNvGrpSpPr>
          <p:nvPr/>
        </p:nvGrpSpPr>
        <p:grpSpPr bwMode="auto">
          <a:xfrm>
            <a:off x="-115888" y="6356350"/>
            <a:ext cx="9315451" cy="544513"/>
            <a:chOff x="-116375" y="6356350"/>
            <a:chExt cx="9315937" cy="544600"/>
          </a:xfrm>
        </p:grpSpPr>
        <p:sp>
          <p:nvSpPr>
            <p:cNvPr id="22" name="Rectangle 15"/>
            <p:cNvSpPr>
              <a:spLocks noChangeArrowheads="1"/>
            </p:cNvSpPr>
            <p:nvPr userDrawn="1"/>
          </p:nvSpPr>
          <p:spPr bwMode="gray">
            <a:xfrm>
              <a:off x="-481" y="6410334"/>
              <a:ext cx="9144477" cy="447747"/>
            </a:xfrm>
            <a:prstGeom prst="rect">
              <a:avLst/>
            </a:prstGeom>
            <a:solidFill>
              <a:srgbClr val="008B5D"/>
            </a:solidFill>
            <a:ln w="9525" algn="ctr">
              <a:noFill/>
              <a:miter lim="800000"/>
              <a:headEnd/>
              <a:tailEnd/>
            </a:ln>
            <a:effectLst/>
          </p:spPr>
          <p:txBody>
            <a:bodyPr wrap="none" lIns="0" tIns="0" rIns="0" bIns="0" anchor="ctr"/>
            <a:lstStyle/>
            <a:p>
              <a:pPr fontAlgn="auto">
                <a:spcBef>
                  <a:spcPts val="0"/>
                </a:spcBef>
                <a:spcAft>
                  <a:spcPts val="0"/>
                </a:spcAft>
                <a:defRPr/>
              </a:pPr>
              <a:endParaRPr lang="en-US" sz="1800" kern="0">
                <a:solidFill>
                  <a:sysClr val="windowText" lastClr="000000"/>
                </a:solidFill>
              </a:endParaRPr>
            </a:p>
          </p:txBody>
        </p:sp>
        <p:pic>
          <p:nvPicPr>
            <p:cNvPr id="6154" name="Picture 16" descr="Pearson_Strap_Bound_White"/>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16375" y="6407237"/>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5" name="Picture 17" descr="Pearson_Bound_White"/>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543800"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solidFill>
                  <a:srgbClr val="FFFFFF"/>
                </a:solidFill>
              </a:rPr>
              <a:t>Copyright 2013, 2010, 2007, 2005, Pearson, Education, Inc.</a:t>
            </a:r>
          </a:p>
        </p:txBody>
      </p:sp>
    </p:spTree>
    <p:extLst>
      <p:ext uri="{BB962C8B-B14F-4D97-AF65-F5344CB8AC3E}">
        <p14:creationId xmlns:p14="http://schemas.microsoft.com/office/powerpoint/2010/main" val="1393070129"/>
      </p:ext>
    </p:extLst>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 id="2147484035" r:id="rId4"/>
    <p:sldLayoutId id="2147484036" r:id="rId5"/>
  </p:sldLayoutIdLst>
  <p:txStyles>
    <p:titleStyle>
      <a:lvl1pPr algn="ctr" rtl="0" eaLnBrk="0" fontAlgn="base" hangingPunct="0">
        <a:spcBef>
          <a:spcPct val="0"/>
        </a:spcBef>
        <a:spcAft>
          <a:spcPct val="0"/>
        </a:spcAft>
        <a:defRPr sz="4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Arial" charset="0"/>
          <a:cs typeface="Arial" charset="0"/>
        </a:defRPr>
      </a:lvl2pPr>
      <a:lvl3pPr algn="ctr" rtl="0" eaLnBrk="0" fontAlgn="base" hangingPunct="0">
        <a:spcBef>
          <a:spcPct val="0"/>
        </a:spcBef>
        <a:spcAft>
          <a:spcPct val="0"/>
        </a:spcAft>
        <a:defRPr sz="4400" b="1">
          <a:solidFill>
            <a:schemeClr val="tx1"/>
          </a:solidFill>
          <a:latin typeface="Arial" charset="0"/>
          <a:cs typeface="Arial" charset="0"/>
        </a:defRPr>
      </a:lvl3pPr>
      <a:lvl4pPr algn="ctr" rtl="0" eaLnBrk="0" fontAlgn="base" hangingPunct="0">
        <a:spcBef>
          <a:spcPct val="0"/>
        </a:spcBef>
        <a:spcAft>
          <a:spcPct val="0"/>
        </a:spcAft>
        <a:defRPr sz="4400" b="1">
          <a:solidFill>
            <a:schemeClr val="tx1"/>
          </a:solidFill>
          <a:latin typeface="Arial" charset="0"/>
          <a:cs typeface="Arial" charset="0"/>
        </a:defRPr>
      </a:lvl4pPr>
      <a:lvl5pPr algn="ctr" rtl="0" eaLnBrk="0" fontAlgn="base" hangingPunct="0">
        <a:spcBef>
          <a:spcPct val="0"/>
        </a:spcBef>
        <a:spcAft>
          <a:spcPct val="0"/>
        </a:spcAft>
        <a:defRPr sz="4400" b="1">
          <a:solidFill>
            <a:schemeClr val="tx1"/>
          </a:solidFill>
          <a:latin typeface="Arial" charset="0"/>
          <a:cs typeface="Arial" charset="0"/>
        </a:defRPr>
      </a:lvl5pPr>
      <a:lvl6pPr marL="457200" algn="ctr" rtl="0" fontAlgn="base">
        <a:spcBef>
          <a:spcPct val="0"/>
        </a:spcBef>
        <a:spcAft>
          <a:spcPct val="0"/>
        </a:spcAft>
        <a:defRPr sz="4400" b="1">
          <a:solidFill>
            <a:schemeClr val="bg2"/>
          </a:solidFill>
          <a:latin typeface="Times New Roman" pitchFamily="18" charset="0"/>
        </a:defRPr>
      </a:lvl6pPr>
      <a:lvl7pPr marL="914400" algn="ctr" rtl="0" fontAlgn="base">
        <a:spcBef>
          <a:spcPct val="0"/>
        </a:spcBef>
        <a:spcAft>
          <a:spcPct val="0"/>
        </a:spcAft>
        <a:defRPr sz="4400" b="1">
          <a:solidFill>
            <a:schemeClr val="bg2"/>
          </a:solidFill>
          <a:latin typeface="Times New Roman" pitchFamily="18" charset="0"/>
        </a:defRPr>
      </a:lvl7pPr>
      <a:lvl8pPr marL="1371600" algn="ctr" rtl="0" fontAlgn="base">
        <a:spcBef>
          <a:spcPct val="0"/>
        </a:spcBef>
        <a:spcAft>
          <a:spcPct val="0"/>
        </a:spcAft>
        <a:defRPr sz="4400" b="1">
          <a:solidFill>
            <a:schemeClr val="bg2"/>
          </a:solidFill>
          <a:latin typeface="Times New Roman" pitchFamily="18" charset="0"/>
        </a:defRPr>
      </a:lvl8pPr>
      <a:lvl9pPr marL="1828800" algn="ctr" rtl="0" fontAlgn="base">
        <a:spcBef>
          <a:spcPct val="0"/>
        </a:spcBef>
        <a:spcAft>
          <a:spcPct val="0"/>
        </a:spcAft>
        <a:defRPr sz="4400" b="1">
          <a:solidFill>
            <a:schemeClr val="bg2"/>
          </a:solidFill>
          <a:latin typeface="Times New Roman" pitchFamily="18" charset="0"/>
        </a:defRPr>
      </a:lvl9pPr>
    </p:titleStyle>
    <p:bodyStyle>
      <a:lvl1pPr marL="231775" indent="-231775" algn="l" rtl="0" eaLnBrk="0" fontAlgn="base" hangingPunct="0">
        <a:spcBef>
          <a:spcPct val="20000"/>
        </a:spcBef>
        <a:spcAft>
          <a:spcPct val="0"/>
        </a:spcAft>
        <a:buClr>
          <a:schemeClr val="tx2"/>
        </a:buClr>
        <a:buSzPct val="75000"/>
        <a:buFont typeface="Wingdings" pitchFamily="2" charset="2"/>
        <a:buChar char="t"/>
        <a:defRPr sz="2800">
          <a:solidFill>
            <a:schemeClr val="tx1"/>
          </a:solidFill>
          <a:latin typeface="Arial" pitchFamily="34" charset="0"/>
          <a:ea typeface="+mn-ea"/>
          <a:cs typeface="Arial" pitchFamily="34" charset="0"/>
        </a:defRPr>
      </a:lvl1pPr>
      <a:lvl2pPr marL="630238" indent="-173038" algn="l" rtl="0" eaLnBrk="0" fontAlgn="base" hangingPunct="0">
        <a:spcBef>
          <a:spcPct val="20000"/>
        </a:spcBef>
        <a:spcAft>
          <a:spcPct val="0"/>
        </a:spcAft>
        <a:buClr>
          <a:schemeClr val="accent1"/>
        </a:buClr>
        <a:buSzPct val="70000"/>
        <a:buFont typeface="Wingdings" pitchFamily="2" charset="2"/>
        <a:buChar char="t"/>
        <a:defRPr sz="2800">
          <a:solidFill>
            <a:schemeClr val="tx1"/>
          </a:solidFill>
          <a:latin typeface="Arial" pitchFamily="34" charset="0"/>
          <a:cs typeface="Arial" pitchFamily="34" charset="0"/>
        </a:defRPr>
      </a:lvl2pPr>
      <a:lvl3pPr marL="1081088" indent="-166688" algn="l" rtl="0" eaLnBrk="0" fontAlgn="base" hangingPunct="0">
        <a:spcBef>
          <a:spcPct val="20000"/>
        </a:spcBef>
        <a:spcAft>
          <a:spcPct val="0"/>
        </a:spcAft>
        <a:buClr>
          <a:schemeClr val="folHlink"/>
        </a:buClr>
        <a:buSzPct val="70000"/>
        <a:buFont typeface="Wingdings" pitchFamily="2" charset="2"/>
        <a:buChar char="t"/>
        <a:defRPr sz="28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gt;"/>
        <a:defRPr sz="2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8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a:defRPr/>
            </a:pPr>
            <a:endParaRPr lang="en-US" baseline="3000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mn-cs"/>
              </a:defRPr>
            </a:lvl1pPr>
          </a:lstStyle>
          <a:p>
            <a:pPr>
              <a:defRPr/>
            </a:pPr>
            <a:endParaRPr lang="en-US" baseline="3000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mn-cs"/>
              </a:defRPr>
            </a:lvl1pPr>
          </a:lstStyle>
          <a:p>
            <a:pPr>
              <a:defRPr/>
            </a:pPr>
            <a:fld id="{941FEAC6-F8E7-4CE0-BF63-CE9DC1879044}" type="slidenum">
              <a:rPr lang="en-US" baseline="30000">
                <a:solidFill>
                  <a:prstClr val="black">
                    <a:tint val="75000"/>
                  </a:prstClr>
                </a:solidFill>
              </a:rPr>
              <a:pPr>
                <a:defRPr/>
              </a:pPr>
              <a:t>‹#›</a:t>
            </a:fld>
            <a:endParaRPr lang="en-US" baseline="30000">
              <a:solidFill>
                <a:prstClr val="black">
                  <a:tint val="75000"/>
                </a:prstClr>
              </a:solidFill>
            </a:endParaRPr>
          </a:p>
        </p:txBody>
      </p:sp>
    </p:spTree>
    <p:extLst>
      <p:ext uri="{BB962C8B-B14F-4D97-AF65-F5344CB8AC3E}">
        <p14:creationId xmlns:p14="http://schemas.microsoft.com/office/powerpoint/2010/main" val="951471727"/>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a:defRPr/>
            </a:pPr>
            <a:endParaRPr lang="en-US" baseline="3000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mn-cs"/>
              </a:defRPr>
            </a:lvl1pPr>
          </a:lstStyle>
          <a:p>
            <a:pPr>
              <a:defRPr/>
            </a:pPr>
            <a:endParaRPr lang="en-US" baseline="3000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mn-cs"/>
              </a:defRPr>
            </a:lvl1pPr>
          </a:lstStyle>
          <a:p>
            <a:pPr>
              <a:defRPr/>
            </a:pPr>
            <a:fld id="{941FEAC6-F8E7-4CE0-BF63-CE9DC1879044}" type="slidenum">
              <a:rPr lang="en-US" baseline="30000">
                <a:solidFill>
                  <a:prstClr val="black">
                    <a:tint val="75000"/>
                  </a:prstClr>
                </a:solidFill>
              </a:rPr>
              <a:pPr>
                <a:defRPr/>
              </a:pPr>
              <a:t>‹#›</a:t>
            </a:fld>
            <a:endParaRPr lang="en-US" baseline="30000">
              <a:solidFill>
                <a:prstClr val="black">
                  <a:tint val="75000"/>
                </a:prstClr>
              </a:solidFill>
            </a:endParaRPr>
          </a:p>
        </p:txBody>
      </p:sp>
    </p:spTree>
    <p:extLst>
      <p:ext uri="{BB962C8B-B14F-4D97-AF65-F5344CB8AC3E}">
        <p14:creationId xmlns:p14="http://schemas.microsoft.com/office/powerpoint/2010/main" val="1522021124"/>
      </p:ext>
    </p:extLst>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381000"/>
            <a:ext cx="7772400" cy="1938338"/>
          </a:xfrm>
        </p:spPr>
        <p:txBody>
          <a:bodyPr/>
          <a:lstStyle/>
          <a:p>
            <a:pPr eaLnBrk="1" hangingPunct="1"/>
            <a:r>
              <a:rPr lang="en-US" sz="4800" b="1" dirty="0">
                <a:latin typeface="Times New Roman" pitchFamily="18" charset="0"/>
              </a:rPr>
              <a:t>Section 4.2</a:t>
            </a:r>
            <a:br>
              <a:rPr lang="en-US" sz="4000" dirty="0">
                <a:latin typeface="Times New Roman" pitchFamily="18" charset="0"/>
              </a:rPr>
            </a:br>
            <a:r>
              <a:rPr lang="en-US" sz="4000" dirty="0">
                <a:latin typeface="Times New Roman" pitchFamily="18" charset="0"/>
              </a:rPr>
              <a:t>Solving Systems of Equations in Two Variables by Substitution</a:t>
            </a:r>
          </a:p>
        </p:txBody>
      </p:sp>
      <p:sp>
        <p:nvSpPr>
          <p:cNvPr id="4" name="Rectangle 3"/>
          <p:cNvSpPr>
            <a:spLocks noGrp="1" noChangeArrowheads="1"/>
          </p:cNvSpPr>
          <p:nvPr>
            <p:ph idx="1"/>
          </p:nvPr>
        </p:nvSpPr>
        <p:spPr>
          <a:xfrm>
            <a:off x="304800" y="2819400"/>
            <a:ext cx="8610600" cy="6934200"/>
          </a:xfrm>
        </p:spPr>
        <p:txBody>
          <a:bodyPr/>
          <a:lstStyle/>
          <a:p>
            <a:pPr eaLnBrk="1" hangingPunct="1">
              <a:buClr>
                <a:schemeClr val="tx2"/>
              </a:buClr>
              <a:buFontTx/>
              <a:buNone/>
            </a:pPr>
            <a:r>
              <a:rPr lang="en-US" b="1" dirty="0">
                <a:solidFill>
                  <a:srgbClr val="FF0000"/>
                </a:solidFill>
                <a:latin typeface="Times New Roman" pitchFamily="18" charset="0"/>
              </a:rPr>
              <a:t>Substitution</a:t>
            </a:r>
            <a:r>
              <a:rPr lang="en-US" dirty="0">
                <a:latin typeface="Times New Roman" pitchFamily="18" charset="0"/>
              </a:rPr>
              <a:t> is the second of three methods for solving systems of equations that we will be studying in this chapter. Your homework due today covered the </a:t>
            </a:r>
            <a:r>
              <a:rPr lang="en-US" dirty="0">
                <a:solidFill>
                  <a:srgbClr val="FF0000"/>
                </a:solidFill>
                <a:latin typeface="Times New Roman" pitchFamily="18" charset="0"/>
              </a:rPr>
              <a:t>g</a:t>
            </a:r>
            <a:r>
              <a:rPr lang="en-US" sz="3200" dirty="0">
                <a:solidFill>
                  <a:srgbClr val="FF0000"/>
                </a:solidFill>
                <a:latin typeface="Times New Roman" pitchFamily="18" charset="0"/>
              </a:rPr>
              <a:t>raphing method (Section 4.1). </a:t>
            </a:r>
            <a:r>
              <a:rPr lang="en-US" sz="3200" dirty="0">
                <a:latin typeface="Times New Roman" pitchFamily="18" charset="0"/>
              </a:rPr>
              <a:t>The last method, the </a:t>
            </a:r>
            <a:r>
              <a:rPr lang="en-US" sz="3200" dirty="0">
                <a:solidFill>
                  <a:srgbClr val="7030A0"/>
                </a:solidFill>
                <a:latin typeface="Times New Roman" pitchFamily="18" charset="0"/>
              </a:rPr>
              <a:t>a</a:t>
            </a:r>
            <a:r>
              <a:rPr lang="en-US" sz="3200" dirty="0">
                <a:solidFill>
                  <a:srgbClr val="6600CC"/>
                </a:solidFill>
                <a:latin typeface="Times New Roman" pitchFamily="18" charset="0"/>
              </a:rPr>
              <a:t>ddition or elimination method will be covered </a:t>
            </a:r>
            <a:r>
              <a:rPr lang="en-US" dirty="0">
                <a:solidFill>
                  <a:srgbClr val="6600CC"/>
                </a:solidFill>
                <a:latin typeface="Times New Roman" pitchFamily="18" charset="0"/>
              </a:rPr>
              <a:t>in </a:t>
            </a:r>
            <a:r>
              <a:rPr lang="en-US" sz="3200" dirty="0">
                <a:solidFill>
                  <a:srgbClr val="6600CC"/>
                </a:solidFill>
                <a:latin typeface="Times New Roman" pitchFamily="18" charset="0"/>
              </a:rPr>
              <a:t>Section 4.3.</a:t>
            </a:r>
          </a:p>
          <a:p>
            <a:pPr lvl="1" eaLnBrk="1" hangingPunct="1">
              <a:buFontTx/>
              <a:buChar char="•"/>
            </a:pPr>
            <a:endParaRPr lang="en-US" dirty="0">
              <a:latin typeface="Times New Roman" pitchFamily="18" charset="0"/>
            </a:endParaRPr>
          </a:p>
        </p:txBody>
      </p:sp>
    </p:spTree>
    <p:extLst>
      <p:ext uri="{BB962C8B-B14F-4D97-AF65-F5344CB8AC3E}">
        <p14:creationId xmlns:p14="http://schemas.microsoft.com/office/powerpoint/2010/main" val="14743110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533400" y="1371600"/>
            <a:ext cx="7924800" cy="5334000"/>
          </a:xfrm>
        </p:spPr>
        <p:txBody>
          <a:bodyPr rtlCol="0">
            <a:normAutofit fontScale="92500" lnSpcReduction="20000"/>
          </a:bodyPr>
          <a:lstStyle/>
          <a:p>
            <a:pPr eaLnBrk="1" fontAlgn="auto" hangingPunct="1">
              <a:spcAft>
                <a:spcPts val="0"/>
              </a:spcAft>
              <a:buClr>
                <a:schemeClr val="tx2"/>
              </a:buClr>
              <a:buSzPct val="125000"/>
              <a:buFontTx/>
              <a:buChar char="•"/>
              <a:defRPr/>
            </a:pPr>
            <a:r>
              <a:rPr lang="en-US" sz="2800" dirty="0">
                <a:latin typeface="Times New Roman" pitchFamily="18" charset="0"/>
              </a:rPr>
              <a:t>When you get a result like the one on the previous slide, that is a true statement containing no variables at all, this indicates that the two equations actually represent the </a:t>
            </a:r>
            <a:r>
              <a:rPr lang="en-US" sz="2800" dirty="0">
                <a:solidFill>
                  <a:srgbClr val="0000FF"/>
                </a:solidFill>
                <a:latin typeface="Times New Roman" pitchFamily="18" charset="0"/>
              </a:rPr>
              <a:t>same line </a:t>
            </a:r>
            <a:r>
              <a:rPr lang="en-US" sz="2800" dirty="0">
                <a:latin typeface="Times New Roman" pitchFamily="18" charset="0"/>
              </a:rPr>
              <a:t>(also called</a:t>
            </a:r>
            <a:r>
              <a:rPr lang="en-US" sz="2800" dirty="0">
                <a:solidFill>
                  <a:srgbClr val="0000FF"/>
                </a:solidFill>
                <a:latin typeface="Times New Roman" pitchFamily="18" charset="0"/>
              </a:rPr>
              <a:t> </a:t>
            </a:r>
            <a:r>
              <a:rPr lang="en-US" sz="2800" i="1" dirty="0">
                <a:solidFill>
                  <a:srgbClr val="0000FF"/>
                </a:solidFill>
                <a:latin typeface="Times New Roman" pitchFamily="18" charset="0"/>
              </a:rPr>
              <a:t>coincident lines</a:t>
            </a:r>
            <a:r>
              <a:rPr lang="en-US" sz="2800" dirty="0">
                <a:latin typeface="Times New Roman" pitchFamily="18" charset="0"/>
              </a:rPr>
              <a:t>).</a:t>
            </a:r>
          </a:p>
          <a:p>
            <a:pPr eaLnBrk="1" fontAlgn="auto" hangingPunct="1">
              <a:spcAft>
                <a:spcPts val="0"/>
              </a:spcAft>
              <a:buClr>
                <a:schemeClr val="tx2"/>
              </a:buClr>
              <a:buSzPct val="125000"/>
              <a:buFontTx/>
              <a:buChar char="•"/>
              <a:defRPr/>
            </a:pPr>
            <a:r>
              <a:rPr lang="en-US" sz="2800" dirty="0">
                <a:latin typeface="Times New Roman" pitchFamily="18" charset="0"/>
              </a:rPr>
              <a:t>There are </a:t>
            </a:r>
            <a:r>
              <a:rPr lang="en-US" sz="2800" dirty="0">
                <a:solidFill>
                  <a:srgbClr val="0000FF"/>
                </a:solidFill>
                <a:latin typeface="Times New Roman" pitchFamily="18" charset="0"/>
              </a:rPr>
              <a:t>an infinite number of solutions </a:t>
            </a:r>
            <a:r>
              <a:rPr lang="en-US" sz="2800" dirty="0">
                <a:latin typeface="Times New Roman" pitchFamily="18" charset="0"/>
              </a:rPr>
              <a:t>for this system.  Any solution of one equation would automatically be a solution of the other equation.</a:t>
            </a:r>
          </a:p>
          <a:p>
            <a:pPr eaLnBrk="1" fontAlgn="auto" hangingPunct="1">
              <a:spcAft>
                <a:spcPts val="0"/>
              </a:spcAft>
              <a:buClr>
                <a:schemeClr val="tx2"/>
              </a:buClr>
              <a:buSzPct val="125000"/>
              <a:buFont typeface="Arial" charset="0"/>
              <a:buNone/>
              <a:defRPr/>
            </a:pPr>
            <a:endParaRPr lang="en-US" sz="2800" dirty="0">
              <a:latin typeface="Times New Roman" pitchFamily="18" charset="0"/>
            </a:endParaRPr>
          </a:p>
          <a:p>
            <a:pPr eaLnBrk="1" hangingPunct="1">
              <a:buClr>
                <a:schemeClr val="tx2"/>
              </a:buClr>
              <a:buSzPct val="125000"/>
              <a:buFont typeface="Arial" charset="0"/>
              <a:buNone/>
              <a:defRPr/>
            </a:pPr>
            <a:r>
              <a:rPr lang="en-US" sz="3600" b="1" dirty="0">
                <a:solidFill>
                  <a:srgbClr val="FC301A"/>
                </a:solidFill>
                <a:latin typeface="Times New Roman" pitchFamily="18" charset="0"/>
              </a:rPr>
              <a:t>Q: How could you confirm this answer (no solution/parallel lines) if this was a question on a test or quiz?</a:t>
            </a:r>
          </a:p>
          <a:p>
            <a:pPr eaLnBrk="1" hangingPunct="1">
              <a:buClr>
                <a:schemeClr val="tx2"/>
              </a:buClr>
              <a:buSzPct val="125000"/>
              <a:buFont typeface="Arial" charset="0"/>
              <a:buNone/>
              <a:defRPr/>
            </a:pPr>
            <a:r>
              <a:rPr lang="en-US" sz="2800" b="1" i="1" dirty="0">
                <a:solidFill>
                  <a:srgbClr val="0000FF"/>
                </a:solidFill>
                <a:latin typeface="Times New Roman" pitchFamily="18" charset="0"/>
              </a:rPr>
              <a:t>A: Solve both equations for y and compare the slopes (they should be the same) and the y-intercepts (they should also be the same).</a:t>
            </a:r>
          </a:p>
          <a:p>
            <a:pPr eaLnBrk="1" fontAlgn="auto" hangingPunct="1">
              <a:spcAft>
                <a:spcPts val="0"/>
              </a:spcAft>
              <a:buClr>
                <a:schemeClr val="tx2"/>
              </a:buClr>
              <a:buSzPct val="125000"/>
              <a:buFontTx/>
              <a:buChar char="•"/>
              <a:defRPr/>
            </a:pPr>
            <a:endParaRPr lang="en-US" sz="2800" dirty="0">
              <a:latin typeface="Times New Roman" pitchFamily="18" charset="0"/>
            </a:endParaRPr>
          </a:p>
        </p:txBody>
      </p:sp>
      <p:grpSp>
        <p:nvGrpSpPr>
          <p:cNvPr id="2" name="Group 5"/>
          <p:cNvGrpSpPr>
            <a:grpSpLocks/>
          </p:cNvGrpSpPr>
          <p:nvPr/>
        </p:nvGrpSpPr>
        <p:grpSpPr bwMode="auto">
          <a:xfrm>
            <a:off x="304800" y="381000"/>
            <a:ext cx="3133725" cy="762000"/>
            <a:chOff x="192" y="240"/>
            <a:chExt cx="1974" cy="480"/>
          </a:xfrm>
          <a:solidFill>
            <a:srgbClr val="FFFF00"/>
          </a:solidFill>
        </p:grpSpPr>
        <p:sp>
          <p:nvSpPr>
            <p:cNvPr id="58374" name="Rectangle 6"/>
            <p:cNvSpPr>
              <a:spLocks noChangeArrowheads="1"/>
            </p:cNvSpPr>
            <p:nvPr/>
          </p:nvSpPr>
          <p:spPr bwMode="auto">
            <a:xfrm>
              <a:off x="192" y="240"/>
              <a:ext cx="1974" cy="480"/>
            </a:xfrm>
            <a:prstGeom prst="rect">
              <a:avLst/>
            </a:prstGeom>
            <a:grpFill/>
            <a:ln w="9525">
              <a:solidFill>
                <a:schemeClr val="tx1"/>
              </a:solidFill>
              <a:miter lim="800000"/>
              <a:headEnd/>
              <a:tailEnd/>
            </a:ln>
            <a:effectLst/>
          </p:spPr>
          <p:txBody>
            <a:bodyPr wrap="none" anchor="ctr"/>
            <a:lstStyle/>
            <a:p>
              <a:pPr>
                <a:defRPr/>
              </a:pPr>
              <a:endParaRPr lang="en-US" sz="2000" baseline="30000">
                <a:solidFill>
                  <a:prstClr val="black"/>
                </a:solidFill>
              </a:endParaRPr>
            </a:p>
          </p:txBody>
        </p:sp>
        <p:sp>
          <p:nvSpPr>
            <p:cNvPr id="58375" name="Text Box 7"/>
            <p:cNvSpPr txBox="1">
              <a:spLocks noChangeArrowheads="1"/>
            </p:cNvSpPr>
            <p:nvPr/>
          </p:nvSpPr>
          <p:spPr bwMode="auto">
            <a:xfrm>
              <a:off x="240" y="288"/>
              <a:ext cx="1893" cy="365"/>
            </a:xfrm>
            <a:prstGeom prst="rect">
              <a:avLst/>
            </a:prstGeom>
            <a:grpFill/>
            <a:ln w="9525">
              <a:noFill/>
              <a:miter lim="800000"/>
              <a:headEnd/>
              <a:tailEnd/>
            </a:ln>
            <a:effectLst/>
          </p:spPr>
          <p:txBody>
            <a:bodyPr>
              <a:spAutoFit/>
            </a:bodyPr>
            <a:lstStyle/>
            <a:p>
              <a:pPr>
                <a:spcBef>
                  <a:spcPct val="50000"/>
                </a:spcBef>
                <a:defRPr/>
              </a:pPr>
              <a:r>
                <a:rPr lang="en-US" sz="3200" b="1" dirty="0">
                  <a:solidFill>
                    <a:srgbClr val="422100"/>
                  </a:solidFill>
                </a:rPr>
                <a:t>Example (cont.)</a:t>
              </a:r>
            </a:p>
          </p:txBody>
        </p:sp>
      </p:grpSp>
    </p:spTree>
    <p:extLst>
      <p:ext uri="{BB962C8B-B14F-4D97-AF65-F5344CB8AC3E}">
        <p14:creationId xmlns:p14="http://schemas.microsoft.com/office/powerpoint/2010/main" val="10137472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228600" y="1219200"/>
            <a:ext cx="8686800" cy="5486400"/>
          </a:xfrm>
        </p:spPr>
        <p:txBody>
          <a:bodyPr/>
          <a:lstStyle/>
          <a:p>
            <a:pPr eaLnBrk="1" hangingPunct="1">
              <a:buClr>
                <a:schemeClr val="tx2"/>
              </a:buClr>
              <a:buFontTx/>
              <a:buNone/>
            </a:pPr>
            <a:r>
              <a:rPr lang="en-US" sz="2800">
                <a:latin typeface="Times New Roman" pitchFamily="18" charset="0"/>
              </a:rPr>
              <a:t>Solve the following system of equations using the substitution method</a:t>
            </a:r>
          </a:p>
          <a:p>
            <a:pPr lvl="1" eaLnBrk="1" hangingPunct="1">
              <a:buFontTx/>
              <a:buNone/>
            </a:pPr>
            <a:r>
              <a:rPr lang="en-US" sz="2400">
                <a:latin typeface="Times New Roman" pitchFamily="18" charset="0"/>
              </a:rPr>
              <a:t>			3</a:t>
            </a:r>
            <a:r>
              <a:rPr lang="en-US" sz="2400" i="1">
                <a:latin typeface="Times New Roman" pitchFamily="18" charset="0"/>
              </a:rPr>
              <a:t>x</a:t>
            </a:r>
            <a:r>
              <a:rPr lang="en-US" sz="2400">
                <a:latin typeface="Times New Roman" pitchFamily="18" charset="0"/>
              </a:rPr>
              <a:t> – </a:t>
            </a:r>
            <a:r>
              <a:rPr lang="en-US" sz="2400" i="1">
                <a:latin typeface="Times New Roman" pitchFamily="18" charset="0"/>
              </a:rPr>
              <a:t>y</a:t>
            </a:r>
            <a:r>
              <a:rPr lang="en-US" sz="2400">
                <a:latin typeface="Times New Roman" pitchFamily="18" charset="0"/>
              </a:rPr>
              <a:t> = 4   </a:t>
            </a:r>
            <a:r>
              <a:rPr lang="en-US" sz="2400" i="1">
                <a:latin typeface="Times New Roman" pitchFamily="18" charset="0"/>
              </a:rPr>
              <a:t>and</a:t>
            </a:r>
            <a:r>
              <a:rPr lang="en-US" sz="2400">
                <a:latin typeface="Times New Roman" pitchFamily="18" charset="0"/>
              </a:rPr>
              <a:t>   6</a:t>
            </a:r>
            <a:r>
              <a:rPr lang="en-US" sz="2400" i="1">
                <a:latin typeface="Times New Roman" pitchFamily="18" charset="0"/>
              </a:rPr>
              <a:t>x</a:t>
            </a:r>
            <a:r>
              <a:rPr lang="en-US" sz="2400">
                <a:latin typeface="Times New Roman" pitchFamily="18" charset="0"/>
              </a:rPr>
              <a:t> – 2</a:t>
            </a:r>
            <a:r>
              <a:rPr lang="en-US" sz="2400" i="1">
                <a:latin typeface="Times New Roman" pitchFamily="18" charset="0"/>
              </a:rPr>
              <a:t>y</a:t>
            </a:r>
            <a:r>
              <a:rPr lang="en-US" sz="2400">
                <a:latin typeface="Times New Roman" pitchFamily="18" charset="0"/>
              </a:rPr>
              <a:t> = 4</a:t>
            </a:r>
          </a:p>
          <a:p>
            <a:pPr eaLnBrk="1" hangingPunct="1">
              <a:buClr>
                <a:schemeClr val="tx2"/>
              </a:buClr>
              <a:buSzPct val="125000"/>
            </a:pPr>
            <a:r>
              <a:rPr lang="en-US" sz="2800">
                <a:latin typeface="Times New Roman" pitchFamily="18" charset="0"/>
              </a:rPr>
              <a:t>Solve the first equation for </a:t>
            </a:r>
            <a:r>
              <a:rPr lang="en-US" sz="2800" i="1">
                <a:latin typeface="Times New Roman" pitchFamily="18" charset="0"/>
              </a:rPr>
              <a:t>y.</a:t>
            </a:r>
          </a:p>
          <a:p>
            <a:pPr lvl="1" eaLnBrk="1" hangingPunct="1">
              <a:buFontTx/>
              <a:buNone/>
            </a:pPr>
            <a:r>
              <a:rPr lang="en-US" sz="2400">
                <a:latin typeface="Times New Roman" pitchFamily="18" charset="0"/>
              </a:rPr>
              <a:t>			3</a:t>
            </a:r>
            <a:r>
              <a:rPr lang="en-US" sz="2400" i="1">
                <a:latin typeface="Times New Roman" pitchFamily="18" charset="0"/>
              </a:rPr>
              <a:t>x</a:t>
            </a:r>
            <a:r>
              <a:rPr lang="en-US" sz="2400">
                <a:latin typeface="Times New Roman" pitchFamily="18" charset="0"/>
              </a:rPr>
              <a:t> – </a:t>
            </a:r>
            <a:r>
              <a:rPr lang="en-US" sz="2400" i="1">
                <a:latin typeface="Times New Roman" pitchFamily="18" charset="0"/>
              </a:rPr>
              <a:t>y</a:t>
            </a:r>
            <a:r>
              <a:rPr lang="en-US" sz="2400">
                <a:latin typeface="Times New Roman" pitchFamily="18" charset="0"/>
              </a:rPr>
              <a:t> = 4 </a:t>
            </a:r>
          </a:p>
          <a:p>
            <a:pPr lvl="1" eaLnBrk="1" hangingPunct="1">
              <a:buFontTx/>
              <a:buNone/>
            </a:pPr>
            <a:r>
              <a:rPr lang="en-US" sz="2400">
                <a:latin typeface="Times New Roman" pitchFamily="18" charset="0"/>
              </a:rPr>
              <a:t>			       -</a:t>
            </a:r>
            <a:r>
              <a:rPr lang="en-US" sz="2400" i="1">
                <a:latin typeface="Times New Roman" pitchFamily="18" charset="0"/>
              </a:rPr>
              <a:t>y</a:t>
            </a:r>
            <a:r>
              <a:rPr lang="en-US" sz="2400">
                <a:latin typeface="Times New Roman" pitchFamily="18" charset="0"/>
              </a:rPr>
              <a:t> = -3</a:t>
            </a:r>
            <a:r>
              <a:rPr lang="en-US" sz="2400" i="1">
                <a:latin typeface="Times New Roman" pitchFamily="18" charset="0"/>
              </a:rPr>
              <a:t>x</a:t>
            </a:r>
            <a:r>
              <a:rPr lang="en-US" sz="2400">
                <a:latin typeface="Times New Roman" pitchFamily="18" charset="0"/>
              </a:rPr>
              <a:t> + 4   </a:t>
            </a:r>
            <a:r>
              <a:rPr lang="en-US" sz="2000">
                <a:solidFill>
                  <a:schemeClr val="tx2"/>
                </a:solidFill>
                <a:latin typeface="Times New Roman" pitchFamily="18" charset="0"/>
              </a:rPr>
              <a:t>       (subtract 3x from both sides)</a:t>
            </a:r>
            <a:endParaRPr lang="en-US" sz="2400">
              <a:latin typeface="Times New Roman" pitchFamily="18" charset="0"/>
            </a:endParaRPr>
          </a:p>
          <a:p>
            <a:pPr lvl="1" eaLnBrk="1" hangingPunct="1">
              <a:buFontTx/>
              <a:buNone/>
            </a:pPr>
            <a:r>
              <a:rPr lang="en-US" sz="2400">
                <a:latin typeface="Times New Roman" pitchFamily="18" charset="0"/>
              </a:rPr>
              <a:t>			        </a:t>
            </a:r>
            <a:r>
              <a:rPr lang="en-US" sz="2400" i="1">
                <a:latin typeface="Times New Roman" pitchFamily="18" charset="0"/>
              </a:rPr>
              <a:t>y</a:t>
            </a:r>
            <a:r>
              <a:rPr lang="en-US" sz="2400">
                <a:latin typeface="Times New Roman" pitchFamily="18" charset="0"/>
              </a:rPr>
              <a:t> = 3</a:t>
            </a:r>
            <a:r>
              <a:rPr lang="en-US" sz="2400" i="1">
                <a:latin typeface="Times New Roman" pitchFamily="18" charset="0"/>
              </a:rPr>
              <a:t>x</a:t>
            </a:r>
            <a:r>
              <a:rPr lang="en-US" sz="2400">
                <a:latin typeface="Times New Roman" pitchFamily="18" charset="0"/>
              </a:rPr>
              <a:t> – 4</a:t>
            </a:r>
            <a:r>
              <a:rPr lang="en-US" sz="2000">
                <a:solidFill>
                  <a:schemeClr val="tx2"/>
                </a:solidFill>
                <a:latin typeface="Times New Roman" pitchFamily="18" charset="0"/>
              </a:rPr>
              <a:t>           (multiply both sides by –1)</a:t>
            </a:r>
            <a:endParaRPr lang="en-US" sz="2400">
              <a:latin typeface="Times New Roman" pitchFamily="18" charset="0"/>
            </a:endParaRPr>
          </a:p>
          <a:p>
            <a:pPr eaLnBrk="1" hangingPunct="1">
              <a:buClr>
                <a:schemeClr val="tx2"/>
              </a:buClr>
              <a:buSzPct val="125000"/>
            </a:pPr>
            <a:r>
              <a:rPr lang="en-US" sz="2800">
                <a:latin typeface="Times New Roman" pitchFamily="18" charset="0"/>
              </a:rPr>
              <a:t>Substitute this value for </a:t>
            </a:r>
            <a:r>
              <a:rPr lang="en-US" sz="2800" i="1">
                <a:latin typeface="Times New Roman" pitchFamily="18" charset="0"/>
              </a:rPr>
              <a:t>y</a:t>
            </a:r>
            <a:r>
              <a:rPr lang="en-US" sz="2800">
                <a:latin typeface="Times New Roman" pitchFamily="18" charset="0"/>
              </a:rPr>
              <a:t> into the second equation.</a:t>
            </a:r>
          </a:p>
          <a:p>
            <a:pPr lvl="1" eaLnBrk="1" hangingPunct="1">
              <a:buFontTx/>
              <a:buNone/>
            </a:pPr>
            <a:r>
              <a:rPr lang="en-US" sz="2400">
                <a:latin typeface="Times New Roman" pitchFamily="18" charset="0"/>
              </a:rPr>
              <a:t>		         6</a:t>
            </a:r>
            <a:r>
              <a:rPr lang="en-US" sz="2400" i="1">
                <a:latin typeface="Times New Roman" pitchFamily="18" charset="0"/>
              </a:rPr>
              <a:t>x</a:t>
            </a:r>
            <a:r>
              <a:rPr lang="en-US" sz="2400">
                <a:latin typeface="Times New Roman" pitchFamily="18" charset="0"/>
              </a:rPr>
              <a:t> – 2</a:t>
            </a:r>
            <a:r>
              <a:rPr lang="en-US" sz="2400" i="1">
                <a:latin typeface="Times New Roman" pitchFamily="18" charset="0"/>
              </a:rPr>
              <a:t>y</a:t>
            </a:r>
            <a:r>
              <a:rPr lang="en-US" sz="2400">
                <a:latin typeface="Times New Roman" pitchFamily="18" charset="0"/>
              </a:rPr>
              <a:t> = 4 </a:t>
            </a:r>
          </a:p>
          <a:p>
            <a:pPr lvl="1" eaLnBrk="1" hangingPunct="1">
              <a:buFontTx/>
              <a:buNone/>
            </a:pPr>
            <a:r>
              <a:rPr lang="en-US" sz="2400">
                <a:latin typeface="Times New Roman" pitchFamily="18" charset="0"/>
              </a:rPr>
              <a:t>	 6</a:t>
            </a:r>
            <a:r>
              <a:rPr lang="en-US" sz="2400" i="1">
                <a:latin typeface="Times New Roman" pitchFamily="18" charset="0"/>
              </a:rPr>
              <a:t>x</a:t>
            </a:r>
            <a:r>
              <a:rPr lang="en-US" sz="2400">
                <a:latin typeface="Times New Roman" pitchFamily="18" charset="0"/>
              </a:rPr>
              <a:t> – 2(3</a:t>
            </a:r>
            <a:r>
              <a:rPr lang="en-US" sz="2400" i="1">
                <a:latin typeface="Times New Roman" pitchFamily="18" charset="0"/>
              </a:rPr>
              <a:t>x</a:t>
            </a:r>
            <a:r>
              <a:rPr lang="en-US" sz="2400">
                <a:latin typeface="Times New Roman" pitchFamily="18" charset="0"/>
              </a:rPr>
              <a:t> – 4) = 4       </a:t>
            </a:r>
            <a:r>
              <a:rPr lang="en-US" sz="2000">
                <a:solidFill>
                  <a:schemeClr val="tx2"/>
                </a:solidFill>
                <a:latin typeface="Times New Roman" pitchFamily="18" charset="0"/>
              </a:rPr>
              <a:t>(replace y with the result from the first equation)</a:t>
            </a:r>
            <a:endParaRPr lang="en-US" sz="2400">
              <a:latin typeface="Times New Roman" pitchFamily="18" charset="0"/>
            </a:endParaRPr>
          </a:p>
          <a:p>
            <a:pPr lvl="1" eaLnBrk="1" hangingPunct="1">
              <a:buFontTx/>
              <a:buNone/>
            </a:pPr>
            <a:r>
              <a:rPr lang="en-US" sz="2400">
                <a:latin typeface="Times New Roman" pitchFamily="18" charset="0"/>
              </a:rPr>
              <a:t>         6</a:t>
            </a:r>
            <a:r>
              <a:rPr lang="en-US" sz="2400" i="1">
                <a:latin typeface="Times New Roman" pitchFamily="18" charset="0"/>
              </a:rPr>
              <a:t>x</a:t>
            </a:r>
            <a:r>
              <a:rPr lang="en-US" sz="2400">
                <a:latin typeface="Times New Roman" pitchFamily="18" charset="0"/>
              </a:rPr>
              <a:t> – 6</a:t>
            </a:r>
            <a:r>
              <a:rPr lang="en-US" sz="2400" i="1">
                <a:latin typeface="Times New Roman" pitchFamily="18" charset="0"/>
              </a:rPr>
              <a:t>x</a:t>
            </a:r>
            <a:r>
              <a:rPr lang="en-US" sz="2400">
                <a:latin typeface="Times New Roman" pitchFamily="18" charset="0"/>
              </a:rPr>
              <a:t> + 8 = 4       </a:t>
            </a:r>
            <a:r>
              <a:rPr lang="en-US" sz="2000">
                <a:solidFill>
                  <a:schemeClr val="tx2"/>
                </a:solidFill>
                <a:latin typeface="Times New Roman" pitchFamily="18" charset="0"/>
              </a:rPr>
              <a:t>(use distributive property)</a:t>
            </a:r>
            <a:endParaRPr lang="en-US" sz="2400">
              <a:latin typeface="Times New Roman" pitchFamily="18" charset="0"/>
            </a:endParaRPr>
          </a:p>
          <a:p>
            <a:pPr lvl="1" eaLnBrk="1" hangingPunct="1">
              <a:buFontTx/>
              <a:buNone/>
            </a:pPr>
            <a:r>
              <a:rPr lang="en-US" sz="2400">
                <a:latin typeface="Times New Roman" pitchFamily="18" charset="0"/>
              </a:rPr>
              <a:t>			       8 = 4  </a:t>
            </a:r>
            <a:r>
              <a:rPr lang="en-US" sz="2000">
                <a:solidFill>
                  <a:schemeClr val="tx2"/>
                </a:solidFill>
                <a:latin typeface="Times New Roman" pitchFamily="18" charset="0"/>
              </a:rPr>
              <a:t>      (simplify the left side)</a:t>
            </a:r>
            <a:endParaRPr lang="en-US" sz="2400">
              <a:latin typeface="Times New Roman" pitchFamily="18" charset="0"/>
            </a:endParaRPr>
          </a:p>
        </p:txBody>
      </p:sp>
      <p:grpSp>
        <p:nvGrpSpPr>
          <p:cNvPr id="2" name="Group 5"/>
          <p:cNvGrpSpPr>
            <a:grpSpLocks/>
          </p:cNvGrpSpPr>
          <p:nvPr/>
        </p:nvGrpSpPr>
        <p:grpSpPr bwMode="auto">
          <a:xfrm>
            <a:off x="304800" y="381000"/>
            <a:ext cx="1905000" cy="762000"/>
            <a:chOff x="192" y="240"/>
            <a:chExt cx="1200" cy="480"/>
          </a:xfrm>
          <a:solidFill>
            <a:srgbClr val="FFFF00"/>
          </a:solidFill>
        </p:grpSpPr>
        <p:sp>
          <p:nvSpPr>
            <p:cNvPr id="59398" name="Rectangle 6"/>
            <p:cNvSpPr>
              <a:spLocks noChangeArrowheads="1"/>
            </p:cNvSpPr>
            <p:nvPr/>
          </p:nvSpPr>
          <p:spPr bwMode="auto">
            <a:xfrm>
              <a:off x="192" y="240"/>
              <a:ext cx="1200" cy="480"/>
            </a:xfrm>
            <a:prstGeom prst="rect">
              <a:avLst/>
            </a:prstGeom>
            <a:grpFill/>
            <a:ln w="9525">
              <a:solidFill>
                <a:schemeClr val="tx1"/>
              </a:solidFill>
              <a:miter lim="800000"/>
              <a:headEnd/>
              <a:tailEnd/>
            </a:ln>
            <a:effectLst/>
          </p:spPr>
          <p:txBody>
            <a:bodyPr wrap="none" anchor="ctr"/>
            <a:lstStyle/>
            <a:p>
              <a:pPr>
                <a:defRPr/>
              </a:pPr>
              <a:endParaRPr lang="en-US" sz="2000" baseline="30000">
                <a:solidFill>
                  <a:prstClr val="black"/>
                </a:solidFill>
              </a:endParaRPr>
            </a:p>
          </p:txBody>
        </p:sp>
        <p:sp>
          <p:nvSpPr>
            <p:cNvPr id="59399" name="Text Box 7"/>
            <p:cNvSpPr txBox="1">
              <a:spLocks noChangeArrowheads="1"/>
            </p:cNvSpPr>
            <p:nvPr/>
          </p:nvSpPr>
          <p:spPr bwMode="auto">
            <a:xfrm>
              <a:off x="240" y="288"/>
              <a:ext cx="1100" cy="365"/>
            </a:xfrm>
            <a:prstGeom prst="rect">
              <a:avLst/>
            </a:prstGeom>
            <a:grpFill/>
            <a:ln w="9525">
              <a:noFill/>
              <a:miter lim="800000"/>
              <a:headEnd/>
              <a:tailEnd/>
            </a:ln>
            <a:effectLst/>
          </p:spPr>
          <p:txBody>
            <a:bodyPr>
              <a:spAutoFit/>
            </a:bodyPr>
            <a:lstStyle/>
            <a:p>
              <a:pPr>
                <a:spcBef>
                  <a:spcPct val="50000"/>
                </a:spcBef>
                <a:defRPr/>
              </a:pPr>
              <a:r>
                <a:rPr lang="en-US" sz="3200" b="1">
                  <a:solidFill>
                    <a:srgbClr val="422100"/>
                  </a:solidFill>
                </a:rPr>
                <a:t>Example</a:t>
              </a:r>
            </a:p>
          </p:txBody>
        </p:sp>
      </p:grpSp>
    </p:spTree>
    <p:extLst>
      <p:ext uri="{BB962C8B-B14F-4D97-AF65-F5344CB8AC3E}">
        <p14:creationId xmlns:p14="http://schemas.microsoft.com/office/powerpoint/2010/main" val="17208815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39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939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39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39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39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3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685800" y="1752600"/>
            <a:ext cx="7772400" cy="4114800"/>
          </a:xfrm>
        </p:spPr>
        <p:txBody>
          <a:bodyPr/>
          <a:lstStyle/>
          <a:p>
            <a:pPr eaLnBrk="1" hangingPunct="1">
              <a:buClr>
                <a:schemeClr val="tx2"/>
              </a:buClr>
              <a:buSzPct val="125000"/>
              <a:buFontTx/>
              <a:buChar char="•"/>
            </a:pPr>
            <a:r>
              <a:rPr lang="en-US" sz="2800">
                <a:latin typeface="Times New Roman" pitchFamily="18" charset="0"/>
              </a:rPr>
              <a:t>When you get a result, like the one on the previous slide, that is </a:t>
            </a:r>
            <a:r>
              <a:rPr lang="en-US" sz="2800" i="1">
                <a:solidFill>
                  <a:srgbClr val="FC301A"/>
                </a:solidFill>
                <a:latin typeface="Times New Roman" pitchFamily="18" charset="0"/>
              </a:rPr>
              <a:t>never</a:t>
            </a:r>
            <a:r>
              <a:rPr lang="en-US" sz="2800">
                <a:latin typeface="Times New Roman" pitchFamily="18" charset="0"/>
              </a:rPr>
              <a:t> true for </a:t>
            </a:r>
            <a:r>
              <a:rPr lang="en-US" sz="2800" i="1">
                <a:solidFill>
                  <a:srgbClr val="FC301A"/>
                </a:solidFill>
                <a:latin typeface="Times New Roman" pitchFamily="18" charset="0"/>
              </a:rPr>
              <a:t>any</a:t>
            </a:r>
            <a:r>
              <a:rPr lang="en-US" sz="2800">
                <a:latin typeface="Times New Roman" pitchFamily="18" charset="0"/>
              </a:rPr>
              <a:t> value of the replacements for the variables, this indicates that the two equations actually are </a:t>
            </a:r>
            <a:r>
              <a:rPr lang="en-US" sz="2800">
                <a:solidFill>
                  <a:srgbClr val="0000FF"/>
                </a:solidFill>
                <a:latin typeface="Times New Roman" pitchFamily="18" charset="0"/>
              </a:rPr>
              <a:t>parallel </a:t>
            </a:r>
            <a:r>
              <a:rPr lang="en-US" sz="2800">
                <a:latin typeface="Times New Roman" pitchFamily="18" charset="0"/>
              </a:rPr>
              <a:t>and never intersect.</a:t>
            </a:r>
          </a:p>
          <a:p>
            <a:pPr eaLnBrk="1" hangingPunct="1">
              <a:buClr>
                <a:schemeClr val="tx2"/>
              </a:buClr>
              <a:buSzPct val="125000"/>
              <a:buFontTx/>
              <a:buChar char="•"/>
            </a:pPr>
            <a:r>
              <a:rPr lang="en-US" sz="2800">
                <a:latin typeface="Times New Roman" pitchFamily="18" charset="0"/>
              </a:rPr>
              <a:t>There is </a:t>
            </a:r>
            <a:r>
              <a:rPr lang="en-US" sz="2800">
                <a:solidFill>
                  <a:srgbClr val="0000FF"/>
                </a:solidFill>
                <a:latin typeface="Times New Roman" pitchFamily="18" charset="0"/>
              </a:rPr>
              <a:t>no solution</a:t>
            </a:r>
            <a:r>
              <a:rPr lang="en-US" sz="2800">
                <a:latin typeface="Times New Roman" pitchFamily="18" charset="0"/>
              </a:rPr>
              <a:t> to this system.</a:t>
            </a:r>
          </a:p>
          <a:p>
            <a:pPr eaLnBrk="1" hangingPunct="1">
              <a:buClr>
                <a:schemeClr val="tx2"/>
              </a:buClr>
              <a:buSzPct val="125000"/>
              <a:buFont typeface="Arial" charset="0"/>
              <a:buNone/>
            </a:pPr>
            <a:endParaRPr lang="en-US" sz="1400">
              <a:latin typeface="Times New Roman" pitchFamily="18" charset="0"/>
            </a:endParaRPr>
          </a:p>
          <a:p>
            <a:pPr eaLnBrk="1" hangingPunct="1">
              <a:buClr>
                <a:schemeClr val="tx2"/>
              </a:buClr>
              <a:buSzPct val="125000"/>
              <a:buFont typeface="Arial" charset="0"/>
              <a:buNone/>
            </a:pPr>
            <a:r>
              <a:rPr lang="en-US" sz="2800" b="1">
                <a:solidFill>
                  <a:srgbClr val="FC301A"/>
                </a:solidFill>
                <a:latin typeface="Times New Roman" pitchFamily="18" charset="0"/>
              </a:rPr>
              <a:t>Q: How could you confirm this answer (no solution/parallel lines) if this was a question on a test or quiz?</a:t>
            </a:r>
          </a:p>
          <a:p>
            <a:pPr eaLnBrk="1" hangingPunct="1">
              <a:buClr>
                <a:schemeClr val="tx2"/>
              </a:buClr>
              <a:buSzPct val="125000"/>
              <a:buFont typeface="Arial" charset="0"/>
              <a:buNone/>
            </a:pPr>
            <a:r>
              <a:rPr lang="en-US" sz="2000" b="1" i="1">
                <a:solidFill>
                  <a:srgbClr val="0000FF"/>
                </a:solidFill>
                <a:latin typeface="Times New Roman" pitchFamily="18" charset="0"/>
              </a:rPr>
              <a:t>A: Solve both equations for y and compare the slopes (they should be the same) and the y-intercepts (they should be different).</a:t>
            </a:r>
          </a:p>
        </p:txBody>
      </p:sp>
      <p:grpSp>
        <p:nvGrpSpPr>
          <p:cNvPr id="2" name="Group 5"/>
          <p:cNvGrpSpPr>
            <a:grpSpLocks/>
          </p:cNvGrpSpPr>
          <p:nvPr/>
        </p:nvGrpSpPr>
        <p:grpSpPr bwMode="auto">
          <a:xfrm>
            <a:off x="304800" y="381000"/>
            <a:ext cx="3133725" cy="762000"/>
            <a:chOff x="192" y="240"/>
            <a:chExt cx="1974" cy="480"/>
          </a:xfrm>
          <a:solidFill>
            <a:srgbClr val="FFFF00"/>
          </a:solidFill>
        </p:grpSpPr>
        <p:sp>
          <p:nvSpPr>
            <p:cNvPr id="60422" name="Rectangle 6"/>
            <p:cNvSpPr>
              <a:spLocks noChangeArrowheads="1"/>
            </p:cNvSpPr>
            <p:nvPr/>
          </p:nvSpPr>
          <p:spPr bwMode="auto">
            <a:xfrm>
              <a:off x="192" y="240"/>
              <a:ext cx="1974" cy="480"/>
            </a:xfrm>
            <a:prstGeom prst="rect">
              <a:avLst/>
            </a:prstGeom>
            <a:grpFill/>
            <a:ln w="9525">
              <a:solidFill>
                <a:schemeClr val="tx1"/>
              </a:solidFill>
              <a:miter lim="800000"/>
              <a:headEnd/>
              <a:tailEnd/>
            </a:ln>
            <a:effectLst/>
          </p:spPr>
          <p:txBody>
            <a:bodyPr wrap="none" anchor="ctr"/>
            <a:lstStyle/>
            <a:p>
              <a:pPr>
                <a:defRPr/>
              </a:pPr>
              <a:endParaRPr lang="en-US" sz="2000" baseline="30000">
                <a:solidFill>
                  <a:prstClr val="black"/>
                </a:solidFill>
              </a:endParaRPr>
            </a:p>
          </p:txBody>
        </p:sp>
        <p:sp>
          <p:nvSpPr>
            <p:cNvPr id="60423" name="Text Box 7"/>
            <p:cNvSpPr txBox="1">
              <a:spLocks noChangeArrowheads="1"/>
            </p:cNvSpPr>
            <p:nvPr/>
          </p:nvSpPr>
          <p:spPr bwMode="auto">
            <a:xfrm>
              <a:off x="240" y="288"/>
              <a:ext cx="1893" cy="365"/>
            </a:xfrm>
            <a:prstGeom prst="rect">
              <a:avLst/>
            </a:prstGeom>
            <a:grpFill/>
            <a:ln w="9525">
              <a:noFill/>
              <a:miter lim="800000"/>
              <a:headEnd/>
              <a:tailEnd/>
            </a:ln>
            <a:effectLst/>
          </p:spPr>
          <p:txBody>
            <a:bodyPr>
              <a:spAutoFit/>
            </a:bodyPr>
            <a:lstStyle/>
            <a:p>
              <a:pPr>
                <a:spcBef>
                  <a:spcPct val="50000"/>
                </a:spcBef>
                <a:defRPr/>
              </a:pPr>
              <a:r>
                <a:rPr lang="en-US" sz="3200" b="1">
                  <a:solidFill>
                    <a:srgbClr val="422100"/>
                  </a:solidFill>
                </a:rPr>
                <a:t>Example (cont.)</a:t>
              </a:r>
            </a:p>
          </p:txBody>
        </p:sp>
      </p:grpSp>
    </p:spTree>
    <p:extLst>
      <p:ext uri="{BB962C8B-B14F-4D97-AF65-F5344CB8AC3E}">
        <p14:creationId xmlns:p14="http://schemas.microsoft.com/office/powerpoint/2010/main" val="7280566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41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04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533400" y="-228600"/>
            <a:ext cx="8229600" cy="1143000"/>
          </a:xfrm>
        </p:spPr>
        <p:txBody>
          <a:bodyPr/>
          <a:lstStyle/>
          <a:p>
            <a:r>
              <a:rPr lang="en-US" sz="3600" b="1"/>
              <a:t>Problem from today’s homework:</a:t>
            </a:r>
          </a:p>
        </p:txBody>
      </p:sp>
      <p:pic>
        <p:nvPicPr>
          <p:cNvPr id="337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213" y="609600"/>
            <a:ext cx="8332787" cy="619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733800" y="2438400"/>
            <a:ext cx="3188693" cy="400110"/>
          </a:xfrm>
          <a:prstGeom prst="rect">
            <a:avLst/>
          </a:prstGeom>
          <a:solidFill>
            <a:schemeClr val="bg1"/>
          </a:solidFill>
        </p:spPr>
        <p:txBody>
          <a:bodyPr wrap="none" rtlCol="0">
            <a:spAutoFit/>
          </a:bodyPr>
          <a:lstStyle/>
          <a:p>
            <a:r>
              <a:rPr lang="en-US" sz="2000" dirty="0">
                <a:solidFill>
                  <a:prstClr val="black"/>
                </a:solidFill>
                <a:cs typeface="Arial" charset="0"/>
              </a:rPr>
              <a:t>I   </a:t>
            </a:r>
            <a:r>
              <a:rPr lang="en-US" sz="2000" i="1" dirty="0">
                <a:solidFill>
                  <a:prstClr val="black"/>
                </a:solidFill>
                <a:cs typeface="Arial" charset="0"/>
              </a:rPr>
              <a:t>(infinitely many solutions)</a:t>
            </a:r>
          </a:p>
        </p:txBody>
      </p:sp>
      <p:sp>
        <p:nvSpPr>
          <p:cNvPr id="2" name="Rectangle 1"/>
          <p:cNvSpPr/>
          <p:nvPr/>
        </p:nvSpPr>
        <p:spPr>
          <a:xfrm>
            <a:off x="3429000" y="921683"/>
            <a:ext cx="2279791" cy="297517"/>
          </a:xfrm>
          <a:prstGeom prst="rect">
            <a:avLst/>
          </a:prstGeom>
        </p:spPr>
        <p:txBody>
          <a:bodyPr wrap="none">
            <a:spAutoFit/>
          </a:bodyPr>
          <a:lstStyle/>
          <a:p>
            <a:r>
              <a:rPr lang="en-US" sz="2000" baseline="30000" dirty="0">
                <a:solidFill>
                  <a:prstClr val="black"/>
                </a:solidFill>
                <a:cs typeface="Arial" charset="0"/>
              </a:rPr>
              <a:t>(try this one in your notebook)</a:t>
            </a:r>
          </a:p>
        </p:txBody>
      </p:sp>
    </p:spTree>
    <p:extLst>
      <p:ext uri="{BB962C8B-B14F-4D97-AF65-F5344CB8AC3E}">
        <p14:creationId xmlns:p14="http://schemas.microsoft.com/office/powerpoint/2010/main" val="317477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rtlCol="0">
            <a:normAutofit/>
          </a:bodyPr>
          <a:lstStyle/>
          <a:p>
            <a:pPr eaLnBrk="1" fontAlgn="auto" hangingPunct="1">
              <a:spcAft>
                <a:spcPts val="0"/>
              </a:spcAft>
              <a:defRPr/>
            </a:pPr>
            <a:r>
              <a:rPr lang="en-US" dirty="0">
                <a:solidFill>
                  <a:srgbClr val="6600CC"/>
                </a:solidFill>
                <a:latin typeface="Times New Roman" pitchFamily="18" charset="0"/>
                <a:cs typeface="Times New Roman" pitchFamily="18" charset="0"/>
              </a:rPr>
              <a:t>Review:</a:t>
            </a:r>
          </a:p>
        </p:txBody>
      </p:sp>
      <p:sp>
        <p:nvSpPr>
          <p:cNvPr id="10243" name="Rectangle 3"/>
          <p:cNvSpPr>
            <a:spLocks noGrp="1" noChangeArrowheads="1"/>
          </p:cNvSpPr>
          <p:nvPr>
            <p:ph idx="1"/>
          </p:nvPr>
        </p:nvSpPr>
        <p:spPr>
          <a:xfrm>
            <a:off x="609600" y="1524000"/>
            <a:ext cx="7848600" cy="4876800"/>
          </a:xfrm>
        </p:spPr>
        <p:txBody>
          <a:bodyPr/>
          <a:lstStyle/>
          <a:p>
            <a:pPr marL="609600" indent="-609600" eaLnBrk="1" hangingPunct="1">
              <a:lnSpc>
                <a:spcPct val="90000"/>
              </a:lnSpc>
              <a:buClr>
                <a:srgbClr val="FF0000"/>
              </a:buClr>
              <a:buFontTx/>
              <a:buBlip>
                <a:blip r:embed="rId2"/>
              </a:buBlip>
            </a:pPr>
            <a:r>
              <a:rPr lang="en-US" sz="2800">
                <a:latin typeface="Times New Roman" pitchFamily="18" charset="0"/>
                <a:cs typeface="Times New Roman" pitchFamily="18" charset="0"/>
              </a:rPr>
              <a:t>The </a:t>
            </a:r>
            <a:r>
              <a:rPr lang="en-US" sz="2800" b="1">
                <a:solidFill>
                  <a:srgbClr val="FF0000"/>
                </a:solidFill>
                <a:latin typeface="Times New Roman" pitchFamily="18" charset="0"/>
                <a:cs typeface="Times New Roman" pitchFamily="18" charset="0"/>
              </a:rPr>
              <a:t>SOLUTION</a:t>
            </a:r>
            <a:r>
              <a:rPr lang="en-US" sz="2800">
                <a:latin typeface="Times New Roman" pitchFamily="18" charset="0"/>
                <a:cs typeface="Times New Roman" pitchFamily="18" charset="0"/>
              </a:rPr>
              <a:t> to a system of two linear equations is the </a:t>
            </a:r>
            <a:r>
              <a:rPr lang="en-US" sz="2800" b="1">
                <a:solidFill>
                  <a:srgbClr val="FF0000"/>
                </a:solidFill>
                <a:latin typeface="Times New Roman" pitchFamily="18" charset="0"/>
                <a:cs typeface="Times New Roman" pitchFamily="18" charset="0"/>
              </a:rPr>
              <a:t>intersection</a:t>
            </a:r>
            <a:r>
              <a:rPr lang="en-US" sz="2800">
                <a:latin typeface="Times New Roman" pitchFamily="18" charset="0"/>
                <a:cs typeface="Times New Roman" pitchFamily="18" charset="0"/>
              </a:rPr>
              <a:t> (if any) of the two lines.</a:t>
            </a:r>
          </a:p>
          <a:p>
            <a:pPr marL="609600" indent="-609600" eaLnBrk="1" hangingPunct="1">
              <a:lnSpc>
                <a:spcPct val="90000"/>
              </a:lnSpc>
              <a:buClr>
                <a:srgbClr val="FF0000"/>
              </a:buClr>
              <a:buFontTx/>
              <a:buBlip>
                <a:blip r:embed="rId2"/>
              </a:buBlip>
            </a:pPr>
            <a:r>
              <a:rPr lang="en-US" sz="2800">
                <a:latin typeface="Times New Roman" pitchFamily="18" charset="0"/>
                <a:cs typeface="Times New Roman" pitchFamily="18" charset="0"/>
              </a:rPr>
              <a:t>There are only three possible solution scenarios:</a:t>
            </a:r>
          </a:p>
          <a:p>
            <a:pPr marL="990600" lvl="1" indent="-533400" eaLnBrk="1" hangingPunct="1">
              <a:lnSpc>
                <a:spcPct val="90000"/>
              </a:lnSpc>
              <a:buClr>
                <a:srgbClr val="FF0000"/>
              </a:buClr>
              <a:buFont typeface="Wingdings" pitchFamily="2" charset="2"/>
              <a:buAutoNum type="arabicPeriod"/>
            </a:pPr>
            <a:r>
              <a:rPr lang="en-US" sz="2400">
                <a:latin typeface="Times New Roman" pitchFamily="18" charset="0"/>
                <a:cs typeface="Times New Roman" pitchFamily="18" charset="0"/>
              </a:rPr>
              <a:t>The lines intersect in a </a:t>
            </a:r>
            <a:r>
              <a:rPr lang="en-US" sz="2400" b="1">
                <a:solidFill>
                  <a:srgbClr val="FF0000"/>
                </a:solidFill>
                <a:latin typeface="Times New Roman" pitchFamily="18" charset="0"/>
                <a:cs typeface="Times New Roman" pitchFamily="18" charset="0"/>
              </a:rPr>
              <a:t>single point </a:t>
            </a:r>
            <a:r>
              <a:rPr lang="en-US" sz="2400">
                <a:latin typeface="Times New Roman" pitchFamily="18" charset="0"/>
                <a:cs typeface="Times New Roman" pitchFamily="18" charset="0"/>
              </a:rPr>
              <a:t>(so the answer is one ordered pair).</a:t>
            </a:r>
          </a:p>
          <a:p>
            <a:pPr marL="990600" lvl="1" indent="-533400" eaLnBrk="1" hangingPunct="1">
              <a:lnSpc>
                <a:spcPct val="90000"/>
              </a:lnSpc>
              <a:buClr>
                <a:srgbClr val="FF0000"/>
              </a:buClr>
              <a:buFont typeface="Wingdings" pitchFamily="2" charset="2"/>
              <a:buAutoNum type="arabicPeriod"/>
            </a:pPr>
            <a:r>
              <a:rPr lang="en-US" sz="2400">
                <a:latin typeface="Times New Roman" pitchFamily="18" charset="0"/>
                <a:cs typeface="Times New Roman" pitchFamily="18" charset="0"/>
              </a:rPr>
              <a:t>The lines don’t intersect at all, i.e. they are </a:t>
            </a:r>
            <a:r>
              <a:rPr lang="en-US" sz="2400" b="1">
                <a:solidFill>
                  <a:srgbClr val="FF0000"/>
                </a:solidFill>
                <a:latin typeface="Times New Roman" pitchFamily="18" charset="0"/>
                <a:cs typeface="Times New Roman" pitchFamily="18" charset="0"/>
              </a:rPr>
              <a:t>parallel</a:t>
            </a:r>
            <a:r>
              <a:rPr lang="en-US" sz="2400">
                <a:latin typeface="Times New Roman" pitchFamily="18" charset="0"/>
                <a:cs typeface="Times New Roman" pitchFamily="18" charset="0"/>
              </a:rPr>
              <a:t> (so the answer is “</a:t>
            </a:r>
            <a:r>
              <a:rPr lang="en-US" sz="2400" b="1">
                <a:solidFill>
                  <a:srgbClr val="FF0000"/>
                </a:solidFill>
                <a:latin typeface="Times New Roman" pitchFamily="18" charset="0"/>
                <a:cs typeface="Times New Roman" pitchFamily="18" charset="0"/>
              </a:rPr>
              <a:t>no solution</a:t>
            </a:r>
            <a:r>
              <a:rPr lang="en-US" sz="2400">
                <a:latin typeface="Times New Roman" pitchFamily="18" charset="0"/>
                <a:cs typeface="Times New Roman" pitchFamily="18" charset="0"/>
              </a:rPr>
              <a:t>”.)</a:t>
            </a:r>
          </a:p>
          <a:p>
            <a:pPr marL="990600" lvl="1" indent="-533400" eaLnBrk="1" hangingPunct="1">
              <a:lnSpc>
                <a:spcPct val="90000"/>
              </a:lnSpc>
              <a:buClr>
                <a:srgbClr val="FF0000"/>
              </a:buClr>
              <a:buFont typeface="Wingdings" pitchFamily="2" charset="2"/>
              <a:buAutoNum type="arabicPeriod"/>
            </a:pPr>
            <a:r>
              <a:rPr lang="en-US" sz="2400">
                <a:latin typeface="Times New Roman" pitchFamily="18" charset="0"/>
                <a:cs typeface="Times New Roman" pitchFamily="18" charset="0"/>
              </a:rPr>
              <a:t>The two lines are identical, i.e. </a:t>
            </a:r>
            <a:r>
              <a:rPr lang="en-US" sz="2400" b="1">
                <a:solidFill>
                  <a:srgbClr val="FF0000"/>
                </a:solidFill>
                <a:latin typeface="Times New Roman" pitchFamily="18" charset="0"/>
                <a:cs typeface="Times New Roman" pitchFamily="18" charset="0"/>
              </a:rPr>
              <a:t>coincident</a:t>
            </a:r>
            <a:r>
              <a:rPr lang="en-US" sz="2400">
                <a:latin typeface="Times New Roman" pitchFamily="18" charset="0"/>
                <a:cs typeface="Times New Roman" pitchFamily="18" charset="0"/>
              </a:rPr>
              <a:t>, so there are </a:t>
            </a:r>
            <a:r>
              <a:rPr lang="en-US" sz="2400" b="1">
                <a:solidFill>
                  <a:srgbClr val="FF0000"/>
                </a:solidFill>
                <a:latin typeface="Times New Roman" pitchFamily="18" charset="0"/>
                <a:cs typeface="Times New Roman" pitchFamily="18" charset="0"/>
              </a:rPr>
              <a:t>infinitely many solutions </a:t>
            </a:r>
            <a:r>
              <a:rPr lang="en-US" sz="2400">
                <a:latin typeface="Times New Roman" pitchFamily="18" charset="0"/>
                <a:cs typeface="Times New Roman" pitchFamily="18" charset="0"/>
              </a:rPr>
              <a:t>(all of the points that fall on that line.)</a:t>
            </a:r>
          </a:p>
          <a:p>
            <a:pPr marL="990600" lvl="1" indent="-533400" eaLnBrk="1" hangingPunct="1">
              <a:lnSpc>
                <a:spcPct val="90000"/>
              </a:lnSpc>
            </a:pPr>
            <a:endParaRPr lang="en-US" sz="2400">
              <a:latin typeface="Times New Roman" pitchFamily="18" charset="0"/>
              <a:cs typeface="Times New Roman" pitchFamily="18" charset="0"/>
            </a:endParaRPr>
          </a:p>
        </p:txBody>
      </p:sp>
    </p:spTree>
    <p:extLst>
      <p:ext uri="{BB962C8B-B14F-4D97-AF65-F5344CB8AC3E}">
        <p14:creationId xmlns:p14="http://schemas.microsoft.com/office/powerpoint/2010/main" val="35219320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a:xfrm>
            <a:off x="609600" y="304800"/>
            <a:ext cx="7924800" cy="6553200"/>
          </a:xfrm>
        </p:spPr>
        <p:txBody>
          <a:bodyPr/>
          <a:lstStyle/>
          <a:p>
            <a:pPr eaLnBrk="1" hangingPunct="1">
              <a:buClr>
                <a:schemeClr val="tx2"/>
              </a:buClr>
              <a:buFontTx/>
              <a:buNone/>
            </a:pPr>
            <a:endParaRPr lang="en-US">
              <a:solidFill>
                <a:srgbClr val="6600CC"/>
              </a:solidFill>
              <a:latin typeface="Times New Roman" pitchFamily="18" charset="0"/>
            </a:endParaRPr>
          </a:p>
          <a:p>
            <a:pPr lvl="1" eaLnBrk="1" hangingPunct="1">
              <a:buFontTx/>
              <a:buChar char="•"/>
            </a:pPr>
            <a:endParaRPr lang="en-US">
              <a:latin typeface="Times New Roman" pitchFamily="18" charset="0"/>
            </a:endParaRPr>
          </a:p>
          <a:p>
            <a:pPr lvl="1" eaLnBrk="1" hangingPunct="1">
              <a:buFontTx/>
              <a:buNone/>
            </a:pPr>
            <a:r>
              <a:rPr lang="en-US" sz="3200">
                <a:latin typeface="Times New Roman" pitchFamily="18" charset="0"/>
              </a:rPr>
              <a:t>To be a </a:t>
            </a:r>
            <a:r>
              <a:rPr lang="en-US" sz="3200" b="1">
                <a:solidFill>
                  <a:srgbClr val="FF0000"/>
                </a:solidFill>
                <a:latin typeface="Times New Roman" pitchFamily="18" charset="0"/>
              </a:rPr>
              <a:t>SOLUTION</a:t>
            </a:r>
            <a:r>
              <a:rPr lang="en-US" sz="3200">
                <a:latin typeface="Times New Roman" pitchFamily="18" charset="0"/>
              </a:rPr>
              <a:t> of a system of equations, an ordered pair must result in true statements for </a:t>
            </a:r>
            <a:r>
              <a:rPr lang="en-US" sz="3200" b="1">
                <a:solidFill>
                  <a:srgbClr val="FF0000"/>
                </a:solidFill>
                <a:latin typeface="Times New Roman" pitchFamily="18" charset="0"/>
              </a:rPr>
              <a:t>BOTH equations </a:t>
            </a:r>
            <a:r>
              <a:rPr lang="en-US" sz="3200">
                <a:latin typeface="Times New Roman" pitchFamily="18" charset="0"/>
              </a:rPr>
              <a:t>when the values for x &amp; y are plugged into them. </a:t>
            </a:r>
            <a:r>
              <a:rPr lang="en-US" sz="3200" i="1">
                <a:solidFill>
                  <a:srgbClr val="0070C0"/>
                </a:solidFill>
                <a:latin typeface="Times New Roman" pitchFamily="18" charset="0"/>
              </a:rPr>
              <a:t>If either one (or both) gives a false statement, the ordered pair is NOT a solution of the system.</a:t>
            </a:r>
          </a:p>
        </p:txBody>
      </p:sp>
    </p:spTree>
    <p:extLst>
      <p:ext uri="{BB962C8B-B14F-4D97-AF65-F5344CB8AC3E}">
        <p14:creationId xmlns:p14="http://schemas.microsoft.com/office/powerpoint/2010/main" val="73208649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685800" y="2057400"/>
            <a:ext cx="7772400" cy="4114800"/>
          </a:xfrm>
        </p:spPr>
        <p:txBody>
          <a:bodyPr rtlCol="0">
            <a:normAutofit fontScale="92500" lnSpcReduction="20000"/>
          </a:bodyPr>
          <a:lstStyle/>
          <a:p>
            <a:pPr eaLnBrk="1" fontAlgn="auto" hangingPunct="1">
              <a:spcAft>
                <a:spcPts val="0"/>
              </a:spcAft>
              <a:buClr>
                <a:schemeClr val="tx2"/>
              </a:buClr>
              <a:buSzPct val="125000"/>
              <a:buFontTx/>
              <a:buChar char="•"/>
              <a:defRPr/>
            </a:pPr>
            <a:r>
              <a:rPr lang="en-US" dirty="0">
                <a:latin typeface="Times New Roman" pitchFamily="18" charset="0"/>
              </a:rPr>
              <a:t>A second method that can be used to solve systems of equations is called the </a:t>
            </a:r>
            <a:r>
              <a:rPr lang="en-US" b="1" i="1" dirty="0">
                <a:solidFill>
                  <a:schemeClr val="accent2"/>
                </a:solidFill>
                <a:latin typeface="Times New Roman" pitchFamily="18" charset="0"/>
              </a:rPr>
              <a:t>substitution method</a:t>
            </a:r>
            <a:r>
              <a:rPr lang="en-US" dirty="0">
                <a:latin typeface="Times New Roman" pitchFamily="18" charset="0"/>
              </a:rPr>
              <a:t>.</a:t>
            </a:r>
          </a:p>
          <a:p>
            <a:pPr eaLnBrk="1" fontAlgn="auto" hangingPunct="1">
              <a:spcAft>
                <a:spcPts val="0"/>
              </a:spcAft>
              <a:buClr>
                <a:schemeClr val="tx2"/>
              </a:buClr>
              <a:buSzPct val="125000"/>
              <a:buFontTx/>
              <a:buNone/>
              <a:defRPr/>
            </a:pPr>
            <a:endParaRPr lang="en-US" dirty="0">
              <a:latin typeface="Times New Roman" pitchFamily="18" charset="0"/>
            </a:endParaRPr>
          </a:p>
          <a:p>
            <a:pPr eaLnBrk="1" fontAlgn="auto" hangingPunct="1">
              <a:spcAft>
                <a:spcPts val="0"/>
              </a:spcAft>
              <a:buClr>
                <a:schemeClr val="tx2"/>
              </a:buClr>
              <a:buSzPct val="125000"/>
              <a:buFontTx/>
              <a:buChar char="•"/>
              <a:defRPr/>
            </a:pPr>
            <a:r>
              <a:rPr lang="en-US" dirty="0">
                <a:latin typeface="Times New Roman" pitchFamily="18" charset="0"/>
              </a:rPr>
              <a:t>To use this method, you solve one equation for one of the variables, then substitute the new form of the equation into the other equation for the solved variable. This gives an equation with only one variable, which then can be solved using the methods from Chapter 2.</a:t>
            </a:r>
          </a:p>
        </p:txBody>
      </p:sp>
      <p:sp>
        <p:nvSpPr>
          <p:cNvPr id="22531" name="TextBox 3"/>
          <p:cNvSpPr txBox="1">
            <a:spLocks noChangeArrowheads="1"/>
          </p:cNvSpPr>
          <p:nvPr/>
        </p:nvSpPr>
        <p:spPr bwMode="auto">
          <a:xfrm>
            <a:off x="685800" y="914400"/>
            <a:ext cx="7543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aseline="30000">
                <a:solidFill>
                  <a:schemeClr val="tx1"/>
                </a:solidFill>
                <a:latin typeface="Times New Roman" pitchFamily="18" charset="0"/>
                <a:cs typeface="Arial" charset="0"/>
              </a:defRPr>
            </a:lvl1pPr>
            <a:lvl2pPr marL="742950" indent="-285750" eaLnBrk="0" hangingPunct="0">
              <a:defRPr sz="2000" baseline="30000">
                <a:solidFill>
                  <a:schemeClr val="tx1"/>
                </a:solidFill>
                <a:latin typeface="Times New Roman" pitchFamily="18" charset="0"/>
                <a:cs typeface="Arial" charset="0"/>
              </a:defRPr>
            </a:lvl2pPr>
            <a:lvl3pPr marL="1143000" indent="-228600" eaLnBrk="0" hangingPunct="0">
              <a:defRPr sz="2000" baseline="30000">
                <a:solidFill>
                  <a:schemeClr val="tx1"/>
                </a:solidFill>
                <a:latin typeface="Times New Roman" pitchFamily="18" charset="0"/>
                <a:cs typeface="Arial" charset="0"/>
              </a:defRPr>
            </a:lvl3pPr>
            <a:lvl4pPr marL="1600200" indent="-228600" eaLnBrk="0" hangingPunct="0">
              <a:defRPr sz="2000" baseline="30000">
                <a:solidFill>
                  <a:schemeClr val="tx1"/>
                </a:solidFill>
                <a:latin typeface="Times New Roman" pitchFamily="18" charset="0"/>
                <a:cs typeface="Arial" charset="0"/>
              </a:defRPr>
            </a:lvl4pPr>
            <a:lvl5pPr marL="2057400" indent="-228600" eaLnBrk="0" hangingPunct="0">
              <a:defRPr sz="2000" baseline="30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000" baseline="30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000" baseline="30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000" baseline="30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000" baseline="30000">
                <a:solidFill>
                  <a:schemeClr val="tx1"/>
                </a:solidFill>
                <a:latin typeface="Times New Roman" pitchFamily="18" charset="0"/>
                <a:cs typeface="Arial" charset="0"/>
              </a:defRPr>
            </a:lvl9pPr>
          </a:lstStyle>
          <a:p>
            <a:pPr algn="ctr" eaLnBrk="1" hangingPunct="1"/>
            <a:r>
              <a:rPr lang="en-US" sz="7200" b="1">
                <a:solidFill>
                  <a:prstClr val="black"/>
                </a:solidFill>
              </a:rPr>
              <a:t>Substitution Method</a:t>
            </a:r>
          </a:p>
        </p:txBody>
      </p:sp>
    </p:spTree>
    <p:extLst>
      <p:ext uri="{BB962C8B-B14F-4D97-AF65-F5344CB8AC3E}">
        <p14:creationId xmlns:p14="http://schemas.microsoft.com/office/powerpoint/2010/main" val="34502172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457200" y="685800"/>
            <a:ext cx="8153400" cy="5257800"/>
          </a:xfrm>
        </p:spPr>
        <p:txBody>
          <a:bodyPr/>
          <a:lstStyle/>
          <a:p>
            <a:pPr marL="533400" indent="-533400" eaLnBrk="1" hangingPunct="1">
              <a:lnSpc>
                <a:spcPct val="90000"/>
              </a:lnSpc>
              <a:buFontTx/>
              <a:buNone/>
            </a:pPr>
            <a:r>
              <a:rPr lang="en-US" b="1" i="1" dirty="0">
                <a:solidFill>
                  <a:schemeClr val="accent2"/>
                </a:solidFill>
                <a:latin typeface="Times New Roman" pitchFamily="18" charset="0"/>
              </a:rPr>
              <a:t>Solving a system of linear equations in two variables by the substitution method:</a:t>
            </a:r>
          </a:p>
          <a:p>
            <a:pPr marL="533400" indent="-533400" eaLnBrk="1" hangingPunct="1">
              <a:lnSpc>
                <a:spcPct val="90000"/>
              </a:lnSpc>
              <a:buFontTx/>
              <a:buNone/>
            </a:pPr>
            <a:endParaRPr lang="en-US" sz="1400" b="1" i="1" dirty="0">
              <a:solidFill>
                <a:schemeClr val="accent2"/>
              </a:solidFill>
              <a:latin typeface="Times New Roman" pitchFamily="18" charset="0"/>
            </a:endParaRPr>
          </a:p>
          <a:p>
            <a:pPr marL="914400" lvl="1" indent="-457200" eaLnBrk="1" hangingPunct="1">
              <a:lnSpc>
                <a:spcPct val="90000"/>
              </a:lnSpc>
              <a:buFontTx/>
              <a:buAutoNum type="arabicParenR"/>
            </a:pPr>
            <a:r>
              <a:rPr lang="en-US" dirty="0">
                <a:latin typeface="Times New Roman" pitchFamily="18" charset="0"/>
              </a:rPr>
              <a:t>Solve one of the equations for one of the two variables </a:t>
            </a:r>
            <a:r>
              <a:rPr lang="en-US" i="1" dirty="0">
                <a:latin typeface="Times New Roman" pitchFamily="18" charset="0"/>
              </a:rPr>
              <a:t>(if this is not already done for you).</a:t>
            </a:r>
          </a:p>
          <a:p>
            <a:pPr marL="914400" lvl="1" indent="-457200" eaLnBrk="1" hangingPunct="1">
              <a:lnSpc>
                <a:spcPct val="90000"/>
              </a:lnSpc>
              <a:buFontTx/>
              <a:buAutoNum type="arabicParenR"/>
            </a:pPr>
            <a:r>
              <a:rPr lang="en-US" dirty="0">
                <a:latin typeface="Times New Roman" pitchFamily="18" charset="0"/>
              </a:rPr>
              <a:t>Substitute the expression from step 1 into the other equation.</a:t>
            </a:r>
          </a:p>
          <a:p>
            <a:pPr marL="914400" lvl="1" indent="-457200" eaLnBrk="1" hangingPunct="1">
              <a:lnSpc>
                <a:spcPct val="90000"/>
              </a:lnSpc>
              <a:buFontTx/>
              <a:buAutoNum type="arabicParenR"/>
            </a:pPr>
            <a:r>
              <a:rPr lang="en-US" dirty="0">
                <a:latin typeface="Times New Roman" pitchFamily="18" charset="0"/>
              </a:rPr>
              <a:t>Solve the new equation for that one remaining variable.</a:t>
            </a:r>
          </a:p>
          <a:p>
            <a:pPr marL="914400" lvl="1" indent="-457200" eaLnBrk="1" hangingPunct="1">
              <a:lnSpc>
                <a:spcPct val="90000"/>
              </a:lnSpc>
              <a:buFontTx/>
              <a:buAutoNum type="arabicParenR"/>
            </a:pPr>
            <a:r>
              <a:rPr lang="en-US" dirty="0">
                <a:latin typeface="Times New Roman" pitchFamily="18" charset="0"/>
              </a:rPr>
              <a:t>Substitute the value found in step 3 into either of the original equations containing both variables.</a:t>
            </a:r>
          </a:p>
          <a:p>
            <a:pPr marL="914400" lvl="1" indent="-457200" eaLnBrk="1" hangingPunct="1">
              <a:lnSpc>
                <a:spcPct val="90000"/>
              </a:lnSpc>
              <a:buFontTx/>
              <a:buAutoNum type="arabicParenR"/>
            </a:pPr>
            <a:r>
              <a:rPr lang="en-US" b="1" u="sng" dirty="0">
                <a:solidFill>
                  <a:srgbClr val="FF0000"/>
                </a:solidFill>
                <a:latin typeface="Times New Roman" pitchFamily="18" charset="0"/>
              </a:rPr>
              <a:t>Check the proposed solution in the original equations.</a:t>
            </a:r>
          </a:p>
        </p:txBody>
      </p:sp>
    </p:spTree>
    <p:extLst>
      <p:ext uri="{BB962C8B-B14F-4D97-AF65-F5344CB8AC3E}">
        <p14:creationId xmlns:p14="http://schemas.microsoft.com/office/powerpoint/2010/main" val="23108382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228600" y="1371600"/>
            <a:ext cx="8763000" cy="5486400"/>
          </a:xfrm>
        </p:spPr>
        <p:txBody>
          <a:bodyPr/>
          <a:lstStyle/>
          <a:p>
            <a:pPr eaLnBrk="1" hangingPunct="1">
              <a:buFontTx/>
              <a:buNone/>
              <a:defRPr/>
            </a:pPr>
            <a:r>
              <a:rPr lang="en-US" sz="2800" dirty="0">
                <a:latin typeface="Times New Roman" pitchFamily="18" charset="0"/>
              </a:rPr>
              <a:t>Solve the following system of equations using the substitution method.</a:t>
            </a:r>
          </a:p>
          <a:p>
            <a:pPr lvl="1" eaLnBrk="1" hangingPunct="1">
              <a:buFont typeface="Wingdings" pitchFamily="2" charset="2"/>
              <a:buNone/>
              <a:defRPr/>
            </a:pPr>
            <a:r>
              <a:rPr lang="en-US" dirty="0">
                <a:latin typeface="Times New Roman" pitchFamily="18" charset="0"/>
              </a:rPr>
              <a:t>			      </a:t>
            </a:r>
            <a:r>
              <a:rPr lang="en-US" sz="2400" i="1" dirty="0">
                <a:latin typeface="Times New Roman" pitchFamily="18" charset="0"/>
              </a:rPr>
              <a:t>y = 4x   and   4x + y = 32</a:t>
            </a:r>
            <a:endParaRPr lang="en-US" sz="2400" dirty="0">
              <a:latin typeface="Times New Roman" pitchFamily="18" charset="0"/>
            </a:endParaRPr>
          </a:p>
          <a:p>
            <a:pPr eaLnBrk="1" hangingPunct="1">
              <a:buClr>
                <a:schemeClr val="tx2"/>
              </a:buClr>
              <a:buSzPct val="125000"/>
              <a:buFontTx/>
              <a:buChar char="•"/>
              <a:defRPr/>
            </a:pPr>
            <a:r>
              <a:rPr lang="en-US" sz="2800" dirty="0">
                <a:latin typeface="Times New Roman" pitchFamily="18" charset="0"/>
              </a:rPr>
              <a:t>Since the first equation is already solved for </a:t>
            </a:r>
            <a:r>
              <a:rPr lang="en-US" sz="2800" i="1" dirty="0">
                <a:latin typeface="Times New Roman" pitchFamily="18" charset="0"/>
              </a:rPr>
              <a:t>y (</a:t>
            </a:r>
            <a:r>
              <a:rPr lang="en-US" sz="2800" i="1" dirty="0">
                <a:solidFill>
                  <a:srgbClr val="FF0000"/>
                </a:solidFill>
                <a:latin typeface="Times New Roman" pitchFamily="18" charset="0"/>
              </a:rPr>
              <a:t>y = 4x</a:t>
            </a:r>
            <a:r>
              <a:rPr lang="en-US" sz="2800" i="1" dirty="0">
                <a:latin typeface="Times New Roman" pitchFamily="18" charset="0"/>
              </a:rPr>
              <a:t>)</a:t>
            </a:r>
            <a:r>
              <a:rPr lang="en-US" sz="2800" dirty="0">
                <a:latin typeface="Times New Roman" pitchFamily="18" charset="0"/>
              </a:rPr>
              <a:t>, substitute </a:t>
            </a:r>
            <a:r>
              <a:rPr lang="en-US" sz="2800" dirty="0">
                <a:solidFill>
                  <a:srgbClr val="FF0000"/>
                </a:solidFill>
                <a:latin typeface="Times New Roman" pitchFamily="18" charset="0"/>
              </a:rPr>
              <a:t>4x</a:t>
            </a:r>
            <a:r>
              <a:rPr lang="en-US" sz="2800" dirty="0">
                <a:latin typeface="Times New Roman" pitchFamily="18" charset="0"/>
              </a:rPr>
              <a:t> into the second equation in place of </a:t>
            </a:r>
            <a:r>
              <a:rPr lang="en-US" sz="2800" dirty="0">
                <a:solidFill>
                  <a:srgbClr val="FF0000"/>
                </a:solidFill>
                <a:latin typeface="Times New Roman" pitchFamily="18" charset="0"/>
              </a:rPr>
              <a:t>y</a:t>
            </a:r>
            <a:r>
              <a:rPr lang="en-US" sz="2800" dirty="0">
                <a:latin typeface="Times New Roman" pitchFamily="18" charset="0"/>
              </a:rPr>
              <a:t>.</a:t>
            </a:r>
          </a:p>
          <a:p>
            <a:pPr eaLnBrk="1" hangingPunct="1">
              <a:buFontTx/>
              <a:buNone/>
              <a:defRPr/>
            </a:pPr>
            <a:r>
              <a:rPr lang="en-US" dirty="0">
                <a:latin typeface="Times New Roman" pitchFamily="18" charset="0"/>
              </a:rPr>
              <a:t>		        </a:t>
            </a:r>
            <a:r>
              <a:rPr lang="en-US" sz="2400" dirty="0">
                <a:latin typeface="Times New Roman" pitchFamily="18" charset="0"/>
              </a:rPr>
              <a:t>4</a:t>
            </a:r>
            <a:r>
              <a:rPr lang="en-US" sz="2400" i="1" dirty="0">
                <a:latin typeface="Times New Roman" pitchFamily="18" charset="0"/>
              </a:rPr>
              <a:t>x </a:t>
            </a:r>
            <a:r>
              <a:rPr lang="en-US" sz="2400" dirty="0">
                <a:latin typeface="Times New Roman" pitchFamily="18" charset="0"/>
              </a:rPr>
              <a:t>+ </a:t>
            </a:r>
            <a:r>
              <a:rPr lang="en-US" sz="2400" i="1" dirty="0">
                <a:latin typeface="Times New Roman" pitchFamily="18" charset="0"/>
              </a:rPr>
              <a:t>y</a:t>
            </a:r>
            <a:r>
              <a:rPr lang="en-US" sz="2400" dirty="0">
                <a:latin typeface="Times New Roman" pitchFamily="18" charset="0"/>
              </a:rPr>
              <a:t> = 32</a:t>
            </a:r>
          </a:p>
          <a:p>
            <a:pPr lvl="1" eaLnBrk="1" hangingPunct="1">
              <a:buFont typeface="Wingdings" pitchFamily="2" charset="2"/>
              <a:buNone/>
              <a:defRPr/>
            </a:pPr>
            <a:r>
              <a:rPr lang="en-US" sz="2400" dirty="0">
                <a:latin typeface="Times New Roman" pitchFamily="18" charset="0"/>
              </a:rPr>
              <a:t>		        4</a:t>
            </a:r>
            <a:r>
              <a:rPr lang="en-US" sz="2400" i="1" dirty="0">
                <a:latin typeface="Times New Roman" pitchFamily="18" charset="0"/>
              </a:rPr>
              <a:t>x</a:t>
            </a:r>
            <a:r>
              <a:rPr lang="en-US" sz="2400" dirty="0">
                <a:latin typeface="Times New Roman" pitchFamily="18" charset="0"/>
              </a:rPr>
              <a:t> + </a:t>
            </a:r>
            <a:r>
              <a:rPr lang="en-US" sz="2400" dirty="0">
                <a:solidFill>
                  <a:srgbClr val="FF0000"/>
                </a:solidFill>
                <a:latin typeface="Times New Roman" pitchFamily="18" charset="0"/>
              </a:rPr>
              <a:t>4</a:t>
            </a:r>
            <a:r>
              <a:rPr lang="en-US" sz="2400" i="1" dirty="0">
                <a:solidFill>
                  <a:srgbClr val="FF0000"/>
                </a:solidFill>
                <a:latin typeface="Times New Roman" pitchFamily="18" charset="0"/>
              </a:rPr>
              <a:t>x</a:t>
            </a:r>
            <a:r>
              <a:rPr lang="en-US" sz="2400" dirty="0">
                <a:latin typeface="Times New Roman" pitchFamily="18" charset="0"/>
              </a:rPr>
              <a:t> = 32     	</a:t>
            </a:r>
            <a:r>
              <a:rPr lang="en-US" sz="2000" dirty="0">
                <a:solidFill>
                  <a:schemeClr val="tx2"/>
                </a:solidFill>
                <a:latin typeface="Times New Roman" pitchFamily="18" charset="0"/>
              </a:rPr>
              <a:t>(replace </a:t>
            </a:r>
            <a:r>
              <a:rPr lang="en-US" sz="2000" i="1" dirty="0">
                <a:solidFill>
                  <a:schemeClr val="tx2"/>
                </a:solidFill>
                <a:latin typeface="Times New Roman" pitchFamily="18" charset="0"/>
              </a:rPr>
              <a:t>y</a:t>
            </a:r>
            <a:r>
              <a:rPr lang="en-US" sz="2000" dirty="0">
                <a:solidFill>
                  <a:schemeClr val="tx2"/>
                </a:solidFill>
                <a:latin typeface="Times New Roman" pitchFamily="18" charset="0"/>
              </a:rPr>
              <a:t> with result from first equation)</a:t>
            </a:r>
            <a:endParaRPr lang="en-US" sz="2000" dirty="0">
              <a:latin typeface="Times New Roman" pitchFamily="18" charset="0"/>
            </a:endParaRPr>
          </a:p>
          <a:p>
            <a:pPr lvl="1" eaLnBrk="1" hangingPunct="1">
              <a:buFont typeface="Wingdings" pitchFamily="2" charset="2"/>
              <a:buNone/>
              <a:defRPr/>
            </a:pPr>
            <a:r>
              <a:rPr lang="en-US" sz="2400" dirty="0">
                <a:latin typeface="Times New Roman" pitchFamily="18" charset="0"/>
              </a:rPr>
              <a:t>		                8</a:t>
            </a:r>
            <a:r>
              <a:rPr lang="en-US" sz="2400" i="1" dirty="0">
                <a:latin typeface="Times New Roman" pitchFamily="18" charset="0"/>
              </a:rPr>
              <a:t>x</a:t>
            </a:r>
            <a:r>
              <a:rPr lang="en-US" sz="2400" dirty="0">
                <a:latin typeface="Times New Roman" pitchFamily="18" charset="0"/>
              </a:rPr>
              <a:t> = 32        </a:t>
            </a:r>
            <a:r>
              <a:rPr lang="en-US" sz="2000" dirty="0">
                <a:solidFill>
                  <a:schemeClr val="tx2"/>
                </a:solidFill>
                <a:latin typeface="Times New Roman" pitchFamily="18" charset="0"/>
              </a:rPr>
              <a:t>(simplify left side)</a:t>
            </a:r>
            <a:endParaRPr lang="en-US" sz="2000" dirty="0">
              <a:latin typeface="Times New Roman" pitchFamily="18" charset="0"/>
            </a:endParaRPr>
          </a:p>
          <a:p>
            <a:pPr lvl="1" eaLnBrk="1" hangingPunct="1">
              <a:buFont typeface="Wingdings" pitchFamily="2" charset="2"/>
              <a:buNone/>
              <a:defRPr/>
            </a:pPr>
            <a:r>
              <a:rPr lang="en-US" sz="2400" dirty="0">
                <a:latin typeface="Times New Roman" pitchFamily="18" charset="0"/>
              </a:rPr>
              <a:t>  			       </a:t>
            </a:r>
            <a:r>
              <a:rPr lang="en-US" sz="2400" i="1" dirty="0">
                <a:latin typeface="Times New Roman" pitchFamily="18" charset="0"/>
              </a:rPr>
              <a:t>x</a:t>
            </a:r>
            <a:r>
              <a:rPr lang="en-US" sz="2400" dirty="0">
                <a:latin typeface="Times New Roman" pitchFamily="18" charset="0"/>
              </a:rPr>
              <a:t> = 4	</a:t>
            </a:r>
            <a:r>
              <a:rPr lang="en-US" sz="2000" dirty="0">
                <a:solidFill>
                  <a:schemeClr val="accent1">
                    <a:lumMod val="75000"/>
                  </a:schemeClr>
                </a:solidFill>
                <a:latin typeface="Times New Roman" pitchFamily="18" charset="0"/>
              </a:rPr>
              <a:t>(divide both sides by 8)</a:t>
            </a:r>
          </a:p>
        </p:txBody>
      </p:sp>
      <p:grpSp>
        <p:nvGrpSpPr>
          <p:cNvPr id="2" name="Group 5"/>
          <p:cNvGrpSpPr>
            <a:grpSpLocks/>
          </p:cNvGrpSpPr>
          <p:nvPr/>
        </p:nvGrpSpPr>
        <p:grpSpPr bwMode="auto">
          <a:xfrm>
            <a:off x="304800" y="381000"/>
            <a:ext cx="1905000" cy="762000"/>
            <a:chOff x="192" y="240"/>
            <a:chExt cx="1200" cy="480"/>
          </a:xfrm>
          <a:solidFill>
            <a:srgbClr val="FFFF00"/>
          </a:solidFill>
        </p:grpSpPr>
        <p:sp>
          <p:nvSpPr>
            <p:cNvPr id="57350" name="Rectangle 6"/>
            <p:cNvSpPr>
              <a:spLocks noChangeArrowheads="1"/>
            </p:cNvSpPr>
            <p:nvPr/>
          </p:nvSpPr>
          <p:spPr bwMode="auto">
            <a:xfrm>
              <a:off x="192" y="240"/>
              <a:ext cx="1200" cy="480"/>
            </a:xfrm>
            <a:prstGeom prst="rect">
              <a:avLst/>
            </a:prstGeom>
            <a:grpFill/>
            <a:ln w="9525">
              <a:solidFill>
                <a:schemeClr val="tx1"/>
              </a:solidFill>
              <a:miter lim="800000"/>
              <a:headEnd/>
              <a:tailEnd/>
            </a:ln>
            <a:effectLst/>
          </p:spPr>
          <p:txBody>
            <a:bodyPr wrap="none" anchor="ctr"/>
            <a:lstStyle/>
            <a:p>
              <a:pPr>
                <a:defRPr/>
              </a:pPr>
              <a:endParaRPr lang="en-US" sz="2000" baseline="30000">
                <a:solidFill>
                  <a:prstClr val="black"/>
                </a:solidFill>
              </a:endParaRPr>
            </a:p>
          </p:txBody>
        </p:sp>
        <p:sp>
          <p:nvSpPr>
            <p:cNvPr id="57351" name="Text Box 7"/>
            <p:cNvSpPr txBox="1">
              <a:spLocks noChangeArrowheads="1"/>
            </p:cNvSpPr>
            <p:nvPr/>
          </p:nvSpPr>
          <p:spPr bwMode="auto">
            <a:xfrm>
              <a:off x="240" y="288"/>
              <a:ext cx="1100" cy="365"/>
            </a:xfrm>
            <a:prstGeom prst="rect">
              <a:avLst/>
            </a:prstGeom>
            <a:grpFill/>
            <a:ln w="9525">
              <a:noFill/>
              <a:miter lim="800000"/>
              <a:headEnd/>
              <a:tailEnd/>
            </a:ln>
            <a:effectLst/>
          </p:spPr>
          <p:txBody>
            <a:bodyPr>
              <a:spAutoFit/>
            </a:bodyPr>
            <a:lstStyle/>
            <a:p>
              <a:pPr>
                <a:spcBef>
                  <a:spcPct val="50000"/>
                </a:spcBef>
                <a:defRPr/>
              </a:pPr>
              <a:r>
                <a:rPr lang="en-US" sz="3200" b="1">
                  <a:solidFill>
                    <a:srgbClr val="422100"/>
                  </a:solidFill>
                </a:rPr>
                <a:t>Example</a:t>
              </a:r>
            </a:p>
          </p:txBody>
        </p:sp>
      </p:grpSp>
    </p:spTree>
    <p:extLst>
      <p:ext uri="{BB962C8B-B14F-4D97-AF65-F5344CB8AC3E}">
        <p14:creationId xmlns:p14="http://schemas.microsoft.com/office/powerpoint/2010/main" val="23262414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34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734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73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idx="1"/>
          </p:nvPr>
        </p:nvSpPr>
        <p:spPr>
          <a:xfrm>
            <a:off x="76200" y="1181100"/>
            <a:ext cx="8839200" cy="4953000"/>
          </a:xfrm>
        </p:spPr>
        <p:txBody>
          <a:bodyPr rtlCol="0">
            <a:normAutofit fontScale="85000" lnSpcReduction="20000"/>
          </a:bodyPr>
          <a:lstStyle/>
          <a:p>
            <a:pPr eaLnBrk="1" fontAlgn="auto" hangingPunct="1">
              <a:spcAft>
                <a:spcPts val="0"/>
              </a:spcAft>
              <a:buClr>
                <a:schemeClr val="tx2"/>
              </a:buClr>
              <a:buSzPct val="125000"/>
              <a:buFontTx/>
              <a:buChar char="•"/>
              <a:defRPr/>
            </a:pPr>
            <a:r>
              <a:rPr lang="en-US" sz="2800" dirty="0">
                <a:latin typeface="Times New Roman" pitchFamily="18" charset="0"/>
              </a:rPr>
              <a:t>Substitute the solution (x = 4) into either equation and solve for the other variable.</a:t>
            </a:r>
          </a:p>
          <a:p>
            <a:pPr eaLnBrk="1" fontAlgn="auto" hangingPunct="1">
              <a:spcAft>
                <a:spcPts val="0"/>
              </a:spcAft>
              <a:buClr>
                <a:schemeClr val="tx2"/>
              </a:buClr>
              <a:buSzPct val="125000"/>
              <a:buFontTx/>
              <a:buNone/>
              <a:defRPr/>
            </a:pPr>
            <a:r>
              <a:rPr lang="en-US" sz="2800" dirty="0">
                <a:latin typeface="Times New Roman" pitchFamily="18" charset="0"/>
              </a:rPr>
              <a:t>			y = 4x		or	4x + y = 32</a:t>
            </a:r>
          </a:p>
          <a:p>
            <a:pPr eaLnBrk="1" fontAlgn="auto" hangingPunct="1">
              <a:spcAft>
                <a:spcPts val="0"/>
              </a:spcAft>
              <a:buClr>
                <a:schemeClr val="tx2"/>
              </a:buClr>
              <a:buSzPct val="125000"/>
              <a:buFontTx/>
              <a:buNone/>
              <a:defRPr/>
            </a:pPr>
            <a:r>
              <a:rPr lang="en-US" sz="2800" i="1" dirty="0">
                <a:latin typeface="Times New Roman" pitchFamily="18" charset="0"/>
              </a:rPr>
              <a:t>			y</a:t>
            </a:r>
            <a:r>
              <a:rPr lang="en-US" sz="2800" dirty="0">
                <a:latin typeface="Times New Roman" pitchFamily="18" charset="0"/>
              </a:rPr>
              <a:t> = 4(</a:t>
            </a:r>
            <a:r>
              <a:rPr lang="en-US" sz="2800" dirty="0">
                <a:solidFill>
                  <a:srgbClr val="FF0000"/>
                </a:solidFill>
                <a:latin typeface="Times New Roman" pitchFamily="18" charset="0"/>
              </a:rPr>
              <a:t>4</a:t>
            </a:r>
            <a:r>
              <a:rPr lang="en-US" sz="2800" dirty="0">
                <a:latin typeface="Times New Roman" pitchFamily="18" charset="0"/>
              </a:rPr>
              <a:t>)		4(</a:t>
            </a:r>
            <a:r>
              <a:rPr lang="en-US" sz="2800" dirty="0">
                <a:solidFill>
                  <a:srgbClr val="FF0000"/>
                </a:solidFill>
                <a:latin typeface="Times New Roman" pitchFamily="18" charset="0"/>
              </a:rPr>
              <a:t>4</a:t>
            </a:r>
            <a:r>
              <a:rPr lang="en-US" sz="2800" dirty="0">
                <a:latin typeface="Times New Roman" pitchFamily="18" charset="0"/>
              </a:rPr>
              <a:t>) + </a:t>
            </a:r>
            <a:r>
              <a:rPr lang="en-US" sz="2800" i="1" dirty="0">
                <a:latin typeface="Times New Roman" pitchFamily="18" charset="0"/>
              </a:rPr>
              <a:t>y</a:t>
            </a:r>
            <a:r>
              <a:rPr lang="en-US" sz="2800" dirty="0">
                <a:latin typeface="Times New Roman" pitchFamily="18" charset="0"/>
              </a:rPr>
              <a:t> = 32</a:t>
            </a:r>
          </a:p>
          <a:p>
            <a:pPr eaLnBrk="1" fontAlgn="auto" hangingPunct="1">
              <a:spcAft>
                <a:spcPts val="0"/>
              </a:spcAft>
              <a:buClr>
                <a:schemeClr val="tx2"/>
              </a:buClr>
              <a:buSzPct val="125000"/>
              <a:buFontTx/>
              <a:buNone/>
              <a:defRPr/>
            </a:pPr>
            <a:r>
              <a:rPr lang="en-US" sz="2800" dirty="0">
                <a:latin typeface="Times New Roman" pitchFamily="18" charset="0"/>
              </a:rPr>
              <a:t>			</a:t>
            </a:r>
            <a:r>
              <a:rPr lang="en-US" sz="2800" i="1" dirty="0">
                <a:latin typeface="Times New Roman" pitchFamily="18" charset="0"/>
              </a:rPr>
              <a:t>y</a:t>
            </a:r>
            <a:r>
              <a:rPr lang="en-US" sz="2800" dirty="0">
                <a:latin typeface="Times New Roman" pitchFamily="18" charset="0"/>
              </a:rPr>
              <a:t> = 16			16 + </a:t>
            </a:r>
            <a:r>
              <a:rPr lang="en-US" sz="2800" i="1" dirty="0">
                <a:latin typeface="Times New Roman" pitchFamily="18" charset="0"/>
              </a:rPr>
              <a:t>y</a:t>
            </a:r>
            <a:r>
              <a:rPr lang="en-US" sz="2800" dirty="0">
                <a:latin typeface="Times New Roman" pitchFamily="18" charset="0"/>
              </a:rPr>
              <a:t> = 32</a:t>
            </a:r>
          </a:p>
          <a:p>
            <a:pPr eaLnBrk="1" fontAlgn="auto" hangingPunct="1">
              <a:spcAft>
                <a:spcPts val="0"/>
              </a:spcAft>
              <a:buClr>
                <a:schemeClr val="tx2"/>
              </a:buClr>
              <a:buSzPct val="125000"/>
              <a:buFontTx/>
              <a:buNone/>
              <a:defRPr/>
            </a:pPr>
            <a:r>
              <a:rPr lang="en-US" sz="2800" dirty="0">
                <a:latin typeface="Times New Roman" pitchFamily="18" charset="0"/>
              </a:rPr>
              <a:t>						</a:t>
            </a:r>
            <a:r>
              <a:rPr lang="en-US" sz="2800" i="1" dirty="0">
                <a:latin typeface="Times New Roman" pitchFamily="18" charset="0"/>
              </a:rPr>
              <a:t>y</a:t>
            </a:r>
            <a:r>
              <a:rPr lang="en-US" sz="2800" dirty="0">
                <a:latin typeface="Times New Roman" pitchFamily="18" charset="0"/>
              </a:rPr>
              <a:t> = 16</a:t>
            </a:r>
          </a:p>
          <a:p>
            <a:pPr eaLnBrk="1" fontAlgn="auto" hangingPunct="1">
              <a:spcAft>
                <a:spcPts val="0"/>
              </a:spcAft>
              <a:buFontTx/>
              <a:buNone/>
              <a:defRPr/>
            </a:pPr>
            <a:endParaRPr lang="en-US" sz="2800" dirty="0">
              <a:latin typeface="Times New Roman" pitchFamily="18" charset="0"/>
            </a:endParaRPr>
          </a:p>
          <a:p>
            <a:pPr eaLnBrk="1" fontAlgn="auto" hangingPunct="1">
              <a:spcAft>
                <a:spcPts val="0"/>
              </a:spcAft>
              <a:buFontTx/>
              <a:buChar char="•"/>
              <a:defRPr/>
            </a:pPr>
            <a:r>
              <a:rPr lang="en-US" sz="2800" dirty="0">
                <a:latin typeface="Times New Roman" pitchFamily="18" charset="0"/>
              </a:rPr>
              <a:t>The solution to the system of equations is (4, 16).</a:t>
            </a:r>
          </a:p>
          <a:p>
            <a:pPr eaLnBrk="1" fontAlgn="auto" hangingPunct="1">
              <a:spcAft>
                <a:spcPts val="0"/>
              </a:spcAft>
              <a:buFont typeface="Arial" charset="0"/>
              <a:buNone/>
              <a:defRPr/>
            </a:pPr>
            <a:endParaRPr lang="en-US" sz="2800" dirty="0">
              <a:latin typeface="Times New Roman" pitchFamily="18" charset="0"/>
            </a:endParaRPr>
          </a:p>
          <a:p>
            <a:pPr eaLnBrk="1" fontAlgn="auto" hangingPunct="1">
              <a:spcAft>
                <a:spcPts val="0"/>
              </a:spcAft>
              <a:buFont typeface="Arial" charset="0"/>
              <a:buNone/>
              <a:defRPr/>
            </a:pPr>
            <a:r>
              <a:rPr lang="en-US" sz="2800" b="1" dirty="0">
                <a:solidFill>
                  <a:srgbClr val="FC301A"/>
                </a:solidFill>
                <a:latin typeface="Times New Roman" pitchFamily="18" charset="0"/>
              </a:rPr>
              <a:t>Make sure you check your answer in BOTH ORIGINAL EQUATIONS to make sure it is a true solution</a:t>
            </a:r>
            <a:r>
              <a:rPr lang="en-US" sz="2800" dirty="0">
                <a:latin typeface="Times New Roman" pitchFamily="18" charset="0"/>
              </a:rPr>
              <a:t>.               </a:t>
            </a:r>
          </a:p>
          <a:p>
            <a:pPr eaLnBrk="1" fontAlgn="auto" hangingPunct="1">
              <a:spcAft>
                <a:spcPts val="0"/>
              </a:spcAft>
              <a:buFont typeface="Arial" charset="0"/>
              <a:buNone/>
              <a:defRPr/>
            </a:pPr>
            <a:r>
              <a:rPr lang="en-US" sz="2800" i="1" dirty="0">
                <a:latin typeface="Times New Roman" pitchFamily="18" charset="0"/>
              </a:rPr>
              <a:t>This is especially important on tests and quizzes when you don’t have the “check answer” button, so practice it in the homework assignments.</a:t>
            </a:r>
            <a:r>
              <a:rPr lang="en-US" i="1" dirty="0">
                <a:latin typeface="Times New Roman" pitchFamily="18" charset="0"/>
              </a:rPr>
              <a:t>	</a:t>
            </a:r>
            <a:r>
              <a:rPr lang="en-US" dirty="0">
                <a:latin typeface="Times New Roman" pitchFamily="18" charset="0"/>
              </a:rPr>
              <a:t>	        </a:t>
            </a:r>
            <a:endParaRPr lang="en-US" sz="2000" dirty="0">
              <a:solidFill>
                <a:schemeClr val="tx2"/>
              </a:solidFill>
              <a:latin typeface="Times New Roman" pitchFamily="18" charset="0"/>
            </a:endParaRPr>
          </a:p>
        </p:txBody>
      </p:sp>
      <p:grpSp>
        <p:nvGrpSpPr>
          <p:cNvPr id="2" name="Group 5"/>
          <p:cNvGrpSpPr>
            <a:grpSpLocks/>
          </p:cNvGrpSpPr>
          <p:nvPr/>
        </p:nvGrpSpPr>
        <p:grpSpPr bwMode="auto">
          <a:xfrm>
            <a:off x="252413" y="152400"/>
            <a:ext cx="3133725" cy="762000"/>
            <a:chOff x="159" y="96"/>
            <a:chExt cx="1974" cy="480"/>
          </a:xfrm>
          <a:solidFill>
            <a:srgbClr val="FFFF00"/>
          </a:solidFill>
        </p:grpSpPr>
        <p:sp>
          <p:nvSpPr>
            <p:cNvPr id="8" name="Rectangle 6"/>
            <p:cNvSpPr>
              <a:spLocks noChangeArrowheads="1"/>
            </p:cNvSpPr>
            <p:nvPr/>
          </p:nvSpPr>
          <p:spPr bwMode="auto">
            <a:xfrm>
              <a:off x="159" y="96"/>
              <a:ext cx="1974" cy="480"/>
            </a:xfrm>
            <a:prstGeom prst="rect">
              <a:avLst/>
            </a:prstGeom>
            <a:grpFill/>
            <a:ln w="9525">
              <a:solidFill>
                <a:schemeClr val="tx1"/>
              </a:solidFill>
              <a:miter lim="800000"/>
              <a:headEnd/>
              <a:tailEnd/>
            </a:ln>
            <a:effectLst/>
          </p:spPr>
          <p:txBody>
            <a:bodyPr wrap="none" anchor="ctr"/>
            <a:lstStyle/>
            <a:p>
              <a:pPr>
                <a:defRPr/>
              </a:pPr>
              <a:endParaRPr lang="en-US" sz="2000" baseline="30000">
                <a:solidFill>
                  <a:prstClr val="black"/>
                </a:solidFill>
              </a:endParaRPr>
            </a:p>
          </p:txBody>
        </p:sp>
        <p:sp>
          <p:nvSpPr>
            <p:cNvPr id="9" name="Text Box 7"/>
            <p:cNvSpPr txBox="1">
              <a:spLocks noChangeArrowheads="1"/>
            </p:cNvSpPr>
            <p:nvPr/>
          </p:nvSpPr>
          <p:spPr bwMode="auto">
            <a:xfrm>
              <a:off x="240" y="153"/>
              <a:ext cx="1893" cy="365"/>
            </a:xfrm>
            <a:prstGeom prst="rect">
              <a:avLst/>
            </a:prstGeom>
            <a:grpFill/>
            <a:ln w="9525">
              <a:noFill/>
              <a:miter lim="800000"/>
              <a:headEnd/>
              <a:tailEnd/>
            </a:ln>
            <a:effectLst/>
          </p:spPr>
          <p:txBody>
            <a:bodyPr>
              <a:spAutoFit/>
            </a:bodyPr>
            <a:lstStyle/>
            <a:p>
              <a:pPr>
                <a:spcBef>
                  <a:spcPct val="50000"/>
                </a:spcBef>
                <a:defRPr/>
              </a:pPr>
              <a:r>
                <a:rPr lang="en-US" sz="3200" b="1" dirty="0">
                  <a:solidFill>
                    <a:srgbClr val="422100"/>
                  </a:solidFill>
                </a:rPr>
                <a:t>Example (cont.)</a:t>
              </a:r>
            </a:p>
          </p:txBody>
        </p:sp>
      </p:grpSp>
    </p:spTree>
    <p:extLst>
      <p:ext uri="{BB962C8B-B14F-4D97-AF65-F5344CB8AC3E}">
        <p14:creationId xmlns:p14="http://schemas.microsoft.com/office/powerpoint/2010/main" val="40136407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33400" y="-228600"/>
            <a:ext cx="8229600" cy="1143000"/>
          </a:xfrm>
        </p:spPr>
        <p:txBody>
          <a:bodyPr/>
          <a:lstStyle/>
          <a:p>
            <a:r>
              <a:rPr lang="en-US" sz="3600" b="1" dirty="0"/>
              <a:t>Problem from today’s homework:</a:t>
            </a:r>
            <a:br>
              <a:rPr lang="en-US" sz="3600" b="1" dirty="0"/>
            </a:br>
            <a:r>
              <a:rPr lang="en-US" sz="1600" dirty="0"/>
              <a:t>(try this one in your notebook)</a:t>
            </a:r>
            <a:endParaRPr lang="en-US" sz="1600" b="1" dirty="0"/>
          </a:p>
        </p:txBody>
      </p:sp>
      <p:pic>
        <p:nvPicPr>
          <p:cNvPr id="266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8018463" cy="592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581400" y="2514600"/>
            <a:ext cx="1587550" cy="400110"/>
          </a:xfrm>
          <a:prstGeom prst="rect">
            <a:avLst/>
          </a:prstGeom>
          <a:solidFill>
            <a:schemeClr val="bg1"/>
          </a:solidFill>
        </p:spPr>
        <p:txBody>
          <a:bodyPr wrap="none" rtlCol="0">
            <a:spAutoFit/>
          </a:bodyPr>
          <a:lstStyle/>
          <a:p>
            <a:r>
              <a:rPr lang="en-US" sz="2000" dirty="0">
                <a:solidFill>
                  <a:prstClr val="black"/>
                </a:solidFill>
                <a:cs typeface="Arial" charset="0"/>
              </a:rPr>
              <a:t>(-11/14, 11/2)</a:t>
            </a:r>
          </a:p>
        </p:txBody>
      </p:sp>
    </p:spTree>
    <p:extLst>
      <p:ext uri="{BB962C8B-B14F-4D97-AF65-F5344CB8AC3E}">
        <p14:creationId xmlns:p14="http://schemas.microsoft.com/office/powerpoint/2010/main" val="19019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381000" y="1371600"/>
            <a:ext cx="8382000" cy="5486400"/>
          </a:xfrm>
        </p:spPr>
        <p:txBody>
          <a:bodyPr/>
          <a:lstStyle/>
          <a:p>
            <a:pPr eaLnBrk="1" hangingPunct="1">
              <a:buFontTx/>
              <a:buNone/>
            </a:pPr>
            <a:r>
              <a:rPr lang="en-US" sz="2800" dirty="0">
                <a:latin typeface="Times New Roman" pitchFamily="18" charset="0"/>
              </a:rPr>
              <a:t>Solve the following system of equations using the substitution method.</a:t>
            </a:r>
          </a:p>
          <a:p>
            <a:pPr lvl="1" eaLnBrk="1" hangingPunct="1">
              <a:buFont typeface="Wingdings" pitchFamily="2" charset="2"/>
              <a:buNone/>
            </a:pPr>
            <a:r>
              <a:rPr lang="en-US" dirty="0">
                <a:latin typeface="Times New Roman" pitchFamily="18" charset="0"/>
              </a:rPr>
              <a:t>			</a:t>
            </a:r>
            <a:r>
              <a:rPr lang="en-US" sz="2400" i="1" dirty="0">
                <a:latin typeface="Times New Roman" pitchFamily="18" charset="0"/>
              </a:rPr>
              <a:t>y</a:t>
            </a:r>
            <a:r>
              <a:rPr lang="en-US" sz="2400" dirty="0">
                <a:latin typeface="Times New Roman" pitchFamily="18" charset="0"/>
              </a:rPr>
              <a:t> = 2</a:t>
            </a:r>
            <a:r>
              <a:rPr lang="en-US" sz="2400" i="1" dirty="0">
                <a:latin typeface="Times New Roman" pitchFamily="18" charset="0"/>
              </a:rPr>
              <a:t>x</a:t>
            </a:r>
            <a:r>
              <a:rPr lang="en-US" sz="2400" dirty="0">
                <a:latin typeface="Times New Roman" pitchFamily="18" charset="0"/>
              </a:rPr>
              <a:t> – 5   </a:t>
            </a:r>
            <a:r>
              <a:rPr lang="en-US" sz="2400" i="1" dirty="0">
                <a:latin typeface="Times New Roman" pitchFamily="18" charset="0"/>
              </a:rPr>
              <a:t>and</a:t>
            </a:r>
            <a:r>
              <a:rPr lang="en-US" sz="2400" dirty="0">
                <a:latin typeface="Times New Roman" pitchFamily="18" charset="0"/>
              </a:rPr>
              <a:t>   8</a:t>
            </a:r>
            <a:r>
              <a:rPr lang="en-US" sz="2400" i="1" dirty="0">
                <a:latin typeface="Times New Roman" pitchFamily="18" charset="0"/>
              </a:rPr>
              <a:t>x</a:t>
            </a:r>
            <a:r>
              <a:rPr lang="en-US" sz="2400" dirty="0">
                <a:latin typeface="Times New Roman" pitchFamily="18" charset="0"/>
              </a:rPr>
              <a:t> – 4</a:t>
            </a:r>
            <a:r>
              <a:rPr lang="en-US" sz="2400" i="1" dirty="0">
                <a:latin typeface="Times New Roman" pitchFamily="18" charset="0"/>
              </a:rPr>
              <a:t>y</a:t>
            </a:r>
            <a:r>
              <a:rPr lang="en-US" sz="2400" dirty="0">
                <a:latin typeface="Times New Roman" pitchFamily="18" charset="0"/>
              </a:rPr>
              <a:t> = 20</a:t>
            </a:r>
          </a:p>
          <a:p>
            <a:pPr eaLnBrk="1" hangingPunct="1">
              <a:buClr>
                <a:schemeClr val="tx2"/>
              </a:buClr>
              <a:buSzPct val="125000"/>
              <a:buFontTx/>
              <a:buChar char="•"/>
            </a:pPr>
            <a:r>
              <a:rPr lang="en-US" sz="2800" dirty="0">
                <a:latin typeface="Times New Roman" pitchFamily="18" charset="0"/>
              </a:rPr>
              <a:t>Since the first equation is already solved for </a:t>
            </a:r>
            <a:r>
              <a:rPr lang="en-US" sz="2800" i="1" dirty="0">
                <a:latin typeface="Times New Roman" pitchFamily="18" charset="0"/>
              </a:rPr>
              <a:t>y</a:t>
            </a:r>
            <a:r>
              <a:rPr lang="en-US" sz="2800" dirty="0">
                <a:latin typeface="Times New Roman" pitchFamily="18" charset="0"/>
              </a:rPr>
              <a:t>, substitute this value </a:t>
            </a:r>
            <a:r>
              <a:rPr lang="en-US" sz="2800" i="1" dirty="0">
                <a:solidFill>
                  <a:srgbClr val="FF0000"/>
                </a:solidFill>
                <a:latin typeface="Times New Roman" pitchFamily="18" charset="0"/>
              </a:rPr>
              <a:t>(2x – 5)</a:t>
            </a:r>
            <a:r>
              <a:rPr lang="en-US" sz="2800" dirty="0">
                <a:latin typeface="Times New Roman" pitchFamily="18" charset="0"/>
              </a:rPr>
              <a:t> into the second equation.</a:t>
            </a:r>
          </a:p>
          <a:p>
            <a:pPr eaLnBrk="1" hangingPunct="1">
              <a:buFontTx/>
              <a:buNone/>
            </a:pPr>
            <a:r>
              <a:rPr lang="en-US" dirty="0">
                <a:latin typeface="Times New Roman" pitchFamily="18" charset="0"/>
              </a:rPr>
              <a:t>		        </a:t>
            </a:r>
            <a:r>
              <a:rPr lang="en-US" sz="2400" dirty="0">
                <a:latin typeface="Times New Roman" pitchFamily="18" charset="0"/>
              </a:rPr>
              <a:t>8</a:t>
            </a:r>
            <a:r>
              <a:rPr lang="en-US" sz="2400" i="1" dirty="0">
                <a:latin typeface="Times New Roman" pitchFamily="18" charset="0"/>
              </a:rPr>
              <a:t>x</a:t>
            </a:r>
            <a:r>
              <a:rPr lang="en-US" sz="2400" dirty="0">
                <a:latin typeface="Times New Roman" pitchFamily="18" charset="0"/>
              </a:rPr>
              <a:t> – 4</a:t>
            </a:r>
            <a:r>
              <a:rPr lang="en-US" sz="2400" i="1" dirty="0">
                <a:latin typeface="Times New Roman" pitchFamily="18" charset="0"/>
              </a:rPr>
              <a:t>y</a:t>
            </a:r>
            <a:r>
              <a:rPr lang="en-US" sz="2400" dirty="0">
                <a:latin typeface="Times New Roman" pitchFamily="18" charset="0"/>
              </a:rPr>
              <a:t> = 20</a:t>
            </a:r>
          </a:p>
          <a:p>
            <a:pPr lvl="1" eaLnBrk="1" hangingPunct="1">
              <a:buFont typeface="Wingdings" pitchFamily="2" charset="2"/>
              <a:buNone/>
            </a:pPr>
            <a:r>
              <a:rPr lang="en-US" sz="2400" dirty="0">
                <a:latin typeface="Times New Roman" pitchFamily="18" charset="0"/>
              </a:rPr>
              <a:t>		8</a:t>
            </a:r>
            <a:r>
              <a:rPr lang="en-US" sz="2400" i="1" dirty="0">
                <a:latin typeface="Times New Roman" pitchFamily="18" charset="0"/>
              </a:rPr>
              <a:t>x</a:t>
            </a:r>
            <a:r>
              <a:rPr lang="en-US" sz="2400" dirty="0">
                <a:latin typeface="Times New Roman" pitchFamily="18" charset="0"/>
              </a:rPr>
              <a:t> – 4(</a:t>
            </a:r>
            <a:r>
              <a:rPr lang="en-US" sz="2400" dirty="0">
                <a:solidFill>
                  <a:srgbClr val="FC301A"/>
                </a:solidFill>
                <a:latin typeface="Times New Roman" pitchFamily="18" charset="0"/>
              </a:rPr>
              <a:t>2</a:t>
            </a:r>
            <a:r>
              <a:rPr lang="en-US" sz="2400" i="1" dirty="0">
                <a:solidFill>
                  <a:srgbClr val="FC301A"/>
                </a:solidFill>
                <a:latin typeface="Times New Roman" pitchFamily="18" charset="0"/>
              </a:rPr>
              <a:t>x</a:t>
            </a:r>
            <a:r>
              <a:rPr lang="en-US" sz="2400" dirty="0">
                <a:solidFill>
                  <a:srgbClr val="FC301A"/>
                </a:solidFill>
                <a:latin typeface="Times New Roman" pitchFamily="18" charset="0"/>
              </a:rPr>
              <a:t> – 5</a:t>
            </a:r>
            <a:r>
              <a:rPr lang="en-US" sz="2400" dirty="0">
                <a:latin typeface="Times New Roman" pitchFamily="18" charset="0"/>
              </a:rPr>
              <a:t>) = 20          </a:t>
            </a:r>
            <a:r>
              <a:rPr lang="en-US" sz="2000" dirty="0">
                <a:solidFill>
                  <a:schemeClr val="tx2"/>
                </a:solidFill>
                <a:latin typeface="Times New Roman" pitchFamily="18" charset="0"/>
              </a:rPr>
              <a:t>(replace </a:t>
            </a:r>
            <a:r>
              <a:rPr lang="en-US" sz="2000" i="1" dirty="0">
                <a:solidFill>
                  <a:schemeClr val="tx2"/>
                </a:solidFill>
                <a:latin typeface="Times New Roman" pitchFamily="18" charset="0"/>
              </a:rPr>
              <a:t>y</a:t>
            </a:r>
            <a:r>
              <a:rPr lang="en-US" sz="2000" dirty="0">
                <a:solidFill>
                  <a:schemeClr val="tx2"/>
                </a:solidFill>
                <a:latin typeface="Times New Roman" pitchFamily="18" charset="0"/>
              </a:rPr>
              <a:t> with result from first equation)</a:t>
            </a:r>
            <a:endParaRPr lang="en-US" sz="2000" dirty="0">
              <a:latin typeface="Times New Roman" pitchFamily="18" charset="0"/>
            </a:endParaRPr>
          </a:p>
          <a:p>
            <a:pPr lvl="1" eaLnBrk="1" hangingPunct="1">
              <a:buFont typeface="Wingdings" pitchFamily="2" charset="2"/>
              <a:buNone/>
            </a:pPr>
            <a:r>
              <a:rPr lang="en-US" sz="2400" dirty="0">
                <a:latin typeface="Times New Roman" pitchFamily="18" charset="0"/>
              </a:rPr>
              <a:t>		   8</a:t>
            </a:r>
            <a:r>
              <a:rPr lang="en-US" sz="2400" i="1" dirty="0">
                <a:latin typeface="Times New Roman" pitchFamily="18" charset="0"/>
              </a:rPr>
              <a:t>x</a:t>
            </a:r>
            <a:r>
              <a:rPr lang="en-US" sz="2400" dirty="0">
                <a:latin typeface="Times New Roman" pitchFamily="18" charset="0"/>
              </a:rPr>
              <a:t> – 8</a:t>
            </a:r>
            <a:r>
              <a:rPr lang="en-US" sz="2400" i="1" dirty="0">
                <a:latin typeface="Times New Roman" pitchFamily="18" charset="0"/>
              </a:rPr>
              <a:t>x</a:t>
            </a:r>
            <a:r>
              <a:rPr lang="en-US" sz="2400" dirty="0">
                <a:latin typeface="Times New Roman" pitchFamily="18" charset="0"/>
              </a:rPr>
              <a:t> + 20 = 20          </a:t>
            </a:r>
            <a:r>
              <a:rPr lang="en-US" sz="2000" dirty="0">
                <a:solidFill>
                  <a:schemeClr val="tx2"/>
                </a:solidFill>
                <a:latin typeface="Times New Roman" pitchFamily="18" charset="0"/>
              </a:rPr>
              <a:t>(use distributive property)</a:t>
            </a:r>
            <a:endParaRPr lang="en-US" sz="2400" dirty="0">
              <a:latin typeface="Times New Roman" pitchFamily="18" charset="0"/>
            </a:endParaRPr>
          </a:p>
          <a:p>
            <a:pPr lvl="1" eaLnBrk="1" hangingPunct="1">
              <a:buFont typeface="Wingdings" pitchFamily="2" charset="2"/>
              <a:buNone/>
            </a:pPr>
            <a:r>
              <a:rPr lang="en-US" sz="2400" dirty="0">
                <a:latin typeface="Times New Roman" pitchFamily="18" charset="0"/>
              </a:rPr>
              <a:t>  			       20 = 20          </a:t>
            </a:r>
            <a:r>
              <a:rPr lang="en-US" sz="2000" dirty="0">
                <a:solidFill>
                  <a:schemeClr val="tx2"/>
                </a:solidFill>
                <a:latin typeface="Times New Roman" pitchFamily="18" charset="0"/>
              </a:rPr>
              <a:t>(simplify left side)</a:t>
            </a:r>
          </a:p>
        </p:txBody>
      </p:sp>
      <p:grpSp>
        <p:nvGrpSpPr>
          <p:cNvPr id="2" name="Group 5"/>
          <p:cNvGrpSpPr>
            <a:grpSpLocks/>
          </p:cNvGrpSpPr>
          <p:nvPr/>
        </p:nvGrpSpPr>
        <p:grpSpPr bwMode="auto">
          <a:xfrm>
            <a:off x="304800" y="381000"/>
            <a:ext cx="1905000" cy="762000"/>
            <a:chOff x="192" y="240"/>
            <a:chExt cx="1200" cy="480"/>
          </a:xfrm>
          <a:solidFill>
            <a:srgbClr val="FFFF00"/>
          </a:solidFill>
        </p:grpSpPr>
        <p:sp>
          <p:nvSpPr>
            <p:cNvPr id="57350" name="Rectangle 6"/>
            <p:cNvSpPr>
              <a:spLocks noChangeArrowheads="1"/>
            </p:cNvSpPr>
            <p:nvPr/>
          </p:nvSpPr>
          <p:spPr bwMode="auto">
            <a:xfrm>
              <a:off x="192" y="240"/>
              <a:ext cx="1200" cy="480"/>
            </a:xfrm>
            <a:prstGeom prst="rect">
              <a:avLst/>
            </a:prstGeom>
            <a:grpFill/>
            <a:ln w="9525">
              <a:solidFill>
                <a:schemeClr val="tx1"/>
              </a:solidFill>
              <a:miter lim="800000"/>
              <a:headEnd/>
              <a:tailEnd/>
            </a:ln>
            <a:effectLst/>
          </p:spPr>
          <p:txBody>
            <a:bodyPr wrap="none" anchor="ctr"/>
            <a:lstStyle/>
            <a:p>
              <a:pPr>
                <a:defRPr/>
              </a:pPr>
              <a:endParaRPr lang="en-US" sz="2000" baseline="30000">
                <a:solidFill>
                  <a:prstClr val="black"/>
                </a:solidFill>
              </a:endParaRPr>
            </a:p>
          </p:txBody>
        </p:sp>
        <p:sp>
          <p:nvSpPr>
            <p:cNvPr id="57351" name="Text Box 7"/>
            <p:cNvSpPr txBox="1">
              <a:spLocks noChangeArrowheads="1"/>
            </p:cNvSpPr>
            <p:nvPr/>
          </p:nvSpPr>
          <p:spPr bwMode="auto">
            <a:xfrm>
              <a:off x="240" y="288"/>
              <a:ext cx="1100" cy="365"/>
            </a:xfrm>
            <a:prstGeom prst="rect">
              <a:avLst/>
            </a:prstGeom>
            <a:grpFill/>
            <a:ln w="9525">
              <a:noFill/>
              <a:miter lim="800000"/>
              <a:headEnd/>
              <a:tailEnd/>
            </a:ln>
            <a:effectLst/>
          </p:spPr>
          <p:txBody>
            <a:bodyPr>
              <a:spAutoFit/>
            </a:bodyPr>
            <a:lstStyle/>
            <a:p>
              <a:pPr>
                <a:spcBef>
                  <a:spcPct val="50000"/>
                </a:spcBef>
                <a:defRPr/>
              </a:pPr>
              <a:r>
                <a:rPr lang="en-US" sz="3200" b="1">
                  <a:solidFill>
                    <a:srgbClr val="422100"/>
                  </a:solidFill>
                </a:rPr>
                <a:t>Example</a:t>
              </a:r>
            </a:p>
          </p:txBody>
        </p:sp>
      </p:grpSp>
    </p:spTree>
    <p:extLst>
      <p:ext uri="{BB962C8B-B14F-4D97-AF65-F5344CB8AC3E}">
        <p14:creationId xmlns:p14="http://schemas.microsoft.com/office/powerpoint/2010/main" val="21272955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34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734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73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rtin Gay">
  <a:themeElements>
    <a:clrScheme name="Custom 3">
      <a:dk1>
        <a:srgbClr val="000000"/>
      </a:dk1>
      <a:lt1>
        <a:srgbClr val="FFFFFF"/>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fontScheme name="Martin G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rtin Gay 1">
        <a:dk1>
          <a:srgbClr val="264D4C"/>
        </a:dk1>
        <a:lt1>
          <a:srgbClr val="F8F8F8"/>
        </a:lt1>
        <a:dk2>
          <a:srgbClr val="336666"/>
        </a:dk2>
        <a:lt2>
          <a:srgbClr val="FFFFCC"/>
        </a:lt2>
        <a:accent1>
          <a:srgbClr val="C0C0C0"/>
        </a:accent1>
        <a:accent2>
          <a:srgbClr val="FF9900"/>
        </a:accent2>
        <a:accent3>
          <a:srgbClr val="ADB8B8"/>
        </a:accent3>
        <a:accent4>
          <a:srgbClr val="D4D4D4"/>
        </a:accent4>
        <a:accent5>
          <a:srgbClr val="DCDCDC"/>
        </a:accent5>
        <a:accent6>
          <a:srgbClr val="E78A00"/>
        </a:accent6>
        <a:hlink>
          <a:srgbClr val="FFCC00"/>
        </a:hlink>
        <a:folHlink>
          <a:srgbClr val="99CCCC"/>
        </a:folHlink>
      </a:clrScheme>
      <a:clrMap bg1="dk2" tx1="lt1" bg2="dk1" tx2="lt2" accent1="accent1" accent2="accent2" accent3="accent3" accent4="accent4" accent5="accent5" accent6="accent6" hlink="hlink" folHlink="folHlink"/>
    </a:extraClrScheme>
    <a:extraClrScheme>
      <a:clrScheme name="Martin Gay 2">
        <a:dk1>
          <a:srgbClr val="000000"/>
        </a:dk1>
        <a:lt1>
          <a:srgbClr val="609494"/>
        </a:lt1>
        <a:dk2>
          <a:srgbClr val="FFC545"/>
        </a:dk2>
        <a:lt2>
          <a:srgbClr val="476F6E"/>
        </a:lt2>
        <a:accent1>
          <a:srgbClr val="FFFFCC"/>
        </a:accent1>
        <a:accent2>
          <a:srgbClr val="FF9900"/>
        </a:accent2>
        <a:accent3>
          <a:srgbClr val="B6C8C8"/>
        </a:accent3>
        <a:accent4>
          <a:srgbClr val="000000"/>
        </a:accent4>
        <a:accent5>
          <a:srgbClr val="FFFFE2"/>
        </a:accent5>
        <a:accent6>
          <a:srgbClr val="E78A00"/>
        </a:accent6>
        <a:hlink>
          <a:srgbClr val="3E7D7C"/>
        </a:hlink>
        <a:folHlink>
          <a:srgbClr val="99CCCC"/>
        </a:folHlink>
      </a:clrScheme>
      <a:clrMap bg1="lt1" tx1="dk1" bg2="lt2" tx2="dk2" accent1="accent1" accent2="accent2" accent3="accent3" accent4="accent4" accent5="accent5" accent6="accent6" hlink="hlink" folHlink="folHlink"/>
    </a:extraClrScheme>
    <a:extraClrScheme>
      <a:clrScheme name="Martin Gay 3">
        <a:dk1>
          <a:srgbClr val="000000"/>
        </a:dk1>
        <a:lt1>
          <a:srgbClr val="FFFFFF"/>
        </a:lt1>
        <a:dk2>
          <a:srgbClr val="000000"/>
        </a:dk2>
        <a:lt2>
          <a:srgbClr val="B2B2B2"/>
        </a:lt2>
        <a:accent1>
          <a:srgbClr val="C0C0C0"/>
        </a:accent1>
        <a:accent2>
          <a:srgbClr val="F8F8F8"/>
        </a:accent2>
        <a:accent3>
          <a:srgbClr val="FFFFFF"/>
        </a:accent3>
        <a:accent4>
          <a:srgbClr val="000000"/>
        </a:accent4>
        <a:accent5>
          <a:srgbClr val="DCDCDC"/>
        </a:accent5>
        <a:accent6>
          <a:srgbClr val="E1E1E1"/>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artin Gay 4">
        <a:dk1>
          <a:srgbClr val="000000"/>
        </a:dk1>
        <a:lt1>
          <a:srgbClr val="DDDDDD"/>
        </a:lt1>
        <a:dk2>
          <a:srgbClr val="000000"/>
        </a:dk2>
        <a:lt2>
          <a:srgbClr val="C85F08"/>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5">
        <a:dk1>
          <a:srgbClr val="000000"/>
        </a:dk1>
        <a:lt1>
          <a:srgbClr val="DDDDDD"/>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6">
        <a:dk1>
          <a:srgbClr val="000000"/>
        </a:dk1>
        <a:lt1>
          <a:srgbClr val="DDDDDD"/>
        </a:lt1>
        <a:dk2>
          <a:srgbClr val="000000"/>
        </a:dk2>
        <a:lt2>
          <a:srgbClr val="FFFFFF"/>
        </a:lt2>
        <a:accent1>
          <a:srgbClr val="2D4202"/>
        </a:accent1>
        <a:accent2>
          <a:srgbClr val="800000"/>
        </a:accent2>
        <a:accent3>
          <a:srgbClr val="EBEBEB"/>
        </a:accent3>
        <a:accent4>
          <a:srgbClr val="000000"/>
        </a:accent4>
        <a:accent5>
          <a:srgbClr val="ADB0AA"/>
        </a:accent5>
        <a:accent6>
          <a:srgbClr val="730000"/>
        </a:accent6>
        <a:hlink>
          <a:srgbClr val="800000"/>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earson_Presentation">
  <a:themeElements>
    <a:clrScheme name="Pearson_Presentation 2">
      <a:dk1>
        <a:srgbClr val="000000"/>
      </a:dk1>
      <a:lt1>
        <a:srgbClr val="FBF5EA"/>
      </a:lt1>
      <a:dk2>
        <a:srgbClr val="008B5D"/>
      </a:dk2>
      <a:lt2>
        <a:srgbClr val="FFFFFF"/>
      </a:lt2>
      <a:accent1>
        <a:srgbClr val="008B5D"/>
      </a:accent1>
      <a:accent2>
        <a:srgbClr val="33A27D"/>
      </a:accent2>
      <a:accent3>
        <a:srgbClr val="FDF9F3"/>
      </a:accent3>
      <a:accent4>
        <a:srgbClr val="000000"/>
      </a:accent4>
      <a:accent5>
        <a:srgbClr val="AAC4B6"/>
      </a:accent5>
      <a:accent6>
        <a:srgbClr val="2D9271"/>
      </a:accent6>
      <a:hlink>
        <a:srgbClr val="4CAE8E"/>
      </a:hlink>
      <a:folHlink>
        <a:srgbClr val="66B99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Verdana"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Verdana" pitchFamily="34" charset="0"/>
            <a:cs typeface="Arial" charset="0"/>
          </a:defRPr>
        </a:defPPr>
      </a:lstStyle>
    </a:lnDef>
  </a:objectDefaults>
  <a:extraClrSchemeLst>
    <a:extraClrScheme>
      <a:clrScheme name="Pearson_Presentation 1">
        <a:dk1>
          <a:srgbClr val="000000"/>
        </a:dk1>
        <a:lt1>
          <a:srgbClr val="FBF5EA"/>
        </a:lt1>
        <a:dk2>
          <a:srgbClr val="008B5D"/>
        </a:dk2>
        <a:lt2>
          <a:srgbClr val="FFFFFF"/>
        </a:lt2>
        <a:accent1>
          <a:srgbClr val="9D1348"/>
        </a:accent1>
        <a:accent2>
          <a:srgbClr val="008B5D"/>
        </a:accent2>
        <a:accent3>
          <a:srgbClr val="FDF9F3"/>
        </a:accent3>
        <a:accent4>
          <a:srgbClr val="000000"/>
        </a:accent4>
        <a:accent5>
          <a:srgbClr val="CCAAB1"/>
        </a:accent5>
        <a:accent6>
          <a:srgbClr val="007D53"/>
        </a:accent6>
        <a:hlink>
          <a:srgbClr val="364395"/>
        </a:hlink>
        <a:folHlink>
          <a:srgbClr val="ED6B06"/>
        </a:folHlink>
      </a:clrScheme>
      <a:clrMap bg1="lt1" tx1="dk1" bg2="lt2" tx2="dk2" accent1="accent1" accent2="accent2" accent3="accent3" accent4="accent4" accent5="accent5" accent6="accent6" hlink="hlink" folHlink="folHlink"/>
    </a:extraClrScheme>
    <a:extraClrScheme>
      <a:clrScheme name="Pearson_Presentation 2">
        <a:dk1>
          <a:srgbClr val="000000"/>
        </a:dk1>
        <a:lt1>
          <a:srgbClr val="FBF5EA"/>
        </a:lt1>
        <a:dk2>
          <a:srgbClr val="008B5D"/>
        </a:dk2>
        <a:lt2>
          <a:srgbClr val="FFFFFF"/>
        </a:lt2>
        <a:accent1>
          <a:srgbClr val="008B5D"/>
        </a:accent1>
        <a:accent2>
          <a:srgbClr val="33A27D"/>
        </a:accent2>
        <a:accent3>
          <a:srgbClr val="FDF9F3"/>
        </a:accent3>
        <a:accent4>
          <a:srgbClr val="000000"/>
        </a:accent4>
        <a:accent5>
          <a:srgbClr val="AAC4B6"/>
        </a:accent5>
        <a:accent6>
          <a:srgbClr val="2D9271"/>
        </a:accent6>
        <a:hlink>
          <a:srgbClr val="4CAE8E"/>
        </a:hlink>
        <a:folHlink>
          <a:srgbClr val="66B99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artin Gay">
  <a:themeElements>
    <a:clrScheme name="Custom 3">
      <a:dk1>
        <a:srgbClr val="000000"/>
      </a:dk1>
      <a:lt1>
        <a:srgbClr val="FFFFFF"/>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fontScheme name="Martin G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rtin Gay 1">
        <a:dk1>
          <a:srgbClr val="264D4C"/>
        </a:dk1>
        <a:lt1>
          <a:srgbClr val="F8F8F8"/>
        </a:lt1>
        <a:dk2>
          <a:srgbClr val="336666"/>
        </a:dk2>
        <a:lt2>
          <a:srgbClr val="FFFFCC"/>
        </a:lt2>
        <a:accent1>
          <a:srgbClr val="C0C0C0"/>
        </a:accent1>
        <a:accent2>
          <a:srgbClr val="FF9900"/>
        </a:accent2>
        <a:accent3>
          <a:srgbClr val="ADB8B8"/>
        </a:accent3>
        <a:accent4>
          <a:srgbClr val="D4D4D4"/>
        </a:accent4>
        <a:accent5>
          <a:srgbClr val="DCDCDC"/>
        </a:accent5>
        <a:accent6>
          <a:srgbClr val="E78A00"/>
        </a:accent6>
        <a:hlink>
          <a:srgbClr val="FFCC00"/>
        </a:hlink>
        <a:folHlink>
          <a:srgbClr val="99CCCC"/>
        </a:folHlink>
      </a:clrScheme>
      <a:clrMap bg1="dk2" tx1="lt1" bg2="dk1" tx2="lt2" accent1="accent1" accent2="accent2" accent3="accent3" accent4="accent4" accent5="accent5" accent6="accent6" hlink="hlink" folHlink="folHlink"/>
    </a:extraClrScheme>
    <a:extraClrScheme>
      <a:clrScheme name="Martin Gay 2">
        <a:dk1>
          <a:srgbClr val="000000"/>
        </a:dk1>
        <a:lt1>
          <a:srgbClr val="609494"/>
        </a:lt1>
        <a:dk2>
          <a:srgbClr val="FFC545"/>
        </a:dk2>
        <a:lt2>
          <a:srgbClr val="476F6E"/>
        </a:lt2>
        <a:accent1>
          <a:srgbClr val="FFFFCC"/>
        </a:accent1>
        <a:accent2>
          <a:srgbClr val="FF9900"/>
        </a:accent2>
        <a:accent3>
          <a:srgbClr val="B6C8C8"/>
        </a:accent3>
        <a:accent4>
          <a:srgbClr val="000000"/>
        </a:accent4>
        <a:accent5>
          <a:srgbClr val="FFFFE2"/>
        </a:accent5>
        <a:accent6>
          <a:srgbClr val="E78A00"/>
        </a:accent6>
        <a:hlink>
          <a:srgbClr val="3E7D7C"/>
        </a:hlink>
        <a:folHlink>
          <a:srgbClr val="99CCCC"/>
        </a:folHlink>
      </a:clrScheme>
      <a:clrMap bg1="lt1" tx1="dk1" bg2="lt2" tx2="dk2" accent1="accent1" accent2="accent2" accent3="accent3" accent4="accent4" accent5="accent5" accent6="accent6" hlink="hlink" folHlink="folHlink"/>
    </a:extraClrScheme>
    <a:extraClrScheme>
      <a:clrScheme name="Martin Gay 3">
        <a:dk1>
          <a:srgbClr val="000000"/>
        </a:dk1>
        <a:lt1>
          <a:srgbClr val="FFFFFF"/>
        </a:lt1>
        <a:dk2>
          <a:srgbClr val="000000"/>
        </a:dk2>
        <a:lt2>
          <a:srgbClr val="B2B2B2"/>
        </a:lt2>
        <a:accent1>
          <a:srgbClr val="C0C0C0"/>
        </a:accent1>
        <a:accent2>
          <a:srgbClr val="F8F8F8"/>
        </a:accent2>
        <a:accent3>
          <a:srgbClr val="FFFFFF"/>
        </a:accent3>
        <a:accent4>
          <a:srgbClr val="000000"/>
        </a:accent4>
        <a:accent5>
          <a:srgbClr val="DCDCDC"/>
        </a:accent5>
        <a:accent6>
          <a:srgbClr val="E1E1E1"/>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artin Gay 4">
        <a:dk1>
          <a:srgbClr val="000000"/>
        </a:dk1>
        <a:lt1>
          <a:srgbClr val="DDDDDD"/>
        </a:lt1>
        <a:dk2>
          <a:srgbClr val="000000"/>
        </a:dk2>
        <a:lt2>
          <a:srgbClr val="C85F08"/>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5">
        <a:dk1>
          <a:srgbClr val="000000"/>
        </a:dk1>
        <a:lt1>
          <a:srgbClr val="DDDDDD"/>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6">
        <a:dk1>
          <a:srgbClr val="000000"/>
        </a:dk1>
        <a:lt1>
          <a:srgbClr val="DDDDDD"/>
        </a:lt1>
        <a:dk2>
          <a:srgbClr val="000000"/>
        </a:dk2>
        <a:lt2>
          <a:srgbClr val="FFFFFF"/>
        </a:lt2>
        <a:accent1>
          <a:srgbClr val="2D4202"/>
        </a:accent1>
        <a:accent2>
          <a:srgbClr val="800000"/>
        </a:accent2>
        <a:accent3>
          <a:srgbClr val="EBEBEB"/>
        </a:accent3>
        <a:accent4>
          <a:srgbClr val="000000"/>
        </a:accent4>
        <a:accent5>
          <a:srgbClr val="ADB0AA"/>
        </a:accent5>
        <a:accent6>
          <a:srgbClr val="730000"/>
        </a:accent6>
        <a:hlink>
          <a:srgbClr val="800000"/>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Martin Gay">
  <a:themeElements>
    <a:clrScheme name="Custom 3">
      <a:dk1>
        <a:srgbClr val="000000"/>
      </a:dk1>
      <a:lt1>
        <a:srgbClr val="FFFFFF"/>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fontScheme name="Martin G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rtin Gay 1">
        <a:dk1>
          <a:srgbClr val="264D4C"/>
        </a:dk1>
        <a:lt1>
          <a:srgbClr val="F8F8F8"/>
        </a:lt1>
        <a:dk2>
          <a:srgbClr val="336666"/>
        </a:dk2>
        <a:lt2>
          <a:srgbClr val="FFFFCC"/>
        </a:lt2>
        <a:accent1>
          <a:srgbClr val="C0C0C0"/>
        </a:accent1>
        <a:accent2>
          <a:srgbClr val="FF9900"/>
        </a:accent2>
        <a:accent3>
          <a:srgbClr val="ADB8B8"/>
        </a:accent3>
        <a:accent4>
          <a:srgbClr val="D4D4D4"/>
        </a:accent4>
        <a:accent5>
          <a:srgbClr val="DCDCDC"/>
        </a:accent5>
        <a:accent6>
          <a:srgbClr val="E78A00"/>
        </a:accent6>
        <a:hlink>
          <a:srgbClr val="FFCC00"/>
        </a:hlink>
        <a:folHlink>
          <a:srgbClr val="99CCCC"/>
        </a:folHlink>
      </a:clrScheme>
      <a:clrMap bg1="dk2" tx1="lt1" bg2="dk1" tx2="lt2" accent1="accent1" accent2="accent2" accent3="accent3" accent4="accent4" accent5="accent5" accent6="accent6" hlink="hlink" folHlink="folHlink"/>
    </a:extraClrScheme>
    <a:extraClrScheme>
      <a:clrScheme name="Martin Gay 2">
        <a:dk1>
          <a:srgbClr val="000000"/>
        </a:dk1>
        <a:lt1>
          <a:srgbClr val="609494"/>
        </a:lt1>
        <a:dk2>
          <a:srgbClr val="FFC545"/>
        </a:dk2>
        <a:lt2>
          <a:srgbClr val="476F6E"/>
        </a:lt2>
        <a:accent1>
          <a:srgbClr val="FFFFCC"/>
        </a:accent1>
        <a:accent2>
          <a:srgbClr val="FF9900"/>
        </a:accent2>
        <a:accent3>
          <a:srgbClr val="B6C8C8"/>
        </a:accent3>
        <a:accent4>
          <a:srgbClr val="000000"/>
        </a:accent4>
        <a:accent5>
          <a:srgbClr val="FFFFE2"/>
        </a:accent5>
        <a:accent6>
          <a:srgbClr val="E78A00"/>
        </a:accent6>
        <a:hlink>
          <a:srgbClr val="3E7D7C"/>
        </a:hlink>
        <a:folHlink>
          <a:srgbClr val="99CCCC"/>
        </a:folHlink>
      </a:clrScheme>
      <a:clrMap bg1="lt1" tx1="dk1" bg2="lt2" tx2="dk2" accent1="accent1" accent2="accent2" accent3="accent3" accent4="accent4" accent5="accent5" accent6="accent6" hlink="hlink" folHlink="folHlink"/>
    </a:extraClrScheme>
    <a:extraClrScheme>
      <a:clrScheme name="Martin Gay 3">
        <a:dk1>
          <a:srgbClr val="000000"/>
        </a:dk1>
        <a:lt1>
          <a:srgbClr val="FFFFFF"/>
        </a:lt1>
        <a:dk2>
          <a:srgbClr val="000000"/>
        </a:dk2>
        <a:lt2>
          <a:srgbClr val="B2B2B2"/>
        </a:lt2>
        <a:accent1>
          <a:srgbClr val="C0C0C0"/>
        </a:accent1>
        <a:accent2>
          <a:srgbClr val="F8F8F8"/>
        </a:accent2>
        <a:accent3>
          <a:srgbClr val="FFFFFF"/>
        </a:accent3>
        <a:accent4>
          <a:srgbClr val="000000"/>
        </a:accent4>
        <a:accent5>
          <a:srgbClr val="DCDCDC"/>
        </a:accent5>
        <a:accent6>
          <a:srgbClr val="E1E1E1"/>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artin Gay 4">
        <a:dk1>
          <a:srgbClr val="000000"/>
        </a:dk1>
        <a:lt1>
          <a:srgbClr val="DDDDDD"/>
        </a:lt1>
        <a:dk2>
          <a:srgbClr val="000000"/>
        </a:dk2>
        <a:lt2>
          <a:srgbClr val="C85F08"/>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5">
        <a:dk1>
          <a:srgbClr val="000000"/>
        </a:dk1>
        <a:lt1>
          <a:srgbClr val="DDDDDD"/>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6">
        <a:dk1>
          <a:srgbClr val="000000"/>
        </a:dk1>
        <a:lt1>
          <a:srgbClr val="DDDDDD"/>
        </a:lt1>
        <a:dk2>
          <a:srgbClr val="000000"/>
        </a:dk2>
        <a:lt2>
          <a:srgbClr val="FFFFFF"/>
        </a:lt2>
        <a:accent1>
          <a:srgbClr val="2D4202"/>
        </a:accent1>
        <a:accent2>
          <a:srgbClr val="800000"/>
        </a:accent2>
        <a:accent3>
          <a:srgbClr val="EBEBEB"/>
        </a:accent3>
        <a:accent4>
          <a:srgbClr val="000000"/>
        </a:accent4>
        <a:accent5>
          <a:srgbClr val="ADB0AA"/>
        </a:accent5>
        <a:accent6>
          <a:srgbClr val="730000"/>
        </a:accent6>
        <a:hlink>
          <a:srgbClr val="800000"/>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4228</TotalTime>
  <Words>679</Words>
  <Application>Microsoft Office PowerPoint</Application>
  <PresentationFormat>On-screen Show (4:3)</PresentationFormat>
  <Paragraphs>78</Paragraphs>
  <Slides>13</Slides>
  <Notes>0</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13</vt:i4>
      </vt:variant>
    </vt:vector>
  </HeadingPairs>
  <TitlesOfParts>
    <vt:vector size="25" baseType="lpstr">
      <vt:lpstr>Arial</vt:lpstr>
      <vt:lpstr>Arial Narrow</vt:lpstr>
      <vt:lpstr>Calibri</vt:lpstr>
      <vt:lpstr>Times New Roman</vt:lpstr>
      <vt:lpstr>Verdana</vt:lpstr>
      <vt:lpstr>Wingdings</vt:lpstr>
      <vt:lpstr>Martin Gay</vt:lpstr>
      <vt:lpstr>Pearson_Presentation</vt:lpstr>
      <vt:lpstr>1_Martin Gay</vt:lpstr>
      <vt:lpstr>2_Martin Gay</vt:lpstr>
      <vt:lpstr>2_Office Theme</vt:lpstr>
      <vt:lpstr>3_Office Theme</vt:lpstr>
      <vt:lpstr>Section 4.2 Solving Systems of Equations in Two Variables by Substitution</vt:lpstr>
      <vt:lpstr>Review:</vt:lpstr>
      <vt:lpstr>PowerPoint Presentation</vt:lpstr>
      <vt:lpstr>PowerPoint Presentation</vt:lpstr>
      <vt:lpstr>PowerPoint Presentation</vt:lpstr>
      <vt:lpstr>PowerPoint Presentation</vt:lpstr>
      <vt:lpstr>PowerPoint Presentation</vt:lpstr>
      <vt:lpstr>Problem from today’s homework: (try this one in your notebook)</vt:lpstr>
      <vt:lpstr>PowerPoint Presentation</vt:lpstr>
      <vt:lpstr>PowerPoint Presentation</vt:lpstr>
      <vt:lpstr>PowerPoint Presentation</vt:lpstr>
      <vt:lpstr>PowerPoint Presentation</vt:lpstr>
      <vt:lpstr>Problem from today’s 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Beginning Algebra</dc:title>
  <dc:subject>Chapter 1</dc:subject>
  <dc:creator>Martin-Gay</dc:creator>
  <cp:lastModifiedBy>Skorczewski, Tyler</cp:lastModifiedBy>
  <cp:revision>443</cp:revision>
  <cp:lastPrinted>1601-01-01T00:00:00Z</cp:lastPrinted>
  <dcterms:created xsi:type="dcterms:W3CDTF">2005-01-06T16:58:30Z</dcterms:created>
  <dcterms:modified xsi:type="dcterms:W3CDTF">2018-06-07T21:10:25Z</dcterms:modified>
</cp:coreProperties>
</file>