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11" r:id="rId2"/>
    <p:sldMasterId id="2147484013" r:id="rId3"/>
    <p:sldMasterId id="2147484031" r:id="rId4"/>
    <p:sldMasterId id="2147484037" r:id="rId5"/>
  </p:sldMasterIdLst>
  <p:notesMasterIdLst>
    <p:notesMasterId r:id="rId18"/>
  </p:notesMasterIdLst>
  <p:handoutMasterIdLst>
    <p:handoutMasterId r:id="rId19"/>
  </p:handoutMasterIdLst>
  <p:sldIdLst>
    <p:sldId id="878" r:id="rId6"/>
    <p:sldId id="879" r:id="rId7"/>
    <p:sldId id="880" r:id="rId8"/>
    <p:sldId id="881" r:id="rId9"/>
    <p:sldId id="882" r:id="rId10"/>
    <p:sldId id="883" r:id="rId11"/>
    <p:sldId id="884" r:id="rId12"/>
    <p:sldId id="893" r:id="rId13"/>
    <p:sldId id="894" r:id="rId14"/>
    <p:sldId id="898" r:id="rId15"/>
    <p:sldId id="899" r:id="rId16"/>
    <p:sldId id="900" r:id="rId1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40">
          <p15:clr>
            <a:srgbClr val="A4A3A4"/>
          </p15:clr>
        </p15:guide>
        <p15:guide id="2" pos="26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008B5D"/>
    <a:srgbClr val="053B7D"/>
    <a:srgbClr val="7E0404"/>
    <a:srgbClr val="FFFFCC"/>
    <a:srgbClr val="000099"/>
    <a:srgbClr val="86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5" autoAdjust="0"/>
    <p:restoredTop sz="94454" autoAdjust="0"/>
  </p:normalViewPr>
  <p:slideViewPr>
    <p:cSldViewPr>
      <p:cViewPr varScale="1">
        <p:scale>
          <a:sx n="82" d="100"/>
          <a:sy n="82" d="100"/>
        </p:scale>
        <p:origin x="1334" y="67"/>
      </p:cViewPr>
      <p:guideLst>
        <p:guide orient="horz" pos="240"/>
        <p:guide pos="2640"/>
      </p:guideLst>
    </p:cSldViewPr>
  </p:slideViewPr>
  <p:outlineViewPr>
    <p:cViewPr>
      <p:scale>
        <a:sx n="33" d="100"/>
        <a:sy n="33" d="100"/>
      </p:scale>
      <p:origin x="0" y="2304"/>
    </p:cViewPr>
  </p:outlineViewPr>
  <p:notesTextViewPr>
    <p:cViewPr>
      <p:scale>
        <a:sx n="100" d="100"/>
        <a:sy n="100" d="100"/>
      </p:scale>
      <p:origin x="0" y="0"/>
    </p:cViewPr>
  </p:notesTextViewPr>
  <p:sorterViewPr>
    <p:cViewPr>
      <p:scale>
        <a:sx n="93" d="100"/>
        <a:sy n="93" d="100"/>
      </p:scale>
      <p:origin x="0" y="0"/>
    </p:cViewPr>
  </p:sorterViewPr>
  <p:notesViewPr>
    <p:cSldViewPr>
      <p:cViewPr varScale="1">
        <p:scale>
          <a:sx n="77" d="100"/>
          <a:sy n="7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513EE4C2-843E-4754-A334-BB93A24A83DC}"/>
    <pc:docChg chg="delSld delMainMaster">
      <pc:chgData name="Skorczewski, Tyler" userId="51e037cb-caff-4c31-880d-f686087de38b" providerId="ADAL" clId="{513EE4C2-843E-4754-A334-BB93A24A83DC}" dt="2018-06-07T21:10:52.745" v="38" actId="2696"/>
      <pc:docMkLst>
        <pc:docMk/>
      </pc:docMkLst>
      <pc:sldChg chg="del">
        <pc:chgData name="Skorczewski, Tyler" userId="51e037cb-caff-4c31-880d-f686087de38b" providerId="ADAL" clId="{513EE4C2-843E-4754-A334-BB93A24A83DC}" dt="2018-06-07T21:10:52.733" v="26" actId="2696"/>
        <pc:sldMkLst>
          <pc:docMk/>
          <pc:sldMk cId="1645271388" sldId="839"/>
        </pc:sldMkLst>
      </pc:sldChg>
      <pc:sldChg chg="del">
        <pc:chgData name="Skorczewski, Tyler" userId="51e037cb-caff-4c31-880d-f686087de38b" providerId="ADAL" clId="{513EE4C2-843E-4754-A334-BB93A24A83DC}" dt="2018-06-07T21:10:29.380" v="0" actId="2696"/>
        <pc:sldMkLst>
          <pc:docMk/>
          <pc:sldMk cId="807802341" sldId="868"/>
        </pc:sldMkLst>
      </pc:sldChg>
      <pc:sldChg chg="del">
        <pc:chgData name="Skorczewski, Tyler" userId="51e037cb-caff-4c31-880d-f686087de38b" providerId="ADAL" clId="{513EE4C2-843E-4754-A334-BB93A24A83DC}" dt="2018-06-07T21:10:51.282" v="13" actId="2696"/>
        <pc:sldMkLst>
          <pc:docMk/>
          <pc:sldMk cId="1246613514" sldId="877"/>
        </pc:sldMkLst>
      </pc:sldChg>
      <pc:sldMasterChg chg="del delSldLayout">
        <pc:chgData name="Skorczewski, Tyler" userId="51e037cb-caff-4c31-880d-f686087de38b" providerId="ADAL" clId="{513EE4C2-843E-4754-A334-BB93A24A83DC}" dt="2018-06-07T21:10:29.390" v="12" actId="2696"/>
        <pc:sldMasterMkLst>
          <pc:docMk/>
          <pc:sldMasterMk cId="944494977" sldId="2147483953"/>
        </pc:sldMasterMkLst>
        <pc:sldLayoutChg chg="del">
          <pc:chgData name="Skorczewski, Tyler" userId="51e037cb-caff-4c31-880d-f686087de38b" providerId="ADAL" clId="{513EE4C2-843E-4754-A334-BB93A24A83DC}" dt="2018-06-07T21:10:29.381" v="1" actId="2696"/>
          <pc:sldLayoutMkLst>
            <pc:docMk/>
            <pc:sldMasterMk cId="944494977" sldId="2147483953"/>
            <pc:sldLayoutMk cId="2576088826" sldId="2147483954"/>
          </pc:sldLayoutMkLst>
        </pc:sldLayoutChg>
        <pc:sldLayoutChg chg="del">
          <pc:chgData name="Skorczewski, Tyler" userId="51e037cb-caff-4c31-880d-f686087de38b" providerId="ADAL" clId="{513EE4C2-843E-4754-A334-BB93A24A83DC}" dt="2018-06-07T21:10:29.381" v="2" actId="2696"/>
          <pc:sldLayoutMkLst>
            <pc:docMk/>
            <pc:sldMasterMk cId="944494977" sldId="2147483953"/>
            <pc:sldLayoutMk cId="3612617890" sldId="2147483955"/>
          </pc:sldLayoutMkLst>
        </pc:sldLayoutChg>
        <pc:sldLayoutChg chg="del">
          <pc:chgData name="Skorczewski, Tyler" userId="51e037cb-caff-4c31-880d-f686087de38b" providerId="ADAL" clId="{513EE4C2-843E-4754-A334-BB93A24A83DC}" dt="2018-06-07T21:10:29.382" v="3" actId="2696"/>
          <pc:sldLayoutMkLst>
            <pc:docMk/>
            <pc:sldMasterMk cId="944494977" sldId="2147483953"/>
            <pc:sldLayoutMk cId="3912334686" sldId="2147483956"/>
          </pc:sldLayoutMkLst>
        </pc:sldLayoutChg>
        <pc:sldLayoutChg chg="del">
          <pc:chgData name="Skorczewski, Tyler" userId="51e037cb-caff-4c31-880d-f686087de38b" providerId="ADAL" clId="{513EE4C2-843E-4754-A334-BB93A24A83DC}" dt="2018-06-07T21:10:29.384" v="4" actId="2696"/>
          <pc:sldLayoutMkLst>
            <pc:docMk/>
            <pc:sldMasterMk cId="944494977" sldId="2147483953"/>
            <pc:sldLayoutMk cId="2104102370" sldId="2147483957"/>
          </pc:sldLayoutMkLst>
        </pc:sldLayoutChg>
        <pc:sldLayoutChg chg="del">
          <pc:chgData name="Skorczewski, Tyler" userId="51e037cb-caff-4c31-880d-f686087de38b" providerId="ADAL" clId="{513EE4C2-843E-4754-A334-BB93A24A83DC}" dt="2018-06-07T21:10:29.385" v="5" actId="2696"/>
          <pc:sldLayoutMkLst>
            <pc:docMk/>
            <pc:sldMasterMk cId="944494977" sldId="2147483953"/>
            <pc:sldLayoutMk cId="4294309348" sldId="2147483958"/>
          </pc:sldLayoutMkLst>
        </pc:sldLayoutChg>
        <pc:sldLayoutChg chg="del">
          <pc:chgData name="Skorczewski, Tyler" userId="51e037cb-caff-4c31-880d-f686087de38b" providerId="ADAL" clId="{513EE4C2-843E-4754-A334-BB93A24A83DC}" dt="2018-06-07T21:10:29.386" v="6" actId="2696"/>
          <pc:sldLayoutMkLst>
            <pc:docMk/>
            <pc:sldMasterMk cId="944494977" sldId="2147483953"/>
            <pc:sldLayoutMk cId="1359766783" sldId="2147483959"/>
          </pc:sldLayoutMkLst>
        </pc:sldLayoutChg>
        <pc:sldLayoutChg chg="del">
          <pc:chgData name="Skorczewski, Tyler" userId="51e037cb-caff-4c31-880d-f686087de38b" providerId="ADAL" clId="{513EE4C2-843E-4754-A334-BB93A24A83DC}" dt="2018-06-07T21:10:29.386" v="7" actId="2696"/>
          <pc:sldLayoutMkLst>
            <pc:docMk/>
            <pc:sldMasterMk cId="944494977" sldId="2147483953"/>
            <pc:sldLayoutMk cId="12385580" sldId="2147483960"/>
          </pc:sldLayoutMkLst>
        </pc:sldLayoutChg>
        <pc:sldLayoutChg chg="del">
          <pc:chgData name="Skorczewski, Tyler" userId="51e037cb-caff-4c31-880d-f686087de38b" providerId="ADAL" clId="{513EE4C2-843E-4754-A334-BB93A24A83DC}" dt="2018-06-07T21:10:29.387" v="8" actId="2696"/>
          <pc:sldLayoutMkLst>
            <pc:docMk/>
            <pc:sldMasterMk cId="944494977" sldId="2147483953"/>
            <pc:sldLayoutMk cId="4157136097" sldId="2147483961"/>
          </pc:sldLayoutMkLst>
        </pc:sldLayoutChg>
        <pc:sldLayoutChg chg="del">
          <pc:chgData name="Skorczewski, Tyler" userId="51e037cb-caff-4c31-880d-f686087de38b" providerId="ADAL" clId="{513EE4C2-843E-4754-A334-BB93A24A83DC}" dt="2018-06-07T21:10:29.388" v="9" actId="2696"/>
          <pc:sldLayoutMkLst>
            <pc:docMk/>
            <pc:sldMasterMk cId="944494977" sldId="2147483953"/>
            <pc:sldLayoutMk cId="3227739684" sldId="2147483962"/>
          </pc:sldLayoutMkLst>
        </pc:sldLayoutChg>
        <pc:sldLayoutChg chg="del">
          <pc:chgData name="Skorczewski, Tyler" userId="51e037cb-caff-4c31-880d-f686087de38b" providerId="ADAL" clId="{513EE4C2-843E-4754-A334-BB93A24A83DC}" dt="2018-06-07T21:10:29.388" v="10" actId="2696"/>
          <pc:sldLayoutMkLst>
            <pc:docMk/>
            <pc:sldMasterMk cId="944494977" sldId="2147483953"/>
            <pc:sldLayoutMk cId="3041202383" sldId="2147483963"/>
          </pc:sldLayoutMkLst>
        </pc:sldLayoutChg>
        <pc:sldLayoutChg chg="del">
          <pc:chgData name="Skorczewski, Tyler" userId="51e037cb-caff-4c31-880d-f686087de38b" providerId="ADAL" clId="{513EE4C2-843E-4754-A334-BB93A24A83DC}" dt="2018-06-07T21:10:29.389" v="11" actId="2696"/>
          <pc:sldLayoutMkLst>
            <pc:docMk/>
            <pc:sldMasterMk cId="944494977" sldId="2147483953"/>
            <pc:sldLayoutMk cId="1971504103" sldId="2147483964"/>
          </pc:sldLayoutMkLst>
        </pc:sldLayoutChg>
      </pc:sldMasterChg>
      <pc:sldMasterChg chg="del delSldLayout">
        <pc:chgData name="Skorczewski, Tyler" userId="51e037cb-caff-4c31-880d-f686087de38b" providerId="ADAL" clId="{513EE4C2-843E-4754-A334-BB93A24A83DC}" dt="2018-06-07T21:10:51.297" v="25" actId="2696"/>
        <pc:sldMasterMkLst>
          <pc:docMk/>
          <pc:sldMasterMk cId="2019258041" sldId="2147483977"/>
        </pc:sldMasterMkLst>
        <pc:sldLayoutChg chg="del">
          <pc:chgData name="Skorczewski, Tyler" userId="51e037cb-caff-4c31-880d-f686087de38b" providerId="ADAL" clId="{513EE4C2-843E-4754-A334-BB93A24A83DC}" dt="2018-06-07T21:10:51.282" v="14" actId="2696"/>
          <pc:sldLayoutMkLst>
            <pc:docMk/>
            <pc:sldMasterMk cId="2019258041" sldId="2147483977"/>
            <pc:sldLayoutMk cId="756238567" sldId="2147483978"/>
          </pc:sldLayoutMkLst>
        </pc:sldLayoutChg>
        <pc:sldLayoutChg chg="del">
          <pc:chgData name="Skorczewski, Tyler" userId="51e037cb-caff-4c31-880d-f686087de38b" providerId="ADAL" clId="{513EE4C2-843E-4754-A334-BB93A24A83DC}" dt="2018-06-07T21:10:51.287" v="15" actId="2696"/>
          <pc:sldLayoutMkLst>
            <pc:docMk/>
            <pc:sldMasterMk cId="2019258041" sldId="2147483977"/>
            <pc:sldLayoutMk cId="3832859147" sldId="2147483979"/>
          </pc:sldLayoutMkLst>
        </pc:sldLayoutChg>
        <pc:sldLayoutChg chg="del">
          <pc:chgData name="Skorczewski, Tyler" userId="51e037cb-caff-4c31-880d-f686087de38b" providerId="ADAL" clId="{513EE4C2-843E-4754-A334-BB93A24A83DC}" dt="2018-06-07T21:10:51.287" v="16" actId="2696"/>
          <pc:sldLayoutMkLst>
            <pc:docMk/>
            <pc:sldMasterMk cId="2019258041" sldId="2147483977"/>
            <pc:sldLayoutMk cId="3473499938" sldId="2147483980"/>
          </pc:sldLayoutMkLst>
        </pc:sldLayoutChg>
        <pc:sldLayoutChg chg="del">
          <pc:chgData name="Skorczewski, Tyler" userId="51e037cb-caff-4c31-880d-f686087de38b" providerId="ADAL" clId="{513EE4C2-843E-4754-A334-BB93A24A83DC}" dt="2018-06-07T21:10:51.289" v="17" actId="2696"/>
          <pc:sldLayoutMkLst>
            <pc:docMk/>
            <pc:sldMasterMk cId="2019258041" sldId="2147483977"/>
            <pc:sldLayoutMk cId="2579427285" sldId="2147483981"/>
          </pc:sldLayoutMkLst>
        </pc:sldLayoutChg>
        <pc:sldLayoutChg chg="del">
          <pc:chgData name="Skorczewski, Tyler" userId="51e037cb-caff-4c31-880d-f686087de38b" providerId="ADAL" clId="{513EE4C2-843E-4754-A334-BB93A24A83DC}" dt="2018-06-07T21:10:51.290" v="18" actId="2696"/>
          <pc:sldLayoutMkLst>
            <pc:docMk/>
            <pc:sldMasterMk cId="2019258041" sldId="2147483977"/>
            <pc:sldLayoutMk cId="2406789724" sldId="2147483982"/>
          </pc:sldLayoutMkLst>
        </pc:sldLayoutChg>
        <pc:sldLayoutChg chg="del">
          <pc:chgData name="Skorczewski, Tyler" userId="51e037cb-caff-4c31-880d-f686087de38b" providerId="ADAL" clId="{513EE4C2-843E-4754-A334-BB93A24A83DC}" dt="2018-06-07T21:10:51.290" v="19" actId="2696"/>
          <pc:sldLayoutMkLst>
            <pc:docMk/>
            <pc:sldMasterMk cId="2019258041" sldId="2147483977"/>
            <pc:sldLayoutMk cId="1576940486" sldId="2147483983"/>
          </pc:sldLayoutMkLst>
        </pc:sldLayoutChg>
        <pc:sldLayoutChg chg="del">
          <pc:chgData name="Skorczewski, Tyler" userId="51e037cb-caff-4c31-880d-f686087de38b" providerId="ADAL" clId="{513EE4C2-843E-4754-A334-BB93A24A83DC}" dt="2018-06-07T21:10:51.290" v="20" actId="2696"/>
          <pc:sldLayoutMkLst>
            <pc:docMk/>
            <pc:sldMasterMk cId="2019258041" sldId="2147483977"/>
            <pc:sldLayoutMk cId="4236380839" sldId="2147483984"/>
          </pc:sldLayoutMkLst>
        </pc:sldLayoutChg>
        <pc:sldLayoutChg chg="del">
          <pc:chgData name="Skorczewski, Tyler" userId="51e037cb-caff-4c31-880d-f686087de38b" providerId="ADAL" clId="{513EE4C2-843E-4754-A334-BB93A24A83DC}" dt="2018-06-07T21:10:51.292" v="21" actId="2696"/>
          <pc:sldLayoutMkLst>
            <pc:docMk/>
            <pc:sldMasterMk cId="2019258041" sldId="2147483977"/>
            <pc:sldLayoutMk cId="122803653" sldId="2147483985"/>
          </pc:sldLayoutMkLst>
        </pc:sldLayoutChg>
        <pc:sldLayoutChg chg="del">
          <pc:chgData name="Skorczewski, Tyler" userId="51e037cb-caff-4c31-880d-f686087de38b" providerId="ADAL" clId="{513EE4C2-843E-4754-A334-BB93A24A83DC}" dt="2018-06-07T21:10:51.292" v="22" actId="2696"/>
          <pc:sldLayoutMkLst>
            <pc:docMk/>
            <pc:sldMasterMk cId="2019258041" sldId="2147483977"/>
            <pc:sldLayoutMk cId="1365805899" sldId="2147483986"/>
          </pc:sldLayoutMkLst>
        </pc:sldLayoutChg>
        <pc:sldLayoutChg chg="del">
          <pc:chgData name="Skorczewski, Tyler" userId="51e037cb-caff-4c31-880d-f686087de38b" providerId="ADAL" clId="{513EE4C2-843E-4754-A334-BB93A24A83DC}" dt="2018-06-07T21:10:51.293" v="23" actId="2696"/>
          <pc:sldLayoutMkLst>
            <pc:docMk/>
            <pc:sldMasterMk cId="2019258041" sldId="2147483977"/>
            <pc:sldLayoutMk cId="788276348" sldId="2147483987"/>
          </pc:sldLayoutMkLst>
        </pc:sldLayoutChg>
        <pc:sldLayoutChg chg="del">
          <pc:chgData name="Skorczewski, Tyler" userId="51e037cb-caff-4c31-880d-f686087de38b" providerId="ADAL" clId="{513EE4C2-843E-4754-A334-BB93A24A83DC}" dt="2018-06-07T21:10:51.293" v="24" actId="2696"/>
          <pc:sldLayoutMkLst>
            <pc:docMk/>
            <pc:sldMasterMk cId="2019258041" sldId="2147483977"/>
            <pc:sldLayoutMk cId="2993020846" sldId="2147483988"/>
          </pc:sldLayoutMkLst>
        </pc:sldLayoutChg>
      </pc:sldMasterChg>
      <pc:sldMasterChg chg="del delSldLayout">
        <pc:chgData name="Skorczewski, Tyler" userId="51e037cb-caff-4c31-880d-f686087de38b" providerId="ADAL" clId="{513EE4C2-843E-4754-A334-BB93A24A83DC}" dt="2018-06-07T21:10:52.745" v="38" actId="2696"/>
        <pc:sldMasterMkLst>
          <pc:docMk/>
          <pc:sldMasterMk cId="1437702961" sldId="2147483989"/>
        </pc:sldMasterMkLst>
        <pc:sldLayoutChg chg="del">
          <pc:chgData name="Skorczewski, Tyler" userId="51e037cb-caff-4c31-880d-f686087de38b" providerId="ADAL" clId="{513EE4C2-843E-4754-A334-BB93A24A83DC}" dt="2018-06-07T21:10:52.735" v="27" actId="2696"/>
          <pc:sldLayoutMkLst>
            <pc:docMk/>
            <pc:sldMasterMk cId="1437702961" sldId="2147483989"/>
            <pc:sldLayoutMk cId="2860929990" sldId="2147483990"/>
          </pc:sldLayoutMkLst>
        </pc:sldLayoutChg>
        <pc:sldLayoutChg chg="del">
          <pc:chgData name="Skorczewski, Tyler" userId="51e037cb-caff-4c31-880d-f686087de38b" providerId="ADAL" clId="{513EE4C2-843E-4754-A334-BB93A24A83DC}" dt="2018-06-07T21:10:52.735" v="28" actId="2696"/>
          <pc:sldLayoutMkLst>
            <pc:docMk/>
            <pc:sldMasterMk cId="1437702961" sldId="2147483989"/>
            <pc:sldLayoutMk cId="1142636545" sldId="2147483991"/>
          </pc:sldLayoutMkLst>
        </pc:sldLayoutChg>
        <pc:sldLayoutChg chg="del">
          <pc:chgData name="Skorczewski, Tyler" userId="51e037cb-caff-4c31-880d-f686087de38b" providerId="ADAL" clId="{513EE4C2-843E-4754-A334-BB93A24A83DC}" dt="2018-06-07T21:10:52.736" v="29" actId="2696"/>
          <pc:sldLayoutMkLst>
            <pc:docMk/>
            <pc:sldMasterMk cId="1437702961" sldId="2147483989"/>
            <pc:sldLayoutMk cId="1828951875" sldId="2147483992"/>
          </pc:sldLayoutMkLst>
        </pc:sldLayoutChg>
        <pc:sldLayoutChg chg="del">
          <pc:chgData name="Skorczewski, Tyler" userId="51e037cb-caff-4c31-880d-f686087de38b" providerId="ADAL" clId="{513EE4C2-843E-4754-A334-BB93A24A83DC}" dt="2018-06-07T21:10:52.736" v="30" actId="2696"/>
          <pc:sldLayoutMkLst>
            <pc:docMk/>
            <pc:sldMasterMk cId="1437702961" sldId="2147483989"/>
            <pc:sldLayoutMk cId="1673135665" sldId="2147483993"/>
          </pc:sldLayoutMkLst>
        </pc:sldLayoutChg>
        <pc:sldLayoutChg chg="del">
          <pc:chgData name="Skorczewski, Tyler" userId="51e037cb-caff-4c31-880d-f686087de38b" providerId="ADAL" clId="{513EE4C2-843E-4754-A334-BB93A24A83DC}" dt="2018-06-07T21:10:52.738" v="31" actId="2696"/>
          <pc:sldLayoutMkLst>
            <pc:docMk/>
            <pc:sldMasterMk cId="1437702961" sldId="2147483989"/>
            <pc:sldLayoutMk cId="183598141" sldId="2147483994"/>
          </pc:sldLayoutMkLst>
        </pc:sldLayoutChg>
        <pc:sldLayoutChg chg="del">
          <pc:chgData name="Skorczewski, Tyler" userId="51e037cb-caff-4c31-880d-f686087de38b" providerId="ADAL" clId="{513EE4C2-843E-4754-A334-BB93A24A83DC}" dt="2018-06-07T21:10:52.738" v="32" actId="2696"/>
          <pc:sldLayoutMkLst>
            <pc:docMk/>
            <pc:sldMasterMk cId="1437702961" sldId="2147483989"/>
            <pc:sldLayoutMk cId="3742041212" sldId="2147483995"/>
          </pc:sldLayoutMkLst>
        </pc:sldLayoutChg>
        <pc:sldLayoutChg chg="del">
          <pc:chgData name="Skorczewski, Tyler" userId="51e037cb-caff-4c31-880d-f686087de38b" providerId="ADAL" clId="{513EE4C2-843E-4754-A334-BB93A24A83DC}" dt="2018-06-07T21:10:52.739" v="33" actId="2696"/>
          <pc:sldLayoutMkLst>
            <pc:docMk/>
            <pc:sldMasterMk cId="1437702961" sldId="2147483989"/>
            <pc:sldLayoutMk cId="1508418907" sldId="2147483996"/>
          </pc:sldLayoutMkLst>
        </pc:sldLayoutChg>
        <pc:sldLayoutChg chg="del">
          <pc:chgData name="Skorczewski, Tyler" userId="51e037cb-caff-4c31-880d-f686087de38b" providerId="ADAL" clId="{513EE4C2-843E-4754-A334-BB93A24A83DC}" dt="2018-06-07T21:10:52.740" v="34" actId="2696"/>
          <pc:sldLayoutMkLst>
            <pc:docMk/>
            <pc:sldMasterMk cId="1437702961" sldId="2147483989"/>
            <pc:sldLayoutMk cId="3768434346" sldId="2147483997"/>
          </pc:sldLayoutMkLst>
        </pc:sldLayoutChg>
        <pc:sldLayoutChg chg="del">
          <pc:chgData name="Skorczewski, Tyler" userId="51e037cb-caff-4c31-880d-f686087de38b" providerId="ADAL" clId="{513EE4C2-843E-4754-A334-BB93A24A83DC}" dt="2018-06-07T21:10:52.740" v="35" actId="2696"/>
          <pc:sldLayoutMkLst>
            <pc:docMk/>
            <pc:sldMasterMk cId="1437702961" sldId="2147483989"/>
            <pc:sldLayoutMk cId="1456027525" sldId="2147483998"/>
          </pc:sldLayoutMkLst>
        </pc:sldLayoutChg>
        <pc:sldLayoutChg chg="del">
          <pc:chgData name="Skorczewski, Tyler" userId="51e037cb-caff-4c31-880d-f686087de38b" providerId="ADAL" clId="{513EE4C2-843E-4754-A334-BB93A24A83DC}" dt="2018-06-07T21:10:52.741" v="36" actId="2696"/>
          <pc:sldLayoutMkLst>
            <pc:docMk/>
            <pc:sldMasterMk cId="1437702961" sldId="2147483989"/>
            <pc:sldLayoutMk cId="2207951104" sldId="2147483999"/>
          </pc:sldLayoutMkLst>
        </pc:sldLayoutChg>
        <pc:sldLayoutChg chg="del">
          <pc:chgData name="Skorczewski, Tyler" userId="51e037cb-caff-4c31-880d-f686087de38b" providerId="ADAL" clId="{513EE4C2-843E-4754-A334-BB93A24A83DC}" dt="2018-06-07T21:10:52.743" v="37" actId="2696"/>
          <pc:sldLayoutMkLst>
            <pc:docMk/>
            <pc:sldMasterMk cId="1437702961" sldId="2147483989"/>
            <pc:sldLayoutMk cId="1917040473" sldId="214748400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B01AF8-093F-4D47-A5BD-23D4A2C866CB}" type="datetimeFigureOut">
              <a:rPr lang="en-US"/>
              <a:pPr>
                <a:defRPr/>
              </a:pPr>
              <a:t>6/7/2018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D904D59-006F-48A4-9471-4C5471C99B65}" type="slidenum">
              <a:rPr lang="en-US"/>
              <a:pPr>
                <a:defRPr/>
              </a:pPr>
              <a:t>‹#›</a:t>
            </a:fld>
            <a:endParaRPr lang="en-US"/>
          </a:p>
        </p:txBody>
      </p:sp>
    </p:spTree>
    <p:extLst>
      <p:ext uri="{BB962C8B-B14F-4D97-AF65-F5344CB8AC3E}">
        <p14:creationId xmlns:p14="http://schemas.microsoft.com/office/powerpoint/2010/main" val="1031116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Narrow" pitchFamily="34" charset="0"/>
              </a:defRPr>
            </a:lvl1pPr>
          </a:lstStyle>
          <a:p>
            <a:pPr>
              <a:defRPr/>
            </a:pPr>
            <a:endParaRPr lang="en-US"/>
          </a:p>
        </p:txBody>
      </p:sp>
      <p:sp>
        <p:nvSpPr>
          <p:cNvPr id="747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Narrow" pitchFamily="34"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Narrow" pitchFamily="34" charset="0"/>
              </a:defRPr>
            </a:lvl1pPr>
          </a:lstStyle>
          <a:p>
            <a:pPr>
              <a:defRPr/>
            </a:pPr>
            <a:endParaRPr lang="en-US"/>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Narrow" pitchFamily="34" charset="0"/>
              </a:defRPr>
            </a:lvl1pPr>
          </a:lstStyle>
          <a:p>
            <a:pPr>
              <a:defRPr/>
            </a:pPr>
            <a:fld id="{EC5EFE4D-AD76-4364-8096-FB920066C503}" type="slidenum">
              <a:rPr lang="en-US"/>
              <a:pPr>
                <a:defRPr/>
              </a:pPr>
              <a:t>‹#›</a:t>
            </a:fld>
            <a:endParaRPr lang="en-US"/>
          </a:p>
        </p:txBody>
      </p:sp>
    </p:spTree>
    <p:extLst>
      <p:ext uri="{BB962C8B-B14F-4D97-AF65-F5344CB8AC3E}">
        <p14:creationId xmlns:p14="http://schemas.microsoft.com/office/powerpoint/2010/main" val="2697638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420737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40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1676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465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230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3824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539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1897" y="395288"/>
            <a:ext cx="2101362"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4881" y="395288"/>
            <a:ext cx="6166338"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2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2084808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42138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16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1008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556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1039589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a:spcBef>
                <a:spcPct val="50000"/>
              </a:spcBef>
              <a:defRPr/>
            </a:pPr>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691734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6586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0569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550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15849056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06BAAA9-23F9-43C2-9A85-A4DC31516AE4}" type="datetimeFigureOut">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238239-EF80-413B-B8E6-4BA9B4A5FD9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977128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1A36D68-7BB5-43AE-8A1A-29E4B97FB1FC}" type="datetimeFigureOut">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8AF1608-2810-4F2E-8EB2-3F4FA579C1D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698141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9E1D4CB-C504-4260-B864-8D9901359398}" type="datetimeFigureOut">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8F51E87-566D-4DD3-8F56-FC258733EB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302792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50315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54C1D9E-ECE3-4050-B30C-256EFFA91F63}" type="datetimeFigureOut">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39BB377-8A6D-40E7-9C0B-7FBFB38A84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9243100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850F8BF-E7DC-4319-A574-46100A249F7C}" type="datetimeFigureOut">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C3D3E73-1717-4B8A-820B-922C8BBE0A5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1138722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CF541DC-21BC-4AE6-A616-210630B32DC6}" type="datetimeFigureOut">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25998BC-2177-4B62-BCCC-7826B9AE440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5058451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4739CA-0741-4DA2-A3BF-4322A93C635C}" type="datetimeFigureOut">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B2A7C50-ECD9-4F46-99C0-9D65ADBEAC2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1439163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2B3490E-1D3F-482B-ADA9-DF3C8FF6C71B}" type="datetimeFigureOut">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7C582B2-97FB-46DC-8D83-CB603959C2D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1034582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9C2CAC1-0EC1-40BC-9E2F-4B4800AFBC21}" type="datetimeFigureOut">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9CEB831-6885-4E20-9609-643FCB85AC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6245240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7C9B975-26ED-4674-96C1-C013BB2B744B}" type="datetimeFigureOut">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2137F49-B5BA-4A37-AEE7-02E9983BBAB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7401473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0ADBB36-125E-4BA5-B969-D252382AF43D}" type="datetimeFigureOut">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1451D7E-0BDF-4E20-8D51-7916664D07A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740252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85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21566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52819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36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5417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4881"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730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2.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19.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2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027" name="Rectangle 5"/>
          <p:cNvSpPr>
            <a:spLocks noChangeArrowheads="1"/>
          </p:cNvSpPr>
          <p:nvPr/>
        </p:nvSpPr>
        <p:spPr bwMode="auto">
          <a:xfrm>
            <a:off x="0" y="1143000"/>
            <a:ext cx="9144000" cy="152400"/>
          </a:xfrm>
          <a:prstGeom prst="rect">
            <a:avLst/>
          </a:prstGeom>
          <a:solidFill>
            <a:srgbClr val="008B5D">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p>
        </p:txBody>
      </p:sp>
      <p:sp>
        <p:nvSpPr>
          <p:cNvPr id="1028" name="Text Box 6"/>
          <p:cNvSpPr txBox="1">
            <a:spLocks noChangeArrowheads="1"/>
          </p:cNvSpPr>
          <p:nvPr/>
        </p:nvSpPr>
        <p:spPr bwMode="auto">
          <a:xfrm>
            <a:off x="0" y="-6096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sz="4400"/>
          </a:p>
        </p:txBody>
      </p:sp>
      <p:sp>
        <p:nvSpPr>
          <p:cNvPr id="1029" name="Text Box 8"/>
          <p:cNvSpPr txBox="1">
            <a:spLocks noChangeArrowheads="1"/>
          </p:cNvSpPr>
          <p:nvPr/>
        </p:nvSpPr>
        <p:spPr bwMode="auto">
          <a:xfrm>
            <a:off x="304800" y="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p>
        </p:txBody>
      </p:sp>
      <p:sp>
        <p:nvSpPr>
          <p:cNvPr id="103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031" name="Group 24"/>
          <p:cNvGrpSpPr>
            <a:grpSpLocks/>
          </p:cNvGrpSpPr>
          <p:nvPr/>
        </p:nvGrpSpPr>
        <p:grpSpPr bwMode="auto">
          <a:xfrm>
            <a:off x="-115888" y="6356350"/>
            <a:ext cx="9315451" cy="544513"/>
            <a:chOff x="-116375" y="6356350"/>
            <a:chExt cx="9315937" cy="544600"/>
          </a:xfrm>
        </p:grpSpPr>
        <p:sp>
          <p:nvSpPr>
            <p:cNvPr id="1033" name="Rectangle 15"/>
            <p:cNvSpPr>
              <a:spLocks noChangeArrowheads="1"/>
            </p:cNvSpPr>
            <p:nvPr userDrawn="1"/>
          </p:nvSpPr>
          <p:spPr bwMode="gray">
            <a:xfrm>
              <a:off x="-481" y="6410334"/>
              <a:ext cx="9144477" cy="447747"/>
            </a:xfrm>
            <a:prstGeom prst="rect">
              <a:avLst/>
            </a:prstGeom>
            <a:solidFill>
              <a:srgbClr val="008B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sz="1800">
                <a:solidFill>
                  <a:srgbClr val="000000"/>
                </a:solidFill>
              </a:endParaRPr>
            </a:p>
          </p:txBody>
        </p:sp>
        <p:pic>
          <p:nvPicPr>
            <p:cNvPr id="103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t>Copyright 2013, 2010, 2007, 2005, Pearson, Education, Inc.</a:t>
            </a: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gray">
          <a:xfrm>
            <a:off x="0" y="6410325"/>
            <a:ext cx="9145588" cy="4572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051" name="Rectangle 4"/>
          <p:cNvSpPr>
            <a:spLocks noGrp="1" noChangeArrowheads="1"/>
          </p:cNvSpPr>
          <p:nvPr>
            <p:ph type="title"/>
          </p:nvPr>
        </p:nvSpPr>
        <p:spPr bwMode="auto">
          <a:xfrm>
            <a:off x="365125" y="395288"/>
            <a:ext cx="840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2" name="Rectangle 5"/>
          <p:cNvSpPr>
            <a:spLocks noGrp="1" noChangeArrowheads="1"/>
          </p:cNvSpPr>
          <p:nvPr>
            <p:ph type="body" idx="1"/>
          </p:nvPr>
        </p:nvSpPr>
        <p:spPr bwMode="auto">
          <a:xfrm>
            <a:off x="365125" y="1762125"/>
            <a:ext cx="8407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p:txBody>
      </p:sp>
      <p:pic>
        <p:nvPicPr>
          <p:cNvPr id="2053" name="Picture 16" descr="Pearson_Bound_Wh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t>Copyright 2013, 2010, 2007, 2005, Pearson, Education, Inc.</a:t>
            </a:r>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rtl="0" eaLnBrk="0" fontAlgn="base" hangingPunct="0">
        <a:spcBef>
          <a:spcPct val="40000"/>
        </a:spcBef>
        <a:spcAft>
          <a:spcPct val="0"/>
        </a:spcAft>
        <a:defRPr sz="3600" b="1">
          <a:solidFill>
            <a:schemeClr val="tx2"/>
          </a:solidFill>
          <a:latin typeface="Arial" pitchFamily="34" charset="0"/>
          <a:ea typeface="+mj-ea"/>
          <a:cs typeface="Arial" pitchFamily="34" charset="0"/>
        </a:defRPr>
      </a:lvl1pPr>
      <a:lvl2pPr algn="l" rtl="0" eaLnBrk="0" fontAlgn="base" hangingPunct="0">
        <a:spcBef>
          <a:spcPct val="40000"/>
        </a:spcBef>
        <a:spcAft>
          <a:spcPct val="0"/>
        </a:spcAft>
        <a:defRPr sz="3600" b="1">
          <a:solidFill>
            <a:schemeClr val="tx2"/>
          </a:solidFill>
          <a:latin typeface="Arial" charset="0"/>
          <a:cs typeface="Arial" charset="0"/>
        </a:defRPr>
      </a:lvl2pPr>
      <a:lvl3pPr algn="l" rtl="0" eaLnBrk="0" fontAlgn="base" hangingPunct="0">
        <a:spcBef>
          <a:spcPct val="40000"/>
        </a:spcBef>
        <a:spcAft>
          <a:spcPct val="0"/>
        </a:spcAft>
        <a:defRPr sz="3600" b="1">
          <a:solidFill>
            <a:schemeClr val="tx2"/>
          </a:solidFill>
          <a:latin typeface="Arial" charset="0"/>
          <a:cs typeface="Arial" charset="0"/>
        </a:defRPr>
      </a:lvl3pPr>
      <a:lvl4pPr algn="l" rtl="0" eaLnBrk="0" fontAlgn="base" hangingPunct="0">
        <a:spcBef>
          <a:spcPct val="40000"/>
        </a:spcBef>
        <a:spcAft>
          <a:spcPct val="0"/>
        </a:spcAft>
        <a:defRPr sz="3600" b="1">
          <a:solidFill>
            <a:schemeClr val="tx2"/>
          </a:solidFill>
          <a:latin typeface="Arial" charset="0"/>
          <a:cs typeface="Arial" charset="0"/>
        </a:defRPr>
      </a:lvl4pPr>
      <a:lvl5pPr algn="l" rtl="0" eaLnBrk="0" fontAlgn="base" hangingPunct="0">
        <a:spcBef>
          <a:spcPct val="40000"/>
        </a:spcBef>
        <a:spcAft>
          <a:spcPct val="0"/>
        </a:spcAft>
        <a:defRPr sz="3600" b="1">
          <a:solidFill>
            <a:schemeClr val="tx2"/>
          </a:solidFill>
          <a:latin typeface="Arial" charset="0"/>
          <a:cs typeface="Arial" charset="0"/>
        </a:defRPr>
      </a:lvl5pPr>
      <a:lvl6pPr marL="457200" algn="l" rtl="0" fontAlgn="base">
        <a:spcBef>
          <a:spcPct val="40000"/>
        </a:spcBef>
        <a:spcAft>
          <a:spcPct val="0"/>
        </a:spcAft>
        <a:defRPr sz="3600" b="1">
          <a:solidFill>
            <a:schemeClr val="tx2"/>
          </a:solidFill>
          <a:latin typeface="Verdana" pitchFamily="34" charset="0"/>
          <a:cs typeface="Arial" charset="0"/>
        </a:defRPr>
      </a:lvl6pPr>
      <a:lvl7pPr marL="914400" algn="l" rtl="0" fontAlgn="base">
        <a:spcBef>
          <a:spcPct val="40000"/>
        </a:spcBef>
        <a:spcAft>
          <a:spcPct val="0"/>
        </a:spcAft>
        <a:defRPr sz="3600" b="1">
          <a:solidFill>
            <a:schemeClr val="tx2"/>
          </a:solidFill>
          <a:latin typeface="Verdana" pitchFamily="34" charset="0"/>
          <a:cs typeface="Arial" charset="0"/>
        </a:defRPr>
      </a:lvl7pPr>
      <a:lvl8pPr marL="1371600" algn="l" rtl="0" fontAlgn="base">
        <a:spcBef>
          <a:spcPct val="40000"/>
        </a:spcBef>
        <a:spcAft>
          <a:spcPct val="0"/>
        </a:spcAft>
        <a:defRPr sz="3600" b="1">
          <a:solidFill>
            <a:schemeClr val="tx2"/>
          </a:solidFill>
          <a:latin typeface="Verdana" pitchFamily="34" charset="0"/>
          <a:cs typeface="Arial" charset="0"/>
        </a:defRPr>
      </a:lvl8pPr>
      <a:lvl9pPr marL="1828800" algn="l" rtl="0" fontAlgn="base">
        <a:spcBef>
          <a:spcPct val="40000"/>
        </a:spcBef>
        <a:spcAft>
          <a:spcPct val="0"/>
        </a:spcAft>
        <a:defRPr sz="3600" b="1">
          <a:solidFill>
            <a:schemeClr val="tx2"/>
          </a:solidFill>
          <a:latin typeface="Verdana" pitchFamily="34" charset="0"/>
          <a:cs typeface="Arial" charset="0"/>
        </a:defRPr>
      </a:lvl9pPr>
    </p:titleStyle>
    <p:bodyStyle>
      <a:lvl1pPr marL="342900" indent="-342900" algn="l" rtl="0" eaLnBrk="0" fontAlgn="base" hangingPunct="0">
        <a:spcBef>
          <a:spcPct val="0"/>
        </a:spcBef>
        <a:spcAft>
          <a:spcPct val="0"/>
        </a:spcAft>
        <a:buSzPct val="80000"/>
        <a:buFont typeface="Verdana" pitchFamily="34" charset="0"/>
        <a:defRPr sz="2400" b="1">
          <a:solidFill>
            <a:schemeClr val="tx2"/>
          </a:solidFill>
          <a:latin typeface="Arial" pitchFamily="34" charset="0"/>
          <a:ea typeface="+mn-ea"/>
          <a:cs typeface="Arial" pitchFamily="34" charset="0"/>
        </a:defRPr>
      </a:lvl1pPr>
      <a:lvl2pPr marL="3175" indent="-1588" algn="l" rtl="0" eaLnBrk="0" fontAlgn="base" hangingPunct="0">
        <a:spcBef>
          <a:spcPct val="0"/>
        </a:spcBef>
        <a:spcAft>
          <a:spcPct val="0"/>
        </a:spcAft>
        <a:buSzPct val="80000"/>
        <a:buFont typeface="Verdana" pitchFamily="34" charset="0"/>
        <a:defRPr sz="2400">
          <a:solidFill>
            <a:schemeClr val="tx1"/>
          </a:solidFill>
          <a:latin typeface="Arial" pitchFamily="34" charset="0"/>
          <a:cs typeface="Arial" pitchFamily="34" charset="0"/>
        </a:defRPr>
      </a:lvl2pPr>
      <a:lvl3pPr marL="879475" indent="-16510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3pPr>
      <a:lvl4pPr marL="1243013" indent="-18415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4pPr>
      <a:lvl5pPr marL="2057400" indent="-228600" algn="l" rtl="0" eaLnBrk="0" fontAlgn="base" hangingPunct="0">
        <a:spcBef>
          <a:spcPct val="0"/>
        </a:spcBef>
        <a:spcAft>
          <a:spcPct val="0"/>
        </a:spcAft>
        <a:buChar char="»"/>
        <a:defRPr sz="2400">
          <a:solidFill>
            <a:schemeClr val="tx1"/>
          </a:solidFill>
          <a:latin typeface="+mn-lt"/>
          <a:cs typeface="Arial" charset="0"/>
        </a:defRPr>
      </a:lvl5pPr>
      <a:lvl6pPr marL="2514600" indent="-228600" algn="l" rtl="0" fontAlgn="base">
        <a:spcBef>
          <a:spcPct val="0"/>
        </a:spcBef>
        <a:spcAft>
          <a:spcPct val="0"/>
        </a:spcAft>
        <a:buChar char="»"/>
        <a:defRPr sz="2400">
          <a:solidFill>
            <a:schemeClr val="tx1"/>
          </a:solidFill>
          <a:latin typeface="+mn-lt"/>
          <a:cs typeface="+mn-cs"/>
        </a:defRPr>
      </a:lvl6pPr>
      <a:lvl7pPr marL="2971800" indent="-228600" algn="l" rtl="0" fontAlgn="base">
        <a:spcBef>
          <a:spcPct val="0"/>
        </a:spcBef>
        <a:spcAft>
          <a:spcPct val="0"/>
        </a:spcAft>
        <a:buChar char="»"/>
        <a:defRPr sz="2400">
          <a:solidFill>
            <a:schemeClr val="tx1"/>
          </a:solidFill>
          <a:latin typeface="+mn-lt"/>
          <a:cs typeface="+mn-cs"/>
        </a:defRPr>
      </a:lvl7pPr>
      <a:lvl8pPr marL="3429000" indent="-228600" algn="l" rtl="0" fontAlgn="base">
        <a:spcBef>
          <a:spcPct val="0"/>
        </a:spcBef>
        <a:spcAft>
          <a:spcPct val="0"/>
        </a:spcAft>
        <a:buChar char="»"/>
        <a:defRPr sz="2400">
          <a:solidFill>
            <a:schemeClr val="tx1"/>
          </a:solidFill>
          <a:latin typeface="+mn-lt"/>
          <a:cs typeface="+mn-cs"/>
        </a:defRPr>
      </a:lvl8pPr>
      <a:lvl9pPr marL="3886200" indent="-228600" algn="l" rtl="0" fontAlgn="base">
        <a:spcBef>
          <a:spcPct val="0"/>
        </a:spcBef>
        <a:spcAft>
          <a:spcPct val="0"/>
        </a:spcAft>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027" name="Rectangle 5"/>
          <p:cNvSpPr>
            <a:spLocks noChangeArrowheads="1"/>
          </p:cNvSpPr>
          <p:nvPr/>
        </p:nvSpPr>
        <p:spPr bwMode="auto">
          <a:xfrm>
            <a:off x="0" y="1143000"/>
            <a:ext cx="9144000" cy="152400"/>
          </a:xfrm>
          <a:prstGeom prst="rect">
            <a:avLst/>
          </a:prstGeom>
          <a:solidFill>
            <a:srgbClr val="008B5D">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solidFill>
                <a:srgbClr val="000000"/>
              </a:solidFill>
            </a:endParaRPr>
          </a:p>
        </p:txBody>
      </p:sp>
      <p:sp>
        <p:nvSpPr>
          <p:cNvPr id="1028" name="Text Box 6"/>
          <p:cNvSpPr txBox="1">
            <a:spLocks noChangeArrowheads="1"/>
          </p:cNvSpPr>
          <p:nvPr/>
        </p:nvSpPr>
        <p:spPr bwMode="auto">
          <a:xfrm>
            <a:off x="0" y="-6096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sz="4400">
              <a:solidFill>
                <a:srgbClr val="000000"/>
              </a:solidFill>
            </a:endParaRPr>
          </a:p>
        </p:txBody>
      </p:sp>
      <p:sp>
        <p:nvSpPr>
          <p:cNvPr id="1029" name="Text Box 8"/>
          <p:cNvSpPr txBox="1">
            <a:spLocks noChangeArrowheads="1"/>
          </p:cNvSpPr>
          <p:nvPr/>
        </p:nvSpPr>
        <p:spPr bwMode="auto">
          <a:xfrm>
            <a:off x="304800" y="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solidFill>
                <a:srgbClr val="000000"/>
              </a:solidFill>
            </a:endParaRPr>
          </a:p>
        </p:txBody>
      </p:sp>
      <p:sp>
        <p:nvSpPr>
          <p:cNvPr id="103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031" name="Group 24"/>
          <p:cNvGrpSpPr>
            <a:grpSpLocks/>
          </p:cNvGrpSpPr>
          <p:nvPr/>
        </p:nvGrpSpPr>
        <p:grpSpPr bwMode="auto">
          <a:xfrm>
            <a:off x="-115888" y="6356350"/>
            <a:ext cx="9315451" cy="544513"/>
            <a:chOff x="-116375" y="6356350"/>
            <a:chExt cx="9315937" cy="544600"/>
          </a:xfrm>
        </p:grpSpPr>
        <p:sp>
          <p:nvSpPr>
            <p:cNvPr id="1033" name="Rectangle 15"/>
            <p:cNvSpPr>
              <a:spLocks noChangeArrowheads="1"/>
            </p:cNvSpPr>
            <p:nvPr userDrawn="1"/>
          </p:nvSpPr>
          <p:spPr bwMode="gray">
            <a:xfrm>
              <a:off x="-481" y="6410334"/>
              <a:ext cx="9144477" cy="447747"/>
            </a:xfrm>
            <a:prstGeom prst="rect">
              <a:avLst/>
            </a:prstGeom>
            <a:solidFill>
              <a:srgbClr val="008B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sz="1800">
                <a:solidFill>
                  <a:srgbClr val="000000"/>
                </a:solidFill>
              </a:endParaRPr>
            </a:p>
          </p:txBody>
        </p:sp>
        <p:pic>
          <p:nvPicPr>
            <p:cNvPr id="103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2066454241"/>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a:spcBef>
                <a:spcPct val="50000"/>
              </a:spcBef>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a:spcBef>
                <a:spcPct val="50000"/>
              </a:spcBef>
              <a:defRPr/>
            </a:pPr>
            <a:endParaRPr lang="en-US">
              <a:solidFill>
                <a:srgbClr val="000000"/>
              </a:solidFill>
            </a:endParaRPr>
          </a:p>
        </p:txBody>
      </p:sp>
      <p:sp>
        <p:nvSpPr>
          <p:cNvPr id="615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6151" name="Group 24"/>
          <p:cNvGrpSpPr>
            <a:grpSpLocks/>
          </p:cNvGrpSpPr>
          <p:nvPr/>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fontAlgn="auto">
                <a:spcBef>
                  <a:spcPts val="0"/>
                </a:spcBef>
                <a:spcAft>
                  <a:spcPts val="0"/>
                </a:spcAft>
                <a:defRPr/>
              </a:pPr>
              <a:endParaRPr lang="en-US" sz="1800" kern="0">
                <a:solidFill>
                  <a:sysClr val="windowText" lastClr="000000"/>
                </a:solidFill>
              </a:endParaRPr>
            </a:p>
          </p:txBody>
        </p:sp>
        <p:pic>
          <p:nvPicPr>
            <p:cNvPr id="615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1393070129"/>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E08808E-0281-4FB9-8970-13A9E443C073}" type="datetimeFigureOut">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6734119-E106-4274-A813-CFFA86A338A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40684478"/>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85800" y="838200"/>
            <a:ext cx="7772400" cy="1470025"/>
          </a:xfrm>
        </p:spPr>
        <p:txBody>
          <a:bodyPr/>
          <a:lstStyle/>
          <a:p>
            <a:pPr eaLnBrk="1" hangingPunct="1"/>
            <a:r>
              <a:rPr lang="en-US" sz="6000" dirty="0"/>
              <a:t>Section 4.3</a:t>
            </a:r>
          </a:p>
        </p:txBody>
      </p:sp>
      <p:sp>
        <p:nvSpPr>
          <p:cNvPr id="3" name="Subtitle 2"/>
          <p:cNvSpPr>
            <a:spLocks noGrp="1"/>
          </p:cNvSpPr>
          <p:nvPr>
            <p:ph type="subTitle" idx="1"/>
          </p:nvPr>
        </p:nvSpPr>
        <p:spPr>
          <a:xfrm>
            <a:off x="228600" y="2514600"/>
            <a:ext cx="8763000" cy="2438400"/>
          </a:xfrm>
        </p:spPr>
        <p:txBody>
          <a:bodyPr/>
          <a:lstStyle/>
          <a:p>
            <a:pPr eaLnBrk="1" hangingPunct="1">
              <a:defRPr/>
            </a:pPr>
            <a:endParaRPr lang="en-US" sz="2800" i="1" dirty="0">
              <a:solidFill>
                <a:srgbClr val="0000FF"/>
              </a:solidFill>
            </a:endParaRPr>
          </a:p>
          <a:p>
            <a:pPr eaLnBrk="1" hangingPunct="1">
              <a:defRPr/>
            </a:pPr>
            <a:r>
              <a:rPr lang="en-US" dirty="0">
                <a:solidFill>
                  <a:srgbClr val="0000FF"/>
                </a:solidFill>
              </a:rPr>
              <a:t>Solving Systems of Equations by Elimination</a:t>
            </a:r>
          </a:p>
          <a:p>
            <a:pPr eaLnBrk="1" hangingPunct="1">
              <a:buFont typeface="Arial" pitchFamily="34" charset="0"/>
              <a:buNone/>
              <a:defRPr/>
            </a:pPr>
            <a:endParaRPr lang="en-US" dirty="0"/>
          </a:p>
        </p:txBody>
      </p:sp>
    </p:spTree>
    <p:extLst>
      <p:ext uri="{BB962C8B-B14F-4D97-AF65-F5344CB8AC3E}">
        <p14:creationId xmlns:p14="http://schemas.microsoft.com/office/powerpoint/2010/main" val="372810007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idx="1"/>
          </p:nvPr>
        </p:nvSpPr>
        <p:spPr>
          <a:xfrm>
            <a:off x="228600" y="228600"/>
            <a:ext cx="8915400" cy="6629400"/>
          </a:xfrm>
        </p:spPr>
        <p:txBody>
          <a:bodyPr rtlCol="0">
            <a:normAutofit fontScale="92500"/>
          </a:bodyPr>
          <a:lstStyle/>
          <a:p>
            <a:pPr eaLnBrk="1" fontAlgn="auto" hangingPunct="1">
              <a:spcAft>
                <a:spcPts val="0"/>
              </a:spcAft>
              <a:buFontTx/>
              <a:buNone/>
              <a:defRPr/>
            </a:pPr>
            <a:r>
              <a:rPr lang="en-US" dirty="0">
                <a:latin typeface="Times New Roman" pitchFamily="18" charset="0"/>
              </a:rPr>
              <a:t>What if you end up with “y = 0” when solving a system?</a:t>
            </a:r>
          </a:p>
          <a:p>
            <a:pPr eaLnBrk="1" fontAlgn="auto" hangingPunct="1">
              <a:spcAft>
                <a:spcPts val="0"/>
              </a:spcAft>
              <a:buFontTx/>
              <a:buNone/>
              <a:defRPr/>
            </a:pPr>
            <a:r>
              <a:rPr lang="en-US" dirty="0">
                <a:latin typeface="Times New Roman" pitchFamily="18" charset="0"/>
              </a:rPr>
              <a:t>Example:   2x + 5y = 5</a:t>
            </a:r>
          </a:p>
          <a:p>
            <a:pPr eaLnBrk="1" fontAlgn="auto" hangingPunct="1">
              <a:spcAft>
                <a:spcPts val="0"/>
              </a:spcAft>
              <a:buFontTx/>
              <a:buNone/>
              <a:defRPr/>
            </a:pPr>
            <a:r>
              <a:rPr lang="en-US" dirty="0">
                <a:latin typeface="Times New Roman" pitchFamily="18" charset="0"/>
              </a:rPr>
              <a:t>                 </a:t>
            </a:r>
            <a:r>
              <a:rPr lang="en-US" u="sng" dirty="0">
                <a:latin typeface="Times New Roman" pitchFamily="18" charset="0"/>
              </a:rPr>
              <a:t> -2x + 2y = -5</a:t>
            </a:r>
          </a:p>
          <a:p>
            <a:pPr eaLnBrk="1" fontAlgn="auto" hangingPunct="1">
              <a:spcAft>
                <a:spcPts val="0"/>
              </a:spcAft>
              <a:buFontTx/>
              <a:buNone/>
              <a:defRPr/>
            </a:pPr>
            <a:r>
              <a:rPr lang="en-US" dirty="0">
                <a:latin typeface="Times New Roman" pitchFamily="18" charset="0"/>
              </a:rPr>
              <a:t>                           7y = 0</a:t>
            </a:r>
          </a:p>
          <a:p>
            <a:pPr eaLnBrk="1" fontAlgn="auto" hangingPunct="1">
              <a:spcAft>
                <a:spcPts val="0"/>
              </a:spcAft>
              <a:buFontTx/>
              <a:buNone/>
              <a:defRPr/>
            </a:pPr>
            <a:r>
              <a:rPr lang="en-US" dirty="0">
                <a:latin typeface="Times New Roman" pitchFamily="18" charset="0"/>
              </a:rPr>
              <a:t>                             y </a:t>
            </a:r>
            <a:r>
              <a:rPr lang="en-US">
                <a:latin typeface="Times New Roman" pitchFamily="18" charset="0"/>
              </a:rPr>
              <a:t>= 0/7 </a:t>
            </a:r>
            <a:r>
              <a:rPr lang="en-US" dirty="0">
                <a:latin typeface="Times New Roman" pitchFamily="18" charset="0"/>
              </a:rPr>
              <a:t>= 0</a:t>
            </a:r>
          </a:p>
          <a:p>
            <a:pPr eaLnBrk="1" fontAlgn="auto" hangingPunct="1">
              <a:spcAft>
                <a:spcPts val="0"/>
              </a:spcAft>
              <a:buFontTx/>
              <a:buNone/>
              <a:defRPr/>
            </a:pPr>
            <a:r>
              <a:rPr lang="en-US" dirty="0">
                <a:latin typeface="Times New Roman" pitchFamily="18" charset="0"/>
              </a:rPr>
              <a:t>Now plug y = 0 back into one of the two original equations :</a:t>
            </a:r>
          </a:p>
          <a:p>
            <a:pPr eaLnBrk="1" fontAlgn="auto" hangingPunct="1">
              <a:spcAft>
                <a:spcPts val="0"/>
              </a:spcAft>
              <a:buFontTx/>
              <a:buNone/>
              <a:defRPr/>
            </a:pPr>
            <a:r>
              <a:rPr lang="en-US" dirty="0">
                <a:latin typeface="Times New Roman" pitchFamily="18" charset="0"/>
              </a:rPr>
              <a:t>2x + 5</a:t>
            </a:r>
            <a:r>
              <a:rPr lang="en-US" dirty="0">
                <a:latin typeface="Times New Roman" pitchFamily="18" charset="0"/>
                <a:cs typeface="Times New Roman" pitchFamily="18" charset="0"/>
              </a:rPr>
              <a:t>·0 = 5  </a:t>
            </a:r>
            <a:r>
              <a:rPr lang="en-US" dirty="0">
                <a:latin typeface="Times New Roman" pitchFamily="18" charset="0"/>
                <a:cs typeface="Times New Roman" pitchFamily="18" charset="0"/>
                <a:sym typeface="Wingdings" pitchFamily="2" charset="2"/>
              </a:rPr>
              <a:t></a:t>
            </a:r>
            <a:r>
              <a:rPr lang="en-US" dirty="0">
                <a:latin typeface="Times New Roman" pitchFamily="18" charset="0"/>
                <a:cs typeface="Times New Roman" pitchFamily="18" charset="0"/>
              </a:rPr>
              <a:t>   2x + 0 = 5 </a:t>
            </a:r>
            <a:r>
              <a:rPr lang="en-US" dirty="0">
                <a:latin typeface="Times New Roman" pitchFamily="18" charset="0"/>
                <a:cs typeface="Times New Roman" pitchFamily="18" charset="0"/>
                <a:sym typeface="Wingdings" pitchFamily="2" charset="2"/>
              </a:rPr>
              <a:t></a:t>
            </a:r>
            <a:r>
              <a:rPr lang="en-US" dirty="0">
                <a:latin typeface="Times New Roman" pitchFamily="18" charset="0"/>
                <a:cs typeface="Times New Roman" pitchFamily="18" charset="0"/>
              </a:rPr>
              <a:t> 2x</a:t>
            </a:r>
            <a:r>
              <a:rPr lang="en-US" dirty="0">
                <a:latin typeface="Times New Roman" pitchFamily="18" charset="0"/>
              </a:rPr>
              <a:t> =5 </a:t>
            </a:r>
            <a:r>
              <a:rPr lang="en-US" dirty="0">
                <a:latin typeface="Times New Roman" pitchFamily="18" charset="0"/>
                <a:cs typeface="Times New Roman" pitchFamily="18" charset="0"/>
                <a:sym typeface="Wingdings" pitchFamily="2" charset="2"/>
              </a:rPr>
              <a:t> x = 5/2</a:t>
            </a:r>
            <a:r>
              <a:rPr lang="en-US" dirty="0">
                <a:latin typeface="Times New Roman" pitchFamily="18" charset="0"/>
              </a:rPr>
              <a:t> </a:t>
            </a:r>
          </a:p>
          <a:p>
            <a:pPr eaLnBrk="1" fontAlgn="auto" hangingPunct="1">
              <a:spcAft>
                <a:spcPts val="0"/>
              </a:spcAft>
              <a:buFontTx/>
              <a:buNone/>
              <a:defRPr/>
            </a:pPr>
            <a:r>
              <a:rPr lang="en-US" b="1" dirty="0">
                <a:solidFill>
                  <a:srgbClr val="FF0000"/>
                </a:solidFill>
                <a:latin typeface="Times New Roman" pitchFamily="18" charset="0"/>
              </a:rPr>
              <a:t>So the solution is </a:t>
            </a:r>
            <a:r>
              <a:rPr lang="en-US" b="1" dirty="0">
                <a:latin typeface="Times New Roman" pitchFamily="18" charset="0"/>
              </a:rPr>
              <a:t>(5/2, 0)</a:t>
            </a:r>
            <a:r>
              <a:rPr lang="en-US" b="1" dirty="0">
                <a:solidFill>
                  <a:srgbClr val="FF0000"/>
                </a:solidFill>
                <a:latin typeface="Times New Roman" pitchFamily="18" charset="0"/>
              </a:rPr>
              <a:t>, a single ordered pair.</a:t>
            </a:r>
          </a:p>
          <a:p>
            <a:pPr eaLnBrk="1" fontAlgn="auto" hangingPunct="1">
              <a:spcAft>
                <a:spcPts val="0"/>
              </a:spcAft>
              <a:buFontTx/>
              <a:buNone/>
              <a:defRPr/>
            </a:pPr>
            <a:r>
              <a:rPr lang="en-US" dirty="0">
                <a:latin typeface="Times New Roman" pitchFamily="18" charset="0"/>
              </a:rPr>
              <a:t>Now check that ordered pair in the second equation:</a:t>
            </a:r>
          </a:p>
          <a:p>
            <a:pPr eaLnBrk="1" fontAlgn="auto" hangingPunct="1">
              <a:spcAft>
                <a:spcPts val="0"/>
              </a:spcAft>
              <a:buFontTx/>
              <a:buNone/>
              <a:defRPr/>
            </a:pPr>
            <a:r>
              <a:rPr lang="en-US" dirty="0">
                <a:latin typeface="Times New Roman" pitchFamily="18" charset="0"/>
              </a:rPr>
              <a:t>         -2</a:t>
            </a:r>
            <a:r>
              <a:rPr lang="en-US" dirty="0">
                <a:solidFill>
                  <a:srgbClr val="D02800"/>
                </a:solidFill>
                <a:latin typeface="Times New Roman" pitchFamily="18" charset="0"/>
              </a:rPr>
              <a:t>x</a:t>
            </a:r>
            <a:r>
              <a:rPr lang="en-US" dirty="0">
                <a:latin typeface="Times New Roman" pitchFamily="18" charset="0"/>
              </a:rPr>
              <a:t> + 2</a:t>
            </a:r>
            <a:r>
              <a:rPr lang="en-US" dirty="0">
                <a:solidFill>
                  <a:srgbClr val="0000FF"/>
                </a:solidFill>
                <a:latin typeface="Times New Roman" pitchFamily="18" charset="0"/>
              </a:rPr>
              <a:t>y</a:t>
            </a:r>
            <a:r>
              <a:rPr lang="en-US" dirty="0">
                <a:latin typeface="Times New Roman" pitchFamily="18" charset="0"/>
              </a:rPr>
              <a:t> = -5</a:t>
            </a:r>
          </a:p>
          <a:p>
            <a:pPr eaLnBrk="1" fontAlgn="auto" hangingPunct="1">
              <a:spcAft>
                <a:spcPts val="0"/>
              </a:spcAft>
              <a:buFontTx/>
              <a:buNone/>
              <a:defRPr/>
            </a:pPr>
            <a:r>
              <a:rPr lang="en-US" dirty="0">
                <a:latin typeface="Times New Roman" pitchFamily="18" charset="0"/>
              </a:rPr>
              <a:t>    -2</a:t>
            </a:r>
            <a:r>
              <a:rPr lang="en-US" dirty="0">
                <a:latin typeface="Times New Roman" pitchFamily="18" charset="0"/>
                <a:cs typeface="Times New Roman" pitchFamily="18" charset="0"/>
              </a:rPr>
              <a:t>·</a:t>
            </a:r>
            <a:r>
              <a:rPr lang="en-US" dirty="0">
                <a:solidFill>
                  <a:srgbClr val="D02800"/>
                </a:solidFill>
                <a:latin typeface="Times New Roman" pitchFamily="18" charset="0"/>
                <a:cs typeface="Times New Roman" pitchFamily="18" charset="0"/>
              </a:rPr>
              <a:t>5/2 </a:t>
            </a:r>
            <a:r>
              <a:rPr lang="en-US" dirty="0">
                <a:latin typeface="Times New Roman" pitchFamily="18" charset="0"/>
                <a:cs typeface="Times New Roman" pitchFamily="18" charset="0"/>
              </a:rPr>
              <a:t>+ 2·</a:t>
            </a:r>
            <a:r>
              <a:rPr lang="en-US" dirty="0">
                <a:solidFill>
                  <a:srgbClr val="0000FF"/>
                </a:solidFill>
                <a:latin typeface="Times New Roman" pitchFamily="18" charset="0"/>
                <a:cs typeface="Times New Roman" pitchFamily="18" charset="0"/>
              </a:rPr>
              <a:t>0</a:t>
            </a:r>
            <a:r>
              <a:rPr lang="en-US" dirty="0">
                <a:latin typeface="Times New Roman" pitchFamily="18" charset="0"/>
                <a:cs typeface="Times New Roman" pitchFamily="18" charset="0"/>
              </a:rPr>
              <a:t> = -5 + 0 = -5     </a:t>
            </a:r>
            <a:r>
              <a:rPr lang="en-US" b="1" i="1" dirty="0">
                <a:solidFill>
                  <a:srgbClr val="D02800"/>
                </a:solidFill>
                <a:latin typeface="Times New Roman" pitchFamily="18" charset="0"/>
                <a:cs typeface="Times New Roman" pitchFamily="18" charset="0"/>
              </a:rPr>
              <a:t>checks!</a:t>
            </a:r>
          </a:p>
        </p:txBody>
      </p:sp>
    </p:spTree>
    <p:extLst>
      <p:ext uri="{BB962C8B-B14F-4D97-AF65-F5344CB8AC3E}">
        <p14:creationId xmlns:p14="http://schemas.microsoft.com/office/powerpoint/2010/main" val="39407592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56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569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8569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569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8569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569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85698">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85698">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85698">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8569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Recap of methods for solving a system of linear equations:</a:t>
            </a:r>
          </a:p>
        </p:txBody>
      </p:sp>
      <p:sp>
        <p:nvSpPr>
          <p:cNvPr id="26627" name="Content Placeholder 2"/>
          <p:cNvSpPr>
            <a:spLocks noGrp="1"/>
          </p:cNvSpPr>
          <p:nvPr>
            <p:ph idx="1"/>
          </p:nvPr>
        </p:nvSpPr>
        <p:spPr>
          <a:xfrm>
            <a:off x="457200" y="1905000"/>
            <a:ext cx="8229600" cy="4525963"/>
          </a:xfrm>
        </p:spPr>
        <p:txBody>
          <a:bodyPr/>
          <a:lstStyle/>
          <a:p>
            <a:pPr marL="514350" indent="-514350">
              <a:buFont typeface="Arial" charset="0"/>
              <a:buAutoNum type="arabicPeriod"/>
            </a:pPr>
            <a:r>
              <a:rPr lang="en-US" b="1" dirty="0">
                <a:solidFill>
                  <a:srgbClr val="FF0000"/>
                </a:solidFill>
              </a:rPr>
              <a:t>Graphing method: </a:t>
            </a:r>
            <a:r>
              <a:rPr lang="en-US" dirty="0"/>
              <a:t>Not usually the method of choice for getting an exact solution.</a:t>
            </a:r>
          </a:p>
          <a:p>
            <a:pPr marL="514350" indent="-514350">
              <a:buFont typeface="Arial" charset="0"/>
              <a:buAutoNum type="arabicPeriod"/>
            </a:pPr>
            <a:r>
              <a:rPr lang="en-US" b="1" dirty="0">
                <a:solidFill>
                  <a:srgbClr val="FF0000"/>
                </a:solidFill>
              </a:rPr>
              <a:t>Substitution method: </a:t>
            </a:r>
            <a:r>
              <a:rPr lang="en-US" dirty="0"/>
              <a:t>Works especially well when one equation is already solved for one of the two variables.</a:t>
            </a:r>
          </a:p>
          <a:p>
            <a:pPr marL="514350" indent="-514350">
              <a:buFont typeface="Arial" charset="0"/>
              <a:buAutoNum type="arabicPeriod"/>
            </a:pPr>
            <a:r>
              <a:rPr lang="en-US" b="1" dirty="0">
                <a:solidFill>
                  <a:srgbClr val="FF0000"/>
                </a:solidFill>
              </a:rPr>
              <a:t>Elimination (addition) method: </a:t>
            </a:r>
            <a:r>
              <a:rPr lang="en-US" dirty="0"/>
              <a:t>Works well for equations in standard form and for equations with fractional coefficients.</a:t>
            </a:r>
          </a:p>
        </p:txBody>
      </p:sp>
    </p:spTree>
    <p:extLst>
      <p:ext uri="{BB962C8B-B14F-4D97-AF65-F5344CB8AC3E}">
        <p14:creationId xmlns:p14="http://schemas.microsoft.com/office/powerpoint/2010/main" val="33070080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0" y="228600"/>
            <a:ext cx="8229600" cy="1143000"/>
          </a:xfrm>
        </p:spPr>
        <p:txBody>
          <a:bodyPr/>
          <a:lstStyle/>
          <a:p>
            <a:pPr algn="l"/>
            <a:r>
              <a:rPr lang="en-US" sz="3200" b="1"/>
              <a:t>To solve each of the following systems:</a:t>
            </a:r>
            <a:br>
              <a:rPr lang="en-US" sz="3200"/>
            </a:br>
            <a:br>
              <a:rPr lang="en-US" sz="800"/>
            </a:br>
            <a:r>
              <a:rPr lang="en-US" sz="800"/>
              <a:t>               </a:t>
            </a:r>
            <a:r>
              <a:rPr lang="en-US" sz="3200" b="1">
                <a:solidFill>
                  <a:srgbClr val="FF0000"/>
                </a:solidFill>
              </a:rPr>
              <a:t>Which would be the easiest method to use?</a:t>
            </a:r>
            <a:br>
              <a:rPr lang="en-US" sz="3200"/>
            </a:br>
            <a:r>
              <a:rPr lang="en-US" sz="3200"/>
              <a:t>    </a:t>
            </a:r>
            <a:r>
              <a:rPr lang="en-US" sz="3200" b="1">
                <a:solidFill>
                  <a:srgbClr val="FF0000"/>
                </a:solidFill>
              </a:rPr>
              <a:t>What would be the best first step to take?  </a:t>
            </a:r>
          </a:p>
        </p:txBody>
      </p:sp>
      <p:sp>
        <p:nvSpPr>
          <p:cNvPr id="3" name="Content Placeholder 2"/>
          <p:cNvSpPr>
            <a:spLocks noGrp="1"/>
          </p:cNvSpPr>
          <p:nvPr>
            <p:ph idx="1"/>
          </p:nvPr>
        </p:nvSpPr>
        <p:spPr>
          <a:xfrm>
            <a:off x="457200" y="1676400"/>
            <a:ext cx="5943600" cy="4525963"/>
          </a:xfrm>
        </p:spPr>
        <p:txBody>
          <a:bodyPr/>
          <a:lstStyle/>
          <a:p>
            <a:pPr marL="514350" indent="-514350">
              <a:buFont typeface="Calibri" pitchFamily="34" charset="0"/>
              <a:buAutoNum type="arabicPeriod"/>
            </a:pPr>
            <a:r>
              <a:rPr lang="en-US" dirty="0"/>
              <a:t>4x + 7y = 8   and     x = 2y – 1</a:t>
            </a:r>
          </a:p>
          <a:p>
            <a:pPr marL="514350" indent="-514350">
              <a:buFont typeface="Calibri" pitchFamily="34" charset="0"/>
              <a:buAutoNum type="arabicPeriod"/>
            </a:pPr>
            <a:endParaRPr lang="en-US" dirty="0"/>
          </a:p>
          <a:p>
            <a:pPr marL="514350" indent="-514350">
              <a:buFont typeface="Calibri" pitchFamily="34" charset="0"/>
              <a:buAutoNum type="arabicPeriod"/>
            </a:pPr>
            <a:r>
              <a:rPr lang="en-US" dirty="0"/>
              <a:t>2x + 3y = 10  and  2x – 3y = -2</a:t>
            </a:r>
          </a:p>
          <a:p>
            <a:pPr marL="514350" indent="-514350">
              <a:buFont typeface="Calibri" pitchFamily="34" charset="0"/>
              <a:buAutoNum type="arabicPeriod"/>
            </a:pPr>
            <a:endParaRPr lang="en-US" dirty="0"/>
          </a:p>
          <a:p>
            <a:pPr marL="514350" indent="-514350">
              <a:buFont typeface="Calibri" pitchFamily="34" charset="0"/>
              <a:buAutoNum type="arabicPeriod"/>
            </a:pPr>
            <a:r>
              <a:rPr lang="en-US" dirty="0"/>
              <a:t>2x + 3y = 10  and  5x + 6y = 7</a:t>
            </a:r>
          </a:p>
          <a:p>
            <a:pPr marL="514350" indent="-514350">
              <a:buFont typeface="Calibri" pitchFamily="34" charset="0"/>
              <a:buAutoNum type="arabicPeriod"/>
            </a:pPr>
            <a:endParaRPr lang="en-US" dirty="0"/>
          </a:p>
          <a:p>
            <a:pPr marL="514350" indent="-514350">
              <a:buFont typeface="Calibri" pitchFamily="34" charset="0"/>
              <a:buAutoNum type="arabicPeriod"/>
            </a:pPr>
            <a:r>
              <a:rPr lang="en-US" dirty="0"/>
              <a:t>4x + 7y = 8   and   3x + 19y = -12</a:t>
            </a:r>
          </a:p>
          <a:p>
            <a:pPr marL="514350" indent="-514350">
              <a:buFont typeface="Calibri" pitchFamily="34" charset="0"/>
              <a:buAutoNum type="arabicPeriod"/>
            </a:pPr>
            <a:endParaRPr lang="en-US" dirty="0"/>
          </a:p>
        </p:txBody>
      </p:sp>
      <p:sp>
        <p:nvSpPr>
          <p:cNvPr id="4" name="Content Placeholder 2"/>
          <p:cNvSpPr txBox="1">
            <a:spLocks/>
          </p:cNvSpPr>
          <p:nvPr/>
        </p:nvSpPr>
        <p:spPr bwMode="auto">
          <a:xfrm>
            <a:off x="685800" y="2380359"/>
            <a:ext cx="8458200" cy="470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400" i="1" dirty="0">
                <a:solidFill>
                  <a:prstClr val="black"/>
                </a:solidFill>
              </a:rPr>
              <a:t>Answer: Substitution. (Substitute </a:t>
            </a:r>
            <a:r>
              <a:rPr lang="en-US" sz="2400" i="1" dirty="0">
                <a:solidFill>
                  <a:srgbClr val="FF0000"/>
                </a:solidFill>
              </a:rPr>
              <a:t>2y-1</a:t>
            </a:r>
            <a:r>
              <a:rPr lang="en-US" sz="2400" i="1" dirty="0">
                <a:solidFill>
                  <a:prstClr val="black"/>
                </a:solidFill>
              </a:rPr>
              <a:t> in for </a:t>
            </a:r>
            <a:r>
              <a:rPr lang="en-US" sz="2400" i="1" dirty="0">
                <a:solidFill>
                  <a:srgbClr val="FF0000"/>
                </a:solidFill>
              </a:rPr>
              <a:t>x</a:t>
            </a:r>
            <a:r>
              <a:rPr lang="en-US" sz="2400" i="1" dirty="0">
                <a:solidFill>
                  <a:prstClr val="black"/>
                </a:solidFill>
              </a:rPr>
              <a:t> in 1</a:t>
            </a:r>
            <a:r>
              <a:rPr lang="en-US" sz="2400" i="1" baseline="30000" dirty="0">
                <a:solidFill>
                  <a:prstClr val="black"/>
                </a:solidFill>
              </a:rPr>
              <a:t>st</a:t>
            </a:r>
            <a:r>
              <a:rPr lang="en-US" sz="2400" i="1" dirty="0">
                <a:solidFill>
                  <a:prstClr val="black"/>
                </a:solidFill>
              </a:rPr>
              <a:t> equation.)</a:t>
            </a:r>
          </a:p>
          <a:p>
            <a:pPr marL="0" indent="0">
              <a:buFont typeface="Arial" charset="0"/>
              <a:buNone/>
            </a:pPr>
            <a:endParaRPr lang="en-US" sz="2400" i="1" dirty="0">
              <a:solidFill>
                <a:prstClr val="black"/>
              </a:solidFill>
            </a:endParaRPr>
          </a:p>
          <a:p>
            <a:pPr marL="0" indent="0">
              <a:buFont typeface="Arial" charset="0"/>
              <a:buNone/>
            </a:pPr>
            <a:r>
              <a:rPr lang="en-US" sz="2400" i="1" dirty="0">
                <a:solidFill>
                  <a:prstClr val="black"/>
                </a:solidFill>
              </a:rPr>
              <a:t>Answer: Elimination. (Just add the two equations together as they are, and </a:t>
            </a:r>
            <a:r>
              <a:rPr lang="en-US" sz="2400" i="1" dirty="0">
                <a:solidFill>
                  <a:srgbClr val="FF0000"/>
                </a:solidFill>
              </a:rPr>
              <a:t>y</a:t>
            </a:r>
            <a:r>
              <a:rPr lang="en-US" sz="2400" i="1" dirty="0">
                <a:solidFill>
                  <a:prstClr val="black"/>
                </a:solidFill>
              </a:rPr>
              <a:t> will be eliminated.)</a:t>
            </a:r>
          </a:p>
          <a:p>
            <a:pPr marL="514350" indent="-514350">
              <a:buFont typeface="Calibri" pitchFamily="34" charset="0"/>
              <a:buAutoNum type="arabicPeriod"/>
            </a:pPr>
            <a:endParaRPr lang="en-US" sz="2400" i="1" dirty="0">
              <a:solidFill>
                <a:prstClr val="black"/>
              </a:solidFill>
            </a:endParaRPr>
          </a:p>
          <a:p>
            <a:pPr marL="0" indent="0">
              <a:buFont typeface="Arial" charset="0"/>
              <a:buNone/>
            </a:pPr>
            <a:r>
              <a:rPr lang="en-US" sz="2400" i="1" dirty="0">
                <a:solidFill>
                  <a:prstClr val="black"/>
                </a:solidFill>
              </a:rPr>
              <a:t>Answer: Elimination. (Multiply 1</a:t>
            </a:r>
            <a:r>
              <a:rPr lang="en-US" sz="2400" i="1" baseline="30000" dirty="0">
                <a:solidFill>
                  <a:prstClr val="black"/>
                </a:solidFill>
              </a:rPr>
              <a:t>st</a:t>
            </a:r>
            <a:r>
              <a:rPr lang="en-US" sz="2400" i="1" dirty="0">
                <a:solidFill>
                  <a:prstClr val="black"/>
                </a:solidFill>
              </a:rPr>
              <a:t> equation by </a:t>
            </a:r>
            <a:r>
              <a:rPr lang="en-US" sz="2400" i="1" dirty="0">
                <a:solidFill>
                  <a:srgbClr val="FF0000"/>
                </a:solidFill>
              </a:rPr>
              <a:t>-2</a:t>
            </a:r>
            <a:r>
              <a:rPr lang="en-US" sz="2400" i="1" dirty="0">
                <a:solidFill>
                  <a:prstClr val="black"/>
                </a:solidFill>
              </a:rPr>
              <a:t>, then add to second equation to eliminate </a:t>
            </a:r>
            <a:r>
              <a:rPr lang="en-US" sz="2400" i="1" dirty="0">
                <a:solidFill>
                  <a:srgbClr val="FF0000"/>
                </a:solidFill>
              </a:rPr>
              <a:t>y</a:t>
            </a:r>
            <a:r>
              <a:rPr lang="en-US" sz="2400" i="1" dirty="0">
                <a:solidFill>
                  <a:prstClr val="black"/>
                </a:solidFill>
              </a:rPr>
              <a:t>.)</a:t>
            </a:r>
          </a:p>
          <a:p>
            <a:pPr marL="0" indent="0">
              <a:buFont typeface="Arial" charset="0"/>
              <a:buNone/>
            </a:pPr>
            <a:endParaRPr lang="en-US" sz="2400" i="1" dirty="0">
              <a:solidFill>
                <a:prstClr val="black"/>
              </a:solidFill>
            </a:endParaRPr>
          </a:p>
          <a:p>
            <a:pPr marL="0" indent="0">
              <a:buFont typeface="Arial" charset="0"/>
              <a:buNone/>
            </a:pPr>
            <a:r>
              <a:rPr lang="en-US" sz="1800" i="1" dirty="0">
                <a:solidFill>
                  <a:prstClr val="black"/>
                </a:solidFill>
              </a:rPr>
              <a:t>Answer: Elimination. (We’ll have to do  two multiplications no matter which variable we eliminate, but we can eliminate</a:t>
            </a:r>
            <a:r>
              <a:rPr lang="en-US" sz="1800" i="1" dirty="0">
                <a:solidFill>
                  <a:srgbClr val="FF0000"/>
                </a:solidFill>
              </a:rPr>
              <a:t> x </a:t>
            </a:r>
            <a:r>
              <a:rPr lang="en-US" sz="1800" i="1" dirty="0">
                <a:solidFill>
                  <a:prstClr val="black"/>
                </a:solidFill>
              </a:rPr>
              <a:t>using smaller numbers, so multiply first eqn. by 3 and second eqn. by -4, then add the resulting eqns. together to eliminate </a:t>
            </a:r>
            <a:r>
              <a:rPr lang="en-US" sz="1800" i="1" dirty="0">
                <a:solidFill>
                  <a:srgbClr val="FF0000"/>
                </a:solidFill>
              </a:rPr>
              <a:t>x</a:t>
            </a:r>
            <a:r>
              <a:rPr lang="en-US" sz="1800" i="1" dirty="0">
                <a:solidFill>
                  <a:prstClr val="black"/>
                </a:solidFill>
              </a:rPr>
              <a:t>.)</a:t>
            </a:r>
          </a:p>
          <a:p>
            <a:pPr marL="514350" indent="-514350">
              <a:buFont typeface="Calibri" pitchFamily="34" charset="0"/>
              <a:buAutoNum type="arabicPeriod"/>
            </a:pPr>
            <a:endParaRPr lang="en-US" sz="2400" i="1" dirty="0">
              <a:solidFill>
                <a:prstClr val="black"/>
              </a:solidFill>
            </a:endParaRPr>
          </a:p>
        </p:txBody>
      </p:sp>
    </p:spTree>
    <p:extLst>
      <p:ext uri="{BB962C8B-B14F-4D97-AF65-F5344CB8AC3E}">
        <p14:creationId xmlns:p14="http://schemas.microsoft.com/office/powerpoint/2010/main" val="28838939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609600" y="381000"/>
            <a:ext cx="7848600" cy="6096000"/>
          </a:xfrm>
        </p:spPr>
        <p:txBody>
          <a:bodyPr rtlCol="0">
            <a:normAutofit fontScale="85000" lnSpcReduction="20000"/>
          </a:bodyPr>
          <a:lstStyle/>
          <a:p>
            <a:pPr eaLnBrk="1" fontAlgn="auto" hangingPunct="1">
              <a:spcAft>
                <a:spcPts val="0"/>
              </a:spcAft>
              <a:buClr>
                <a:schemeClr val="tx2"/>
              </a:buClr>
              <a:buSzPct val="125000"/>
              <a:buFontTx/>
              <a:buChar char="•"/>
              <a:defRPr/>
            </a:pPr>
            <a:r>
              <a:rPr lang="en-US" dirty="0">
                <a:latin typeface="Times New Roman" pitchFamily="18" charset="0"/>
              </a:rPr>
              <a:t>In addition to the graphing and substitution methods you learned in the last two sections, a third method that can be used to solve systems of equations is called the </a:t>
            </a:r>
            <a:r>
              <a:rPr lang="en-US" b="1" i="1" dirty="0">
                <a:solidFill>
                  <a:schemeClr val="accent2"/>
                </a:solidFill>
                <a:latin typeface="Times New Roman" pitchFamily="18" charset="0"/>
              </a:rPr>
              <a:t>addition</a:t>
            </a:r>
            <a:r>
              <a:rPr lang="en-US" dirty="0">
                <a:latin typeface="Times New Roman" pitchFamily="18" charset="0"/>
              </a:rPr>
              <a:t> or </a:t>
            </a:r>
            <a:r>
              <a:rPr lang="en-US" b="1" i="1" dirty="0">
                <a:solidFill>
                  <a:schemeClr val="accent2"/>
                </a:solidFill>
                <a:latin typeface="Times New Roman" pitchFamily="18" charset="0"/>
              </a:rPr>
              <a:t>elimination method</a:t>
            </a:r>
            <a:r>
              <a:rPr lang="en-US" dirty="0">
                <a:latin typeface="Times New Roman" pitchFamily="18" charset="0"/>
              </a:rPr>
              <a:t>. </a:t>
            </a:r>
          </a:p>
          <a:p>
            <a:pPr eaLnBrk="1" fontAlgn="auto" hangingPunct="1">
              <a:spcAft>
                <a:spcPts val="0"/>
              </a:spcAft>
              <a:buClr>
                <a:schemeClr val="tx2"/>
              </a:buClr>
              <a:buSzPct val="125000"/>
              <a:buFontTx/>
              <a:buChar char="•"/>
              <a:defRPr/>
            </a:pPr>
            <a:r>
              <a:rPr lang="en-US" b="1" dirty="0">
                <a:solidFill>
                  <a:srgbClr val="0000FF"/>
                </a:solidFill>
                <a:latin typeface="Times New Roman" pitchFamily="18" charset="0"/>
              </a:rPr>
              <a:t>This method is probably the one you will use most often, so pay special attention to these next few slides!</a:t>
            </a:r>
          </a:p>
          <a:p>
            <a:pPr eaLnBrk="1" fontAlgn="auto" hangingPunct="1">
              <a:spcAft>
                <a:spcPts val="0"/>
              </a:spcAft>
              <a:buClr>
                <a:schemeClr val="tx2"/>
              </a:buClr>
              <a:buSzPct val="125000"/>
              <a:buFont typeface="Arial" charset="0"/>
              <a:buNone/>
              <a:defRPr/>
            </a:pPr>
            <a:endParaRPr lang="en-US" sz="1600" b="1" i="1" dirty="0">
              <a:solidFill>
                <a:srgbClr val="FC301A"/>
              </a:solidFill>
              <a:latin typeface="Times New Roman" pitchFamily="18" charset="0"/>
            </a:endParaRPr>
          </a:p>
          <a:p>
            <a:pPr eaLnBrk="1" fontAlgn="auto" hangingPunct="1">
              <a:spcAft>
                <a:spcPts val="0"/>
              </a:spcAft>
              <a:buClr>
                <a:schemeClr val="tx2"/>
              </a:buClr>
              <a:buSzPct val="125000"/>
              <a:buFontTx/>
              <a:buChar char="•"/>
              <a:defRPr/>
            </a:pPr>
            <a:r>
              <a:rPr lang="en-US" dirty="0">
                <a:latin typeface="Times New Roman" pitchFamily="18" charset="0"/>
              </a:rPr>
              <a:t>To use this method, you multiply one or both equations by numbers that will allow you to </a:t>
            </a:r>
            <a:r>
              <a:rPr lang="en-US" b="1" dirty="0">
                <a:solidFill>
                  <a:srgbClr val="FF0000"/>
                </a:solidFill>
                <a:latin typeface="Times New Roman" pitchFamily="18" charset="0"/>
              </a:rPr>
              <a:t>add</a:t>
            </a:r>
            <a:r>
              <a:rPr lang="en-US" dirty="0">
                <a:latin typeface="Times New Roman" pitchFamily="18" charset="0"/>
              </a:rPr>
              <a:t> the two equations together and </a:t>
            </a:r>
            <a:r>
              <a:rPr lang="en-US" b="1" dirty="0">
                <a:solidFill>
                  <a:srgbClr val="FF0000"/>
                </a:solidFill>
                <a:latin typeface="Times New Roman" pitchFamily="18" charset="0"/>
              </a:rPr>
              <a:t>eliminate</a:t>
            </a:r>
            <a:r>
              <a:rPr lang="en-US" dirty="0">
                <a:latin typeface="Times New Roman" pitchFamily="18" charset="0"/>
              </a:rPr>
              <a:t> one of the variables.</a:t>
            </a:r>
          </a:p>
          <a:p>
            <a:pPr eaLnBrk="1" fontAlgn="auto" hangingPunct="1">
              <a:spcAft>
                <a:spcPts val="0"/>
              </a:spcAft>
              <a:buClr>
                <a:schemeClr val="tx2"/>
              </a:buClr>
              <a:buSzPct val="125000"/>
              <a:buFont typeface="Arial" charset="0"/>
              <a:buNone/>
              <a:defRPr/>
            </a:pPr>
            <a:endParaRPr lang="en-US" sz="1400" dirty="0">
              <a:latin typeface="Times New Roman" pitchFamily="18" charset="0"/>
            </a:endParaRPr>
          </a:p>
          <a:p>
            <a:pPr eaLnBrk="1" fontAlgn="auto" hangingPunct="1">
              <a:spcAft>
                <a:spcPts val="0"/>
              </a:spcAft>
              <a:buClr>
                <a:schemeClr val="tx2"/>
              </a:buClr>
              <a:buSzPct val="125000"/>
              <a:buFontTx/>
              <a:buChar char="•"/>
              <a:defRPr/>
            </a:pPr>
            <a:r>
              <a:rPr lang="en-US" dirty="0">
                <a:latin typeface="Times New Roman" pitchFamily="18" charset="0"/>
              </a:rPr>
              <a:t>From that point on, the rest of the solution follows the same steps as the substitution method (solving for the one remaining variable, then plugging that back in to the original equations to get the value of the other variable.)</a:t>
            </a:r>
          </a:p>
        </p:txBody>
      </p:sp>
    </p:spTree>
    <p:extLst>
      <p:ext uri="{BB962C8B-B14F-4D97-AF65-F5344CB8AC3E}">
        <p14:creationId xmlns:p14="http://schemas.microsoft.com/office/powerpoint/2010/main" val="16486949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228600" y="304800"/>
            <a:ext cx="8686800" cy="6553200"/>
          </a:xfrm>
        </p:spPr>
        <p:txBody>
          <a:bodyPr/>
          <a:lstStyle/>
          <a:p>
            <a:pPr marL="533400" indent="-533400" eaLnBrk="1" hangingPunct="1">
              <a:lnSpc>
                <a:spcPct val="90000"/>
              </a:lnSpc>
              <a:buFontTx/>
              <a:buNone/>
            </a:pPr>
            <a:r>
              <a:rPr lang="en-US" b="1" i="1" dirty="0">
                <a:solidFill>
                  <a:schemeClr val="accent2"/>
                </a:solidFill>
                <a:latin typeface="Times New Roman" pitchFamily="18" charset="0"/>
              </a:rPr>
              <a:t>Steps in solving a system of linear equations                      by the </a:t>
            </a:r>
            <a:r>
              <a:rPr lang="en-US" b="1" i="1" u="sng" dirty="0">
                <a:solidFill>
                  <a:schemeClr val="accent2"/>
                </a:solidFill>
                <a:latin typeface="Times New Roman" pitchFamily="18" charset="0"/>
              </a:rPr>
              <a:t>addition</a:t>
            </a:r>
            <a:r>
              <a:rPr lang="en-US" b="1" i="1" dirty="0">
                <a:solidFill>
                  <a:schemeClr val="accent2"/>
                </a:solidFill>
                <a:latin typeface="Times New Roman" pitchFamily="18" charset="0"/>
              </a:rPr>
              <a:t> </a:t>
            </a:r>
            <a:r>
              <a:rPr lang="en-US" b="1" i="1" u="sng" dirty="0">
                <a:solidFill>
                  <a:schemeClr val="accent2"/>
                </a:solidFill>
                <a:latin typeface="Times New Roman" pitchFamily="18" charset="0"/>
              </a:rPr>
              <a:t>method</a:t>
            </a:r>
            <a:r>
              <a:rPr lang="en-US" b="1" i="1" dirty="0">
                <a:solidFill>
                  <a:schemeClr val="accent2"/>
                </a:solidFill>
                <a:latin typeface="Times New Roman" pitchFamily="18" charset="0"/>
              </a:rPr>
              <a:t>, also known as the </a:t>
            </a:r>
            <a:r>
              <a:rPr lang="en-US" b="1" i="1" u="sng" dirty="0">
                <a:solidFill>
                  <a:srgbClr val="FC301A"/>
                </a:solidFill>
                <a:latin typeface="Times New Roman" pitchFamily="18" charset="0"/>
              </a:rPr>
              <a:t>elimination</a:t>
            </a:r>
            <a:r>
              <a:rPr lang="en-US" b="1" i="1" dirty="0">
                <a:solidFill>
                  <a:schemeClr val="accent2"/>
                </a:solidFill>
                <a:latin typeface="Times New Roman" pitchFamily="18" charset="0"/>
              </a:rPr>
              <a:t> </a:t>
            </a:r>
            <a:r>
              <a:rPr lang="en-US" b="1" i="1" u="sng" dirty="0">
                <a:solidFill>
                  <a:srgbClr val="FC301A"/>
                </a:solidFill>
                <a:latin typeface="Times New Roman" pitchFamily="18" charset="0"/>
              </a:rPr>
              <a:t>method</a:t>
            </a:r>
            <a:r>
              <a:rPr lang="en-US" b="1" i="1" dirty="0">
                <a:solidFill>
                  <a:schemeClr val="accent2"/>
                </a:solidFill>
                <a:latin typeface="Times New Roman" pitchFamily="18" charset="0"/>
              </a:rPr>
              <a:t>:</a:t>
            </a:r>
          </a:p>
          <a:p>
            <a:pPr marL="533400" indent="-533400" eaLnBrk="1" hangingPunct="1">
              <a:lnSpc>
                <a:spcPct val="90000"/>
              </a:lnSpc>
              <a:buFontTx/>
              <a:buNone/>
            </a:pPr>
            <a:endParaRPr lang="en-US" sz="2000" b="1" i="1" dirty="0">
              <a:solidFill>
                <a:schemeClr val="accent2"/>
              </a:solidFill>
              <a:latin typeface="Times New Roman" pitchFamily="18" charset="0"/>
            </a:endParaRPr>
          </a:p>
          <a:p>
            <a:pPr marL="914400" lvl="1" indent="-457200" eaLnBrk="1" hangingPunct="1">
              <a:lnSpc>
                <a:spcPct val="90000"/>
              </a:lnSpc>
              <a:buFont typeface="Wingdings" pitchFamily="2" charset="2"/>
              <a:buAutoNum type="arabicParenR"/>
            </a:pPr>
            <a:r>
              <a:rPr lang="en-US" sz="2400" dirty="0">
                <a:latin typeface="Times New Roman" pitchFamily="18" charset="0"/>
              </a:rPr>
              <a:t>Rewrite each equation in </a:t>
            </a:r>
            <a:r>
              <a:rPr lang="en-US" sz="2400" b="1" u="sng" dirty="0">
                <a:solidFill>
                  <a:srgbClr val="FC301A"/>
                </a:solidFill>
                <a:latin typeface="Times New Roman" pitchFamily="18" charset="0"/>
              </a:rPr>
              <a:t>standard form</a:t>
            </a:r>
            <a:r>
              <a:rPr lang="en-US" sz="2400" dirty="0">
                <a:latin typeface="Times New Roman" pitchFamily="18" charset="0"/>
              </a:rPr>
              <a:t>, eliminating fraction coefficients.</a:t>
            </a:r>
          </a:p>
          <a:p>
            <a:pPr marL="914400" lvl="1" indent="-457200" eaLnBrk="1" hangingPunct="1">
              <a:lnSpc>
                <a:spcPct val="90000"/>
              </a:lnSpc>
              <a:buFont typeface="Wingdings" pitchFamily="2" charset="2"/>
              <a:buAutoNum type="arabicParenR"/>
            </a:pPr>
            <a:r>
              <a:rPr lang="en-US" sz="2400" dirty="0">
                <a:latin typeface="Times New Roman" pitchFamily="18" charset="0"/>
              </a:rPr>
              <a:t>If necessary, multiply one or both equations by a number so that the coefficients of either x or y are opposites.</a:t>
            </a:r>
          </a:p>
          <a:p>
            <a:pPr marL="914400" lvl="1" indent="-457200" eaLnBrk="1" hangingPunct="1">
              <a:lnSpc>
                <a:spcPct val="90000"/>
              </a:lnSpc>
              <a:buFont typeface="Wingdings" pitchFamily="2" charset="2"/>
              <a:buAutoNum type="arabicParenR"/>
            </a:pPr>
            <a:r>
              <a:rPr lang="en-US" sz="2400" dirty="0">
                <a:latin typeface="Times New Roman" pitchFamily="18" charset="0"/>
              </a:rPr>
              <a:t>Add the equations to eliminate the chosen variable.</a:t>
            </a:r>
          </a:p>
          <a:p>
            <a:pPr marL="914400" lvl="1" indent="-457200" eaLnBrk="1" hangingPunct="1">
              <a:lnSpc>
                <a:spcPct val="90000"/>
              </a:lnSpc>
              <a:buFont typeface="Wingdings" pitchFamily="2" charset="2"/>
              <a:buAutoNum type="arabicParenR"/>
            </a:pPr>
            <a:r>
              <a:rPr lang="en-US" sz="2400" dirty="0">
                <a:latin typeface="Times New Roman" pitchFamily="18" charset="0"/>
              </a:rPr>
              <a:t>Find the value of the remaining variable by solving the equation from step 3.</a:t>
            </a:r>
          </a:p>
          <a:p>
            <a:pPr marL="914400" lvl="1" indent="-457200" eaLnBrk="1" hangingPunct="1">
              <a:lnSpc>
                <a:spcPct val="90000"/>
              </a:lnSpc>
              <a:buFont typeface="Wingdings" pitchFamily="2" charset="2"/>
              <a:buAutoNum type="arabicParenR"/>
            </a:pPr>
            <a:r>
              <a:rPr lang="en-US" sz="2400" dirty="0">
                <a:latin typeface="Times New Roman" pitchFamily="18" charset="0"/>
              </a:rPr>
              <a:t>Find the value of the second variable by substituting the value found in step 4 into either original equation.</a:t>
            </a:r>
          </a:p>
          <a:p>
            <a:pPr marL="914400" lvl="1" indent="-457200" eaLnBrk="1" hangingPunct="1">
              <a:lnSpc>
                <a:spcPct val="90000"/>
              </a:lnSpc>
              <a:buFont typeface="Wingdings" pitchFamily="2" charset="2"/>
              <a:buAutoNum type="arabicParenR"/>
            </a:pPr>
            <a:r>
              <a:rPr lang="en-US" sz="2400" b="1" dirty="0">
                <a:solidFill>
                  <a:srgbClr val="FC301A"/>
                </a:solidFill>
                <a:latin typeface="Times New Roman" pitchFamily="18" charset="0"/>
              </a:rPr>
              <a:t>Check the proposed solution </a:t>
            </a:r>
            <a:r>
              <a:rPr lang="en-US" sz="2400" dirty="0">
                <a:latin typeface="Times New Roman" pitchFamily="18" charset="0"/>
              </a:rPr>
              <a:t>in the original equations. (</a:t>
            </a:r>
            <a:r>
              <a:rPr lang="en-US" sz="2400" b="1" u="sng" dirty="0">
                <a:latin typeface="Times New Roman" pitchFamily="18" charset="0"/>
              </a:rPr>
              <a:t>ALWAYS</a:t>
            </a:r>
            <a:r>
              <a:rPr lang="en-US" sz="2400" dirty="0">
                <a:latin typeface="Times New Roman" pitchFamily="18" charset="0"/>
              </a:rPr>
              <a:t> do this, since it’s very easy to make one of those annoying arithmetic mistakes in these kinds of problems!)</a:t>
            </a:r>
          </a:p>
        </p:txBody>
      </p:sp>
    </p:spTree>
    <p:extLst>
      <p:ext uri="{BB962C8B-B14F-4D97-AF65-F5344CB8AC3E}">
        <p14:creationId xmlns:p14="http://schemas.microsoft.com/office/powerpoint/2010/main" val="388938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81000" y="990600"/>
            <a:ext cx="8458200" cy="5181600"/>
          </a:xfrm>
        </p:spPr>
        <p:txBody>
          <a:bodyPr/>
          <a:lstStyle/>
          <a:p>
            <a:pPr eaLnBrk="1" hangingPunct="1">
              <a:buFontTx/>
              <a:buNone/>
            </a:pPr>
            <a:r>
              <a:rPr lang="en-US" sz="2800" dirty="0">
                <a:latin typeface="Times New Roman" pitchFamily="18" charset="0"/>
              </a:rPr>
              <a:t>Solve the following system of equations using the elimination method.</a:t>
            </a:r>
          </a:p>
          <a:p>
            <a:pPr lvl="1" eaLnBrk="1" hangingPunct="1">
              <a:buFont typeface="Wingdings" pitchFamily="2" charset="2"/>
              <a:buNone/>
            </a:pPr>
            <a:r>
              <a:rPr lang="en-US" sz="2400" dirty="0">
                <a:latin typeface="Times New Roman" pitchFamily="18" charset="0"/>
              </a:rPr>
              <a:t>			6</a:t>
            </a:r>
            <a:r>
              <a:rPr lang="en-US" sz="2400" i="1" dirty="0">
                <a:latin typeface="Times New Roman" pitchFamily="18" charset="0"/>
              </a:rPr>
              <a:t>x</a:t>
            </a:r>
            <a:r>
              <a:rPr lang="en-US" sz="2400" dirty="0">
                <a:latin typeface="Times New Roman" pitchFamily="18" charset="0"/>
              </a:rPr>
              <a:t> – 3</a:t>
            </a:r>
            <a:r>
              <a:rPr lang="en-US" sz="2400" i="1" dirty="0">
                <a:latin typeface="Times New Roman" pitchFamily="18" charset="0"/>
              </a:rPr>
              <a:t>y</a:t>
            </a:r>
            <a:r>
              <a:rPr lang="en-US" sz="2400" dirty="0">
                <a:latin typeface="Times New Roman" pitchFamily="18" charset="0"/>
              </a:rPr>
              <a:t> = -3   </a:t>
            </a:r>
            <a:r>
              <a:rPr lang="en-US" sz="2400" i="1" dirty="0">
                <a:latin typeface="Times New Roman" pitchFamily="18" charset="0"/>
              </a:rPr>
              <a:t>and</a:t>
            </a:r>
            <a:r>
              <a:rPr lang="en-US" sz="2400" dirty="0">
                <a:latin typeface="Times New Roman" pitchFamily="18" charset="0"/>
              </a:rPr>
              <a:t>   4</a:t>
            </a:r>
            <a:r>
              <a:rPr lang="en-US" sz="2400" i="1" dirty="0">
                <a:latin typeface="Times New Roman" pitchFamily="18" charset="0"/>
              </a:rPr>
              <a:t>x</a:t>
            </a:r>
            <a:r>
              <a:rPr lang="en-US" sz="2400" dirty="0">
                <a:latin typeface="Times New Roman" pitchFamily="18" charset="0"/>
              </a:rPr>
              <a:t> + 5</a:t>
            </a:r>
            <a:r>
              <a:rPr lang="en-US" sz="2400" i="1" dirty="0">
                <a:latin typeface="Times New Roman" pitchFamily="18" charset="0"/>
              </a:rPr>
              <a:t>y</a:t>
            </a:r>
            <a:r>
              <a:rPr lang="en-US" sz="2400" dirty="0">
                <a:latin typeface="Times New Roman" pitchFamily="18" charset="0"/>
              </a:rPr>
              <a:t> = -9</a:t>
            </a:r>
          </a:p>
          <a:p>
            <a:pPr marL="0" indent="0" eaLnBrk="1" hangingPunct="1">
              <a:buClr>
                <a:schemeClr val="tx2"/>
              </a:buClr>
              <a:buSzPct val="50000"/>
              <a:buNone/>
            </a:pPr>
            <a:r>
              <a:rPr lang="en-US" sz="2800" b="1" dirty="0">
                <a:solidFill>
                  <a:srgbClr val="0000FF"/>
                </a:solidFill>
                <a:latin typeface="Times New Roman" pitchFamily="18" charset="0"/>
              </a:rPr>
              <a:t>SOLUTION:</a:t>
            </a:r>
            <a:r>
              <a:rPr lang="en-US" sz="2800" dirty="0">
                <a:latin typeface="Times New Roman" pitchFamily="18" charset="0"/>
              </a:rPr>
              <a:t> Multiply both sides of the first equation by 5 and the second equation by 3. </a:t>
            </a:r>
            <a:r>
              <a:rPr lang="en-US" sz="1800" i="1" dirty="0">
                <a:solidFill>
                  <a:srgbClr val="FF0000"/>
                </a:solidFill>
                <a:latin typeface="Times New Roman" pitchFamily="18" charset="0"/>
              </a:rPr>
              <a:t>(NOTE: It’s easier to eliminate </a:t>
            </a:r>
            <a:r>
              <a:rPr lang="en-US" sz="1800" i="1" dirty="0">
                <a:latin typeface="Times New Roman" pitchFamily="18" charset="0"/>
              </a:rPr>
              <a:t>y</a:t>
            </a:r>
            <a:r>
              <a:rPr lang="en-US" sz="1800" i="1" dirty="0">
                <a:solidFill>
                  <a:srgbClr val="FF0000"/>
                </a:solidFill>
                <a:latin typeface="Times New Roman" pitchFamily="18" charset="0"/>
              </a:rPr>
              <a:t>, since the coefficients already have opposite signs so we don’t need to multiply by any negatives. We would get the same solution, however, if we choose to multiply the first equation by 2 and the second one by -3 to eliminate the </a:t>
            </a:r>
            <a:r>
              <a:rPr lang="en-US" sz="1800" i="1" dirty="0">
                <a:latin typeface="Times New Roman" pitchFamily="18" charset="0"/>
              </a:rPr>
              <a:t>x</a:t>
            </a:r>
            <a:r>
              <a:rPr lang="en-US" sz="1800" i="1" dirty="0">
                <a:solidFill>
                  <a:srgbClr val="FF0000"/>
                </a:solidFill>
                <a:latin typeface="Times New Roman" pitchFamily="18" charset="0"/>
              </a:rPr>
              <a:t> terms.)</a:t>
            </a:r>
          </a:p>
          <a:p>
            <a:pPr lvl="1" eaLnBrk="1" hangingPunct="1">
              <a:buFont typeface="Wingdings" pitchFamily="2" charset="2"/>
              <a:buNone/>
            </a:pPr>
            <a:r>
              <a:rPr lang="en-US" sz="2400" dirty="0">
                <a:latin typeface="Times New Roman" pitchFamily="18" charset="0"/>
              </a:rPr>
              <a:t>		First equation,</a:t>
            </a:r>
          </a:p>
          <a:p>
            <a:pPr lvl="1" eaLnBrk="1" hangingPunct="1">
              <a:buFont typeface="Wingdings" pitchFamily="2" charset="2"/>
              <a:buNone/>
            </a:pPr>
            <a:r>
              <a:rPr lang="en-US" sz="2400" dirty="0">
                <a:latin typeface="Times New Roman" pitchFamily="18" charset="0"/>
              </a:rPr>
              <a:t>			5(6</a:t>
            </a:r>
            <a:r>
              <a:rPr lang="en-US" sz="2400" i="1" dirty="0">
                <a:latin typeface="Times New Roman" pitchFamily="18" charset="0"/>
              </a:rPr>
              <a:t>x</a:t>
            </a:r>
            <a:r>
              <a:rPr lang="en-US" sz="2400" dirty="0">
                <a:latin typeface="Times New Roman" pitchFamily="18" charset="0"/>
              </a:rPr>
              <a:t> – 3</a:t>
            </a:r>
            <a:r>
              <a:rPr lang="en-US" sz="2400" i="1" dirty="0">
                <a:latin typeface="Times New Roman" pitchFamily="18" charset="0"/>
              </a:rPr>
              <a:t>y</a:t>
            </a:r>
            <a:r>
              <a:rPr lang="en-US" sz="2400" dirty="0">
                <a:latin typeface="Times New Roman" pitchFamily="18" charset="0"/>
              </a:rPr>
              <a:t>) = 5(-3)</a:t>
            </a:r>
          </a:p>
          <a:p>
            <a:pPr lvl="1" eaLnBrk="1" hangingPunct="1">
              <a:buFont typeface="Wingdings" pitchFamily="2" charset="2"/>
              <a:buNone/>
            </a:pPr>
            <a:r>
              <a:rPr lang="en-US" sz="2400" dirty="0">
                <a:latin typeface="Times New Roman" pitchFamily="18" charset="0"/>
              </a:rPr>
              <a:t>			 30</a:t>
            </a:r>
            <a:r>
              <a:rPr lang="en-US" sz="2400" i="1" dirty="0">
                <a:latin typeface="Times New Roman" pitchFamily="18" charset="0"/>
              </a:rPr>
              <a:t>x</a:t>
            </a:r>
            <a:r>
              <a:rPr lang="en-US" sz="2400" dirty="0">
                <a:latin typeface="Times New Roman" pitchFamily="18" charset="0"/>
              </a:rPr>
              <a:t> – 15</a:t>
            </a:r>
            <a:r>
              <a:rPr lang="en-US" sz="2400" i="1" dirty="0">
                <a:latin typeface="Times New Roman" pitchFamily="18" charset="0"/>
              </a:rPr>
              <a:t>y</a:t>
            </a:r>
            <a:r>
              <a:rPr lang="en-US" sz="2400" dirty="0">
                <a:latin typeface="Times New Roman" pitchFamily="18" charset="0"/>
              </a:rPr>
              <a:t> = -15      </a:t>
            </a:r>
            <a:r>
              <a:rPr lang="en-US" sz="2000" dirty="0">
                <a:solidFill>
                  <a:schemeClr val="tx2"/>
                </a:solidFill>
                <a:latin typeface="Times New Roman" pitchFamily="18" charset="0"/>
              </a:rPr>
              <a:t>(use the distributive property)</a:t>
            </a:r>
            <a:endParaRPr lang="en-US" sz="2400" dirty="0">
              <a:latin typeface="Times New Roman" pitchFamily="18" charset="0"/>
            </a:endParaRPr>
          </a:p>
          <a:p>
            <a:pPr lvl="1" eaLnBrk="1" hangingPunct="1">
              <a:buFont typeface="Wingdings" pitchFamily="2" charset="2"/>
              <a:buNone/>
            </a:pPr>
            <a:r>
              <a:rPr lang="en-US" sz="2400" dirty="0">
                <a:latin typeface="Times New Roman" pitchFamily="18" charset="0"/>
              </a:rPr>
              <a:t>		Second equation,</a:t>
            </a:r>
          </a:p>
          <a:p>
            <a:pPr lvl="1" eaLnBrk="1" hangingPunct="1">
              <a:buFont typeface="Wingdings" pitchFamily="2" charset="2"/>
              <a:buNone/>
            </a:pPr>
            <a:r>
              <a:rPr lang="en-US" sz="2400" dirty="0">
                <a:latin typeface="Times New Roman" pitchFamily="18" charset="0"/>
              </a:rPr>
              <a:t>			3(4</a:t>
            </a:r>
            <a:r>
              <a:rPr lang="en-US" sz="2400" i="1" dirty="0">
                <a:latin typeface="Times New Roman" pitchFamily="18" charset="0"/>
              </a:rPr>
              <a:t>x</a:t>
            </a:r>
            <a:r>
              <a:rPr lang="en-US" sz="2400" dirty="0">
                <a:latin typeface="Times New Roman" pitchFamily="18" charset="0"/>
              </a:rPr>
              <a:t> + 5</a:t>
            </a:r>
            <a:r>
              <a:rPr lang="en-US" sz="2400" i="1" dirty="0">
                <a:latin typeface="Times New Roman" pitchFamily="18" charset="0"/>
              </a:rPr>
              <a:t>y</a:t>
            </a:r>
            <a:r>
              <a:rPr lang="en-US" sz="2400" dirty="0">
                <a:latin typeface="Times New Roman" pitchFamily="18" charset="0"/>
              </a:rPr>
              <a:t>) = 3(-9)</a:t>
            </a:r>
          </a:p>
          <a:p>
            <a:pPr lvl="1" eaLnBrk="1" hangingPunct="1">
              <a:buFont typeface="Wingdings" pitchFamily="2" charset="2"/>
              <a:buNone/>
            </a:pPr>
            <a:r>
              <a:rPr lang="en-US" sz="2400" dirty="0">
                <a:latin typeface="Times New Roman" pitchFamily="18" charset="0"/>
              </a:rPr>
              <a:t>			 12</a:t>
            </a:r>
            <a:r>
              <a:rPr lang="en-US" sz="2400" i="1" dirty="0">
                <a:latin typeface="Times New Roman" pitchFamily="18" charset="0"/>
              </a:rPr>
              <a:t>x</a:t>
            </a:r>
            <a:r>
              <a:rPr lang="en-US" sz="2400" dirty="0">
                <a:latin typeface="Times New Roman" pitchFamily="18" charset="0"/>
              </a:rPr>
              <a:t> + 15</a:t>
            </a:r>
            <a:r>
              <a:rPr lang="en-US" sz="2400" i="1" dirty="0">
                <a:latin typeface="Times New Roman" pitchFamily="18" charset="0"/>
              </a:rPr>
              <a:t>y</a:t>
            </a:r>
            <a:r>
              <a:rPr lang="en-US" sz="2400" dirty="0">
                <a:latin typeface="Times New Roman" pitchFamily="18" charset="0"/>
              </a:rPr>
              <a:t> = -27      </a:t>
            </a:r>
            <a:r>
              <a:rPr lang="en-US" sz="2000" dirty="0">
                <a:solidFill>
                  <a:schemeClr val="tx2"/>
                </a:solidFill>
                <a:latin typeface="Times New Roman" pitchFamily="18" charset="0"/>
              </a:rPr>
              <a:t>(use the distributive property)</a:t>
            </a:r>
          </a:p>
        </p:txBody>
      </p:sp>
      <p:grpSp>
        <p:nvGrpSpPr>
          <p:cNvPr id="2" name="Group 5"/>
          <p:cNvGrpSpPr>
            <a:grpSpLocks/>
          </p:cNvGrpSpPr>
          <p:nvPr/>
        </p:nvGrpSpPr>
        <p:grpSpPr bwMode="auto">
          <a:xfrm>
            <a:off x="304800" y="152400"/>
            <a:ext cx="1905000" cy="762000"/>
            <a:chOff x="192" y="240"/>
            <a:chExt cx="1200" cy="480"/>
          </a:xfrm>
          <a:solidFill>
            <a:srgbClr val="FFFF00"/>
          </a:solidFill>
        </p:grpSpPr>
        <p:sp>
          <p:nvSpPr>
            <p:cNvPr id="63494" name="Rectangle 6"/>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auto">
                <a:spcBef>
                  <a:spcPts val="0"/>
                </a:spcBef>
                <a:spcAft>
                  <a:spcPts val="0"/>
                </a:spcAft>
                <a:defRPr/>
              </a:pPr>
              <a:endParaRPr lang="en-US" sz="1800">
                <a:solidFill>
                  <a:prstClr val="black"/>
                </a:solidFill>
                <a:latin typeface="Calibri"/>
              </a:endParaRPr>
            </a:p>
          </p:txBody>
        </p:sp>
        <p:sp>
          <p:nvSpPr>
            <p:cNvPr id="63495" name="Text Box 7"/>
            <p:cNvSpPr txBox="1">
              <a:spLocks noChangeArrowheads="1"/>
            </p:cNvSpPr>
            <p:nvPr/>
          </p:nvSpPr>
          <p:spPr bwMode="auto">
            <a:xfrm>
              <a:off x="240" y="288"/>
              <a:ext cx="1100" cy="365"/>
            </a:xfrm>
            <a:prstGeom prst="rect">
              <a:avLst/>
            </a:prstGeom>
            <a:grpFill/>
            <a:ln w="9525">
              <a:noFill/>
              <a:miter lim="800000"/>
              <a:headEnd/>
              <a:tailEnd/>
            </a:ln>
            <a:effectLst/>
          </p:spPr>
          <p:txBody>
            <a:bodyPr>
              <a:spAutoFit/>
            </a:bodyPr>
            <a:lstStyle/>
            <a:p>
              <a:pPr fontAlgn="auto">
                <a:spcBef>
                  <a:spcPct val="50000"/>
                </a:spcBef>
                <a:spcAft>
                  <a:spcPts val="0"/>
                </a:spcAft>
                <a:defRPr/>
              </a:pPr>
              <a:r>
                <a:rPr lang="en-US" sz="3200" b="1" dirty="0">
                  <a:solidFill>
                    <a:srgbClr val="422100"/>
                  </a:solidFill>
                  <a:latin typeface="Calibri"/>
                </a:rPr>
                <a:t>Example</a:t>
              </a:r>
            </a:p>
          </p:txBody>
        </p:sp>
      </p:grpSp>
    </p:spTree>
    <p:extLst>
      <p:ext uri="{BB962C8B-B14F-4D97-AF65-F5344CB8AC3E}">
        <p14:creationId xmlns:p14="http://schemas.microsoft.com/office/powerpoint/2010/main" val="31298675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381000" y="1676400"/>
            <a:ext cx="8458200" cy="2667000"/>
          </a:xfrm>
        </p:spPr>
        <p:txBody>
          <a:bodyPr/>
          <a:lstStyle/>
          <a:p>
            <a:pPr eaLnBrk="1" hangingPunct="1">
              <a:lnSpc>
                <a:spcPct val="90000"/>
              </a:lnSpc>
              <a:buClr>
                <a:schemeClr val="tx2"/>
              </a:buClr>
              <a:buSzPct val="125000"/>
              <a:buFontTx/>
              <a:buChar char="•"/>
            </a:pPr>
            <a:r>
              <a:rPr lang="en-US" sz="2800">
                <a:latin typeface="Times New Roman" pitchFamily="18" charset="0"/>
              </a:rPr>
              <a:t>Combine the two resulting equations (eliminating the variable </a:t>
            </a:r>
            <a:r>
              <a:rPr lang="en-US" sz="2800" i="1">
                <a:latin typeface="Times New Roman" pitchFamily="18" charset="0"/>
              </a:rPr>
              <a:t>y</a:t>
            </a:r>
            <a:r>
              <a:rPr lang="en-US" sz="2800">
                <a:latin typeface="Times New Roman" pitchFamily="18" charset="0"/>
              </a:rPr>
              <a:t>).</a:t>
            </a:r>
          </a:p>
          <a:p>
            <a:pPr lvl="1" eaLnBrk="1" hangingPunct="1">
              <a:lnSpc>
                <a:spcPct val="90000"/>
              </a:lnSpc>
              <a:buFont typeface="Wingdings" pitchFamily="2" charset="2"/>
              <a:buNone/>
            </a:pPr>
            <a:r>
              <a:rPr lang="en-US" sz="2400">
                <a:latin typeface="Times New Roman" pitchFamily="18" charset="0"/>
              </a:rPr>
              <a:t>			 30</a:t>
            </a:r>
            <a:r>
              <a:rPr lang="en-US" sz="2400" i="1">
                <a:latin typeface="Times New Roman" pitchFamily="18" charset="0"/>
              </a:rPr>
              <a:t>x</a:t>
            </a:r>
            <a:r>
              <a:rPr lang="en-US" sz="2400">
                <a:latin typeface="Times New Roman" pitchFamily="18" charset="0"/>
              </a:rPr>
              <a:t> – 15</a:t>
            </a:r>
            <a:r>
              <a:rPr lang="en-US" sz="2400" i="1">
                <a:latin typeface="Times New Roman" pitchFamily="18" charset="0"/>
              </a:rPr>
              <a:t>y</a:t>
            </a:r>
            <a:r>
              <a:rPr lang="en-US" sz="2400">
                <a:latin typeface="Times New Roman" pitchFamily="18" charset="0"/>
              </a:rPr>
              <a:t> = -15 </a:t>
            </a:r>
          </a:p>
          <a:p>
            <a:pPr lvl="1" eaLnBrk="1" hangingPunct="1">
              <a:lnSpc>
                <a:spcPct val="90000"/>
              </a:lnSpc>
              <a:buFont typeface="Wingdings" pitchFamily="2" charset="2"/>
              <a:buNone/>
            </a:pPr>
            <a:r>
              <a:rPr lang="en-US" sz="2400">
                <a:latin typeface="Times New Roman" pitchFamily="18" charset="0"/>
              </a:rPr>
              <a:t>			 </a:t>
            </a:r>
            <a:r>
              <a:rPr lang="en-US" sz="2400" u="sng">
                <a:latin typeface="Times New Roman" pitchFamily="18" charset="0"/>
              </a:rPr>
              <a:t>12</a:t>
            </a:r>
            <a:r>
              <a:rPr lang="en-US" sz="2400" i="1" u="sng">
                <a:latin typeface="Times New Roman" pitchFamily="18" charset="0"/>
              </a:rPr>
              <a:t>x</a:t>
            </a:r>
            <a:r>
              <a:rPr lang="en-US" sz="2400" u="sng">
                <a:latin typeface="Times New Roman" pitchFamily="18" charset="0"/>
              </a:rPr>
              <a:t> + 15</a:t>
            </a:r>
            <a:r>
              <a:rPr lang="en-US" sz="2400" i="1" u="sng">
                <a:latin typeface="Times New Roman" pitchFamily="18" charset="0"/>
              </a:rPr>
              <a:t>y</a:t>
            </a:r>
            <a:r>
              <a:rPr lang="en-US" sz="2400" u="sng">
                <a:latin typeface="Times New Roman" pitchFamily="18" charset="0"/>
              </a:rPr>
              <a:t> = -27</a:t>
            </a:r>
            <a:r>
              <a:rPr lang="en-US" sz="2400">
                <a:latin typeface="Times New Roman" pitchFamily="18" charset="0"/>
              </a:rPr>
              <a:t> </a:t>
            </a:r>
          </a:p>
          <a:p>
            <a:pPr lvl="1" eaLnBrk="1" hangingPunct="1">
              <a:lnSpc>
                <a:spcPct val="90000"/>
              </a:lnSpc>
              <a:buFont typeface="Wingdings" pitchFamily="2" charset="2"/>
              <a:buNone/>
            </a:pPr>
            <a:r>
              <a:rPr lang="en-US" sz="2400">
                <a:latin typeface="Times New Roman" pitchFamily="18" charset="0"/>
              </a:rPr>
              <a:t>			 42</a:t>
            </a:r>
            <a:r>
              <a:rPr lang="en-US" sz="2400" i="1">
                <a:latin typeface="Times New Roman" pitchFamily="18" charset="0"/>
              </a:rPr>
              <a:t>x</a:t>
            </a:r>
            <a:r>
              <a:rPr lang="en-US" sz="2400">
                <a:latin typeface="Times New Roman" pitchFamily="18" charset="0"/>
              </a:rPr>
              <a:t>           = -42</a:t>
            </a:r>
          </a:p>
          <a:p>
            <a:pPr lvl="1" eaLnBrk="1" hangingPunct="1">
              <a:lnSpc>
                <a:spcPct val="90000"/>
              </a:lnSpc>
              <a:buFont typeface="Wingdings" pitchFamily="2" charset="2"/>
              <a:buNone/>
            </a:pPr>
            <a:r>
              <a:rPr lang="en-US" sz="2400">
                <a:latin typeface="Times New Roman" pitchFamily="18" charset="0"/>
              </a:rPr>
              <a:t>				     </a:t>
            </a:r>
            <a:r>
              <a:rPr lang="en-US" sz="2400" i="1">
                <a:latin typeface="Times New Roman" pitchFamily="18" charset="0"/>
              </a:rPr>
              <a:t>x</a:t>
            </a:r>
            <a:r>
              <a:rPr lang="en-US" sz="2400">
                <a:latin typeface="Times New Roman" pitchFamily="18" charset="0"/>
              </a:rPr>
              <a:t> = -1      </a:t>
            </a:r>
            <a:r>
              <a:rPr lang="en-US" sz="2000">
                <a:solidFill>
                  <a:schemeClr val="tx2"/>
                </a:solidFill>
                <a:latin typeface="Times New Roman" pitchFamily="18" charset="0"/>
              </a:rPr>
              <a:t>(divide both sides by 42)</a:t>
            </a:r>
            <a:endParaRPr lang="en-US" sz="2400">
              <a:latin typeface="Times New Roman" pitchFamily="18" charset="0"/>
            </a:endParaRPr>
          </a:p>
        </p:txBody>
      </p:sp>
      <p:grpSp>
        <p:nvGrpSpPr>
          <p:cNvPr id="2" name="Group 5"/>
          <p:cNvGrpSpPr>
            <a:grpSpLocks/>
          </p:cNvGrpSpPr>
          <p:nvPr/>
        </p:nvGrpSpPr>
        <p:grpSpPr bwMode="auto">
          <a:xfrm>
            <a:off x="304800" y="381000"/>
            <a:ext cx="3133725" cy="762000"/>
            <a:chOff x="192" y="240"/>
            <a:chExt cx="1974" cy="480"/>
          </a:xfrm>
          <a:solidFill>
            <a:srgbClr val="FFFF00"/>
          </a:solidFill>
        </p:grpSpPr>
        <p:sp>
          <p:nvSpPr>
            <p:cNvPr id="65542" name="Rectangle 6"/>
            <p:cNvSpPr>
              <a:spLocks noChangeArrowheads="1"/>
            </p:cNvSpPr>
            <p:nvPr/>
          </p:nvSpPr>
          <p:spPr bwMode="auto">
            <a:xfrm>
              <a:off x="192" y="240"/>
              <a:ext cx="1974" cy="480"/>
            </a:xfrm>
            <a:prstGeom prst="rect">
              <a:avLst/>
            </a:prstGeom>
            <a:grpFill/>
            <a:ln w="9525">
              <a:solidFill>
                <a:schemeClr val="tx1"/>
              </a:solidFill>
              <a:miter lim="800000"/>
              <a:headEnd/>
              <a:tailEnd/>
            </a:ln>
            <a:effectLst/>
          </p:spPr>
          <p:txBody>
            <a:bodyPr wrap="none" anchor="ctr"/>
            <a:lstStyle/>
            <a:p>
              <a:pPr fontAlgn="auto">
                <a:spcBef>
                  <a:spcPts val="0"/>
                </a:spcBef>
                <a:spcAft>
                  <a:spcPts val="0"/>
                </a:spcAft>
                <a:defRPr/>
              </a:pPr>
              <a:endParaRPr lang="en-US" sz="1800">
                <a:solidFill>
                  <a:prstClr val="black"/>
                </a:solidFill>
                <a:latin typeface="Calibri"/>
              </a:endParaRPr>
            </a:p>
          </p:txBody>
        </p:sp>
        <p:sp>
          <p:nvSpPr>
            <p:cNvPr id="65543" name="Text Box 7"/>
            <p:cNvSpPr txBox="1">
              <a:spLocks noChangeArrowheads="1"/>
            </p:cNvSpPr>
            <p:nvPr/>
          </p:nvSpPr>
          <p:spPr bwMode="auto">
            <a:xfrm>
              <a:off x="240" y="288"/>
              <a:ext cx="1893" cy="365"/>
            </a:xfrm>
            <a:prstGeom prst="rect">
              <a:avLst/>
            </a:prstGeom>
            <a:grpFill/>
            <a:ln w="9525">
              <a:noFill/>
              <a:miter lim="800000"/>
              <a:headEnd/>
              <a:tailEnd/>
            </a:ln>
            <a:effectLst/>
          </p:spPr>
          <p:txBody>
            <a:bodyPr>
              <a:spAutoFit/>
            </a:bodyPr>
            <a:lstStyle/>
            <a:p>
              <a:pPr fontAlgn="auto">
                <a:spcBef>
                  <a:spcPct val="50000"/>
                </a:spcBef>
                <a:spcAft>
                  <a:spcPts val="0"/>
                </a:spcAft>
                <a:defRPr/>
              </a:pPr>
              <a:r>
                <a:rPr lang="en-US" sz="3200" b="1" dirty="0">
                  <a:solidFill>
                    <a:srgbClr val="422100"/>
                  </a:solidFill>
                  <a:latin typeface="Calibri"/>
                </a:rPr>
                <a:t>Example (cont.)</a:t>
              </a:r>
            </a:p>
          </p:txBody>
        </p:sp>
      </p:grpSp>
    </p:spTree>
    <p:extLst>
      <p:ext uri="{BB962C8B-B14F-4D97-AF65-F5344CB8AC3E}">
        <p14:creationId xmlns:p14="http://schemas.microsoft.com/office/powerpoint/2010/main" val="23440013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381000" y="1676400"/>
            <a:ext cx="8305800" cy="4572000"/>
          </a:xfrm>
        </p:spPr>
        <p:txBody>
          <a:bodyPr/>
          <a:lstStyle/>
          <a:p>
            <a:pPr eaLnBrk="1" hangingPunct="1">
              <a:buClr>
                <a:schemeClr val="tx2"/>
              </a:buClr>
              <a:buSzPct val="125000"/>
              <a:buFontTx/>
              <a:buChar char="•"/>
            </a:pPr>
            <a:r>
              <a:rPr lang="en-US" sz="2800">
                <a:latin typeface="Times New Roman" pitchFamily="18" charset="0"/>
              </a:rPr>
              <a:t>Substitute the value for x into one of the original equations.</a:t>
            </a:r>
          </a:p>
          <a:p>
            <a:pPr lvl="1" eaLnBrk="1" hangingPunct="1">
              <a:buFont typeface="Wingdings" pitchFamily="2" charset="2"/>
              <a:buNone/>
            </a:pPr>
            <a:r>
              <a:rPr lang="en-US" sz="2400">
                <a:latin typeface="Times New Roman" pitchFamily="18" charset="0"/>
              </a:rPr>
              <a:t>		    6</a:t>
            </a:r>
            <a:r>
              <a:rPr lang="en-US" sz="2400" i="1">
                <a:latin typeface="Times New Roman" pitchFamily="18" charset="0"/>
              </a:rPr>
              <a:t>x</a:t>
            </a:r>
            <a:r>
              <a:rPr lang="en-US" sz="2400">
                <a:latin typeface="Times New Roman" pitchFamily="18" charset="0"/>
              </a:rPr>
              <a:t> – 3</a:t>
            </a:r>
            <a:r>
              <a:rPr lang="en-US" sz="2400" i="1">
                <a:latin typeface="Times New Roman" pitchFamily="18" charset="0"/>
              </a:rPr>
              <a:t>y</a:t>
            </a:r>
            <a:r>
              <a:rPr lang="en-US" sz="2400">
                <a:latin typeface="Times New Roman" pitchFamily="18" charset="0"/>
              </a:rPr>
              <a:t> = -3 </a:t>
            </a:r>
          </a:p>
          <a:p>
            <a:pPr lvl="1" eaLnBrk="1" hangingPunct="1">
              <a:buFont typeface="Wingdings" pitchFamily="2" charset="2"/>
              <a:buNone/>
            </a:pPr>
            <a:r>
              <a:rPr lang="en-US" sz="2400">
                <a:latin typeface="Times New Roman" pitchFamily="18" charset="0"/>
              </a:rPr>
              <a:t>		6(-1) – 3</a:t>
            </a:r>
            <a:r>
              <a:rPr lang="en-US" sz="2400" i="1">
                <a:latin typeface="Times New Roman" pitchFamily="18" charset="0"/>
              </a:rPr>
              <a:t>y</a:t>
            </a:r>
            <a:r>
              <a:rPr lang="en-US" sz="2400">
                <a:latin typeface="Times New Roman" pitchFamily="18" charset="0"/>
              </a:rPr>
              <a:t> = -3        </a:t>
            </a:r>
            <a:r>
              <a:rPr lang="en-US" sz="2000">
                <a:solidFill>
                  <a:schemeClr val="tx2"/>
                </a:solidFill>
                <a:latin typeface="Times New Roman" pitchFamily="18" charset="0"/>
              </a:rPr>
              <a:t>(replace the </a:t>
            </a:r>
            <a:r>
              <a:rPr lang="en-US" sz="2000" i="1">
                <a:solidFill>
                  <a:schemeClr val="tx2"/>
                </a:solidFill>
                <a:latin typeface="Times New Roman" pitchFamily="18" charset="0"/>
              </a:rPr>
              <a:t>x</a:t>
            </a:r>
            <a:r>
              <a:rPr lang="en-US" sz="2000">
                <a:solidFill>
                  <a:schemeClr val="tx2"/>
                </a:solidFill>
                <a:latin typeface="Times New Roman" pitchFamily="18" charset="0"/>
              </a:rPr>
              <a:t> value in the first equation)</a:t>
            </a:r>
            <a:endParaRPr lang="en-US" sz="2400">
              <a:latin typeface="Times New Roman" pitchFamily="18" charset="0"/>
            </a:endParaRPr>
          </a:p>
          <a:p>
            <a:pPr lvl="1" eaLnBrk="1" hangingPunct="1">
              <a:buFont typeface="Wingdings" pitchFamily="2" charset="2"/>
              <a:buNone/>
            </a:pPr>
            <a:r>
              <a:rPr lang="en-US" sz="2400">
                <a:latin typeface="Times New Roman" pitchFamily="18" charset="0"/>
              </a:rPr>
              <a:t>		     -6 – 3</a:t>
            </a:r>
            <a:r>
              <a:rPr lang="en-US" sz="2400" i="1">
                <a:latin typeface="Times New Roman" pitchFamily="18" charset="0"/>
              </a:rPr>
              <a:t>y</a:t>
            </a:r>
            <a:r>
              <a:rPr lang="en-US" sz="2400">
                <a:latin typeface="Times New Roman" pitchFamily="18" charset="0"/>
              </a:rPr>
              <a:t> = -3        </a:t>
            </a:r>
            <a:r>
              <a:rPr lang="en-US" sz="2000">
                <a:solidFill>
                  <a:schemeClr val="tx2"/>
                </a:solidFill>
                <a:latin typeface="Times New Roman" pitchFamily="18" charset="0"/>
              </a:rPr>
              <a:t>(simplify the left side)</a:t>
            </a:r>
            <a:endParaRPr lang="en-US" sz="2400">
              <a:latin typeface="Times New Roman" pitchFamily="18" charset="0"/>
            </a:endParaRPr>
          </a:p>
          <a:p>
            <a:pPr lvl="1" eaLnBrk="1" hangingPunct="1">
              <a:buFont typeface="Wingdings" pitchFamily="2" charset="2"/>
              <a:buNone/>
            </a:pPr>
            <a:r>
              <a:rPr lang="en-US" sz="2400">
                <a:latin typeface="Times New Roman" pitchFamily="18" charset="0"/>
              </a:rPr>
              <a:t>		           -3</a:t>
            </a:r>
            <a:r>
              <a:rPr lang="en-US" sz="2400" i="1">
                <a:latin typeface="Times New Roman" pitchFamily="18" charset="0"/>
              </a:rPr>
              <a:t>y</a:t>
            </a:r>
            <a:r>
              <a:rPr lang="en-US" sz="2400">
                <a:latin typeface="Times New Roman" pitchFamily="18" charset="0"/>
              </a:rPr>
              <a:t> = -3 + 6 = 3        </a:t>
            </a:r>
            <a:r>
              <a:rPr lang="en-US" sz="2000">
                <a:solidFill>
                  <a:schemeClr val="tx2"/>
                </a:solidFill>
                <a:latin typeface="Times New Roman" pitchFamily="18" charset="0"/>
              </a:rPr>
              <a:t>(add 6 to both sides and simplify)</a:t>
            </a:r>
            <a:endParaRPr lang="en-US" sz="2400">
              <a:latin typeface="Times New Roman" pitchFamily="18" charset="0"/>
            </a:endParaRPr>
          </a:p>
          <a:p>
            <a:pPr lvl="1" eaLnBrk="1" hangingPunct="1">
              <a:buFont typeface="Wingdings" pitchFamily="2" charset="2"/>
              <a:buNone/>
            </a:pPr>
            <a:r>
              <a:rPr lang="en-US" sz="2400">
                <a:latin typeface="Times New Roman" pitchFamily="18" charset="0"/>
              </a:rPr>
              <a:t>			  </a:t>
            </a:r>
            <a:r>
              <a:rPr lang="en-US" sz="2400" i="1">
                <a:latin typeface="Times New Roman" pitchFamily="18" charset="0"/>
              </a:rPr>
              <a:t>y</a:t>
            </a:r>
            <a:r>
              <a:rPr lang="en-US" sz="2400">
                <a:latin typeface="Times New Roman" pitchFamily="18" charset="0"/>
              </a:rPr>
              <a:t> = -1       </a:t>
            </a:r>
            <a:r>
              <a:rPr lang="en-US" sz="2000">
                <a:solidFill>
                  <a:schemeClr val="tx2"/>
                </a:solidFill>
                <a:latin typeface="Times New Roman" pitchFamily="18" charset="0"/>
              </a:rPr>
              <a:t>(divide both sides by -3)</a:t>
            </a:r>
          </a:p>
          <a:p>
            <a:pPr lvl="1" eaLnBrk="1" hangingPunct="1">
              <a:buFont typeface="Wingdings" pitchFamily="2" charset="2"/>
              <a:buNone/>
            </a:pPr>
            <a:endParaRPr lang="en-US" sz="2400">
              <a:latin typeface="Times New Roman" pitchFamily="18" charset="0"/>
            </a:endParaRPr>
          </a:p>
          <a:p>
            <a:pPr eaLnBrk="1" hangingPunct="1">
              <a:buClr>
                <a:schemeClr val="tx2"/>
              </a:buClr>
              <a:buSzPct val="125000"/>
              <a:buFontTx/>
              <a:buChar char="•"/>
            </a:pPr>
            <a:r>
              <a:rPr lang="en-US" sz="2800">
                <a:latin typeface="Times New Roman" pitchFamily="18" charset="0"/>
              </a:rPr>
              <a:t>Our computations have produced the point (-1,-1).</a:t>
            </a:r>
          </a:p>
        </p:txBody>
      </p:sp>
      <p:grpSp>
        <p:nvGrpSpPr>
          <p:cNvPr id="2" name="Group 4"/>
          <p:cNvGrpSpPr>
            <a:grpSpLocks/>
          </p:cNvGrpSpPr>
          <p:nvPr/>
        </p:nvGrpSpPr>
        <p:grpSpPr bwMode="auto">
          <a:xfrm>
            <a:off x="304800" y="381000"/>
            <a:ext cx="3133725" cy="762000"/>
            <a:chOff x="192" y="240"/>
            <a:chExt cx="1974" cy="480"/>
          </a:xfrm>
          <a:solidFill>
            <a:srgbClr val="FFFF00"/>
          </a:solidFill>
        </p:grpSpPr>
        <p:sp>
          <p:nvSpPr>
            <p:cNvPr id="104453" name="Rectangle 5"/>
            <p:cNvSpPr>
              <a:spLocks noChangeArrowheads="1"/>
            </p:cNvSpPr>
            <p:nvPr/>
          </p:nvSpPr>
          <p:spPr bwMode="auto">
            <a:xfrm>
              <a:off x="192" y="240"/>
              <a:ext cx="1974" cy="480"/>
            </a:xfrm>
            <a:prstGeom prst="rect">
              <a:avLst/>
            </a:prstGeom>
            <a:grpFill/>
            <a:ln w="9525">
              <a:solidFill>
                <a:schemeClr val="tx1"/>
              </a:solidFill>
              <a:miter lim="800000"/>
              <a:headEnd/>
              <a:tailEnd/>
            </a:ln>
            <a:effectLst/>
          </p:spPr>
          <p:txBody>
            <a:bodyPr wrap="none" anchor="ctr"/>
            <a:lstStyle/>
            <a:p>
              <a:pPr fontAlgn="auto">
                <a:spcBef>
                  <a:spcPts val="0"/>
                </a:spcBef>
                <a:spcAft>
                  <a:spcPts val="0"/>
                </a:spcAft>
                <a:defRPr/>
              </a:pPr>
              <a:endParaRPr lang="en-US" sz="1800">
                <a:solidFill>
                  <a:prstClr val="black"/>
                </a:solidFill>
                <a:latin typeface="Calibri"/>
              </a:endParaRPr>
            </a:p>
          </p:txBody>
        </p:sp>
        <p:sp>
          <p:nvSpPr>
            <p:cNvPr id="104454" name="Text Box 6"/>
            <p:cNvSpPr txBox="1">
              <a:spLocks noChangeArrowheads="1"/>
            </p:cNvSpPr>
            <p:nvPr/>
          </p:nvSpPr>
          <p:spPr bwMode="auto">
            <a:xfrm>
              <a:off x="240" y="288"/>
              <a:ext cx="1893" cy="365"/>
            </a:xfrm>
            <a:prstGeom prst="rect">
              <a:avLst/>
            </a:prstGeom>
            <a:grpFill/>
            <a:ln w="9525">
              <a:noFill/>
              <a:miter lim="800000"/>
              <a:headEnd/>
              <a:tailEnd/>
            </a:ln>
            <a:effectLst/>
          </p:spPr>
          <p:txBody>
            <a:bodyPr>
              <a:spAutoFit/>
            </a:bodyPr>
            <a:lstStyle/>
            <a:p>
              <a:pPr fontAlgn="auto">
                <a:spcBef>
                  <a:spcPct val="50000"/>
                </a:spcBef>
                <a:spcAft>
                  <a:spcPts val="0"/>
                </a:spcAft>
                <a:defRPr/>
              </a:pPr>
              <a:r>
                <a:rPr lang="en-US" sz="3200" b="1" dirty="0">
                  <a:solidFill>
                    <a:srgbClr val="422100"/>
                  </a:solidFill>
                  <a:latin typeface="Calibri"/>
                </a:rPr>
                <a:t>Example (cont.)</a:t>
              </a:r>
            </a:p>
          </p:txBody>
        </p:sp>
      </p:grpSp>
    </p:spTree>
    <p:extLst>
      <p:ext uri="{BB962C8B-B14F-4D97-AF65-F5344CB8AC3E}">
        <p14:creationId xmlns:p14="http://schemas.microsoft.com/office/powerpoint/2010/main" val="26067493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a:xfrm>
            <a:off x="609600" y="1600200"/>
            <a:ext cx="7772400" cy="3810000"/>
          </a:xfrm>
        </p:spPr>
        <p:txBody>
          <a:bodyPr rtlCol="0">
            <a:normAutofit lnSpcReduction="10000"/>
          </a:bodyPr>
          <a:lstStyle/>
          <a:p>
            <a:pPr eaLnBrk="1" fontAlgn="auto" hangingPunct="1">
              <a:spcAft>
                <a:spcPts val="0"/>
              </a:spcAft>
              <a:buClr>
                <a:schemeClr val="tx2"/>
              </a:buClr>
              <a:buSzPct val="125000"/>
              <a:buFontTx/>
              <a:buChar char="•"/>
              <a:defRPr/>
            </a:pPr>
            <a:r>
              <a:rPr lang="en-US" sz="2800" b="1" u="sng" dirty="0">
                <a:solidFill>
                  <a:srgbClr val="FF0000"/>
                </a:solidFill>
                <a:latin typeface="Times New Roman" pitchFamily="18" charset="0"/>
              </a:rPr>
              <a:t>Check the point in the original equations</a:t>
            </a:r>
            <a:r>
              <a:rPr lang="en-US" sz="2800" dirty="0">
                <a:latin typeface="Times New Roman" pitchFamily="18" charset="0"/>
              </a:rPr>
              <a:t>.</a:t>
            </a:r>
          </a:p>
          <a:p>
            <a:pPr lvl="1" eaLnBrk="1" fontAlgn="auto" hangingPunct="1">
              <a:spcAft>
                <a:spcPts val="0"/>
              </a:spcAft>
              <a:buFont typeface="Wingdings" pitchFamily="2" charset="2"/>
              <a:buNone/>
              <a:defRPr/>
            </a:pPr>
            <a:r>
              <a:rPr lang="en-US" sz="2400" dirty="0">
                <a:latin typeface="Times New Roman" pitchFamily="18" charset="0"/>
              </a:rPr>
              <a:t>		First equation,</a:t>
            </a:r>
          </a:p>
          <a:p>
            <a:pPr lvl="1" eaLnBrk="1" fontAlgn="auto" hangingPunct="1">
              <a:spcAft>
                <a:spcPts val="0"/>
              </a:spcAft>
              <a:buFont typeface="Wingdings" pitchFamily="2" charset="2"/>
              <a:buNone/>
              <a:defRPr/>
            </a:pPr>
            <a:r>
              <a:rPr lang="en-US" sz="2400" dirty="0">
                <a:latin typeface="Times New Roman" pitchFamily="18" charset="0"/>
              </a:rPr>
              <a:t>			        6</a:t>
            </a:r>
            <a:r>
              <a:rPr lang="en-US" sz="2400" i="1" dirty="0">
                <a:latin typeface="Times New Roman" pitchFamily="18" charset="0"/>
              </a:rPr>
              <a:t>x</a:t>
            </a:r>
            <a:r>
              <a:rPr lang="en-US" sz="2400" dirty="0">
                <a:latin typeface="Times New Roman" pitchFamily="18" charset="0"/>
              </a:rPr>
              <a:t> – 3</a:t>
            </a:r>
            <a:r>
              <a:rPr lang="en-US" sz="2400" i="1" dirty="0">
                <a:latin typeface="Times New Roman" pitchFamily="18" charset="0"/>
              </a:rPr>
              <a:t>y</a:t>
            </a:r>
            <a:r>
              <a:rPr lang="en-US" sz="2400" dirty="0">
                <a:latin typeface="Times New Roman" pitchFamily="18" charset="0"/>
              </a:rPr>
              <a:t> = -3 </a:t>
            </a:r>
          </a:p>
          <a:p>
            <a:pPr lvl="1" eaLnBrk="1" fontAlgn="auto" hangingPunct="1">
              <a:spcAft>
                <a:spcPts val="0"/>
              </a:spcAft>
              <a:buFont typeface="Wingdings" pitchFamily="2" charset="2"/>
              <a:buNone/>
              <a:defRPr/>
            </a:pPr>
            <a:r>
              <a:rPr lang="en-US" sz="2400" dirty="0">
                <a:latin typeface="Times New Roman" pitchFamily="18" charset="0"/>
              </a:rPr>
              <a:t>			6(-1) – 3(-1) = -3       </a:t>
            </a:r>
            <a:r>
              <a:rPr lang="en-US" sz="2400" b="1" i="1" dirty="0">
                <a:solidFill>
                  <a:schemeClr val="accent2"/>
                </a:solidFill>
                <a:latin typeface="Times New Roman" pitchFamily="18" charset="0"/>
              </a:rPr>
              <a:t>true</a:t>
            </a:r>
          </a:p>
          <a:p>
            <a:pPr lvl="1" eaLnBrk="1" fontAlgn="auto" hangingPunct="1">
              <a:spcAft>
                <a:spcPts val="0"/>
              </a:spcAft>
              <a:buFont typeface="Wingdings" pitchFamily="2" charset="2"/>
              <a:buNone/>
              <a:defRPr/>
            </a:pPr>
            <a:r>
              <a:rPr lang="en-US" sz="2400" dirty="0">
                <a:latin typeface="Times New Roman" pitchFamily="18" charset="0"/>
              </a:rPr>
              <a:t>		Second equation,</a:t>
            </a:r>
          </a:p>
          <a:p>
            <a:pPr lvl="1" eaLnBrk="1" fontAlgn="auto" hangingPunct="1">
              <a:spcAft>
                <a:spcPts val="0"/>
              </a:spcAft>
              <a:buFont typeface="Wingdings" pitchFamily="2" charset="2"/>
              <a:buNone/>
              <a:defRPr/>
            </a:pPr>
            <a:r>
              <a:rPr lang="en-US" sz="2400" dirty="0">
                <a:latin typeface="Times New Roman" pitchFamily="18" charset="0"/>
              </a:rPr>
              <a:t>			        4</a:t>
            </a:r>
            <a:r>
              <a:rPr lang="en-US" sz="2400" i="1" dirty="0">
                <a:latin typeface="Times New Roman" pitchFamily="18" charset="0"/>
              </a:rPr>
              <a:t>x</a:t>
            </a:r>
            <a:r>
              <a:rPr lang="en-US" sz="2400" dirty="0">
                <a:latin typeface="Times New Roman" pitchFamily="18" charset="0"/>
              </a:rPr>
              <a:t> + 5</a:t>
            </a:r>
            <a:r>
              <a:rPr lang="en-US" sz="2400" i="1" dirty="0">
                <a:latin typeface="Times New Roman" pitchFamily="18" charset="0"/>
              </a:rPr>
              <a:t>y</a:t>
            </a:r>
            <a:r>
              <a:rPr lang="en-US" sz="2400" dirty="0">
                <a:latin typeface="Times New Roman" pitchFamily="18" charset="0"/>
              </a:rPr>
              <a:t> = -9</a:t>
            </a:r>
          </a:p>
          <a:p>
            <a:pPr lvl="1" eaLnBrk="1" fontAlgn="auto" hangingPunct="1">
              <a:spcAft>
                <a:spcPts val="0"/>
              </a:spcAft>
              <a:buFont typeface="Wingdings" pitchFamily="2" charset="2"/>
              <a:buNone/>
              <a:defRPr/>
            </a:pPr>
            <a:r>
              <a:rPr lang="en-US" sz="2400" dirty="0">
                <a:latin typeface="Times New Roman" pitchFamily="18" charset="0"/>
              </a:rPr>
              <a:t>			4(-1) + 5(-1) = -9       </a:t>
            </a:r>
            <a:r>
              <a:rPr lang="en-US" sz="2400" b="1" i="1" dirty="0">
                <a:solidFill>
                  <a:schemeClr val="accent2"/>
                </a:solidFill>
                <a:latin typeface="Times New Roman" pitchFamily="18" charset="0"/>
              </a:rPr>
              <a:t>true</a:t>
            </a:r>
          </a:p>
          <a:p>
            <a:pPr lvl="1" eaLnBrk="1" fontAlgn="auto" hangingPunct="1">
              <a:spcAft>
                <a:spcPts val="0"/>
              </a:spcAft>
              <a:buFont typeface="Wingdings" pitchFamily="2" charset="2"/>
              <a:buNone/>
              <a:defRPr/>
            </a:pPr>
            <a:endParaRPr lang="en-US" sz="2400" b="1" i="1" dirty="0">
              <a:solidFill>
                <a:schemeClr val="accent2"/>
              </a:solidFill>
              <a:latin typeface="Times New Roman" pitchFamily="18" charset="0"/>
            </a:endParaRPr>
          </a:p>
          <a:p>
            <a:pPr eaLnBrk="1" fontAlgn="auto" hangingPunct="1">
              <a:spcAft>
                <a:spcPts val="0"/>
              </a:spcAft>
              <a:buClr>
                <a:schemeClr val="tx2"/>
              </a:buClr>
              <a:buSzPct val="125000"/>
              <a:buFontTx/>
              <a:buChar char="•"/>
              <a:defRPr/>
            </a:pPr>
            <a:r>
              <a:rPr lang="en-US" sz="2800" dirty="0">
                <a:latin typeface="Times New Roman" pitchFamily="18" charset="0"/>
              </a:rPr>
              <a:t>The solution of the system is (-1, -1).</a:t>
            </a:r>
          </a:p>
        </p:txBody>
      </p:sp>
      <p:grpSp>
        <p:nvGrpSpPr>
          <p:cNvPr id="2" name="Group 4"/>
          <p:cNvGrpSpPr>
            <a:grpSpLocks/>
          </p:cNvGrpSpPr>
          <p:nvPr/>
        </p:nvGrpSpPr>
        <p:grpSpPr bwMode="auto">
          <a:xfrm>
            <a:off x="304800" y="381000"/>
            <a:ext cx="3133725" cy="762000"/>
            <a:chOff x="192" y="240"/>
            <a:chExt cx="1974" cy="480"/>
          </a:xfrm>
          <a:solidFill>
            <a:srgbClr val="FFFF00"/>
          </a:solidFill>
        </p:grpSpPr>
        <p:sp>
          <p:nvSpPr>
            <p:cNvPr id="105477" name="Rectangle 5"/>
            <p:cNvSpPr>
              <a:spLocks noChangeArrowheads="1"/>
            </p:cNvSpPr>
            <p:nvPr/>
          </p:nvSpPr>
          <p:spPr bwMode="auto">
            <a:xfrm>
              <a:off x="192" y="240"/>
              <a:ext cx="1974" cy="480"/>
            </a:xfrm>
            <a:prstGeom prst="rect">
              <a:avLst/>
            </a:prstGeom>
            <a:grpFill/>
            <a:ln w="9525">
              <a:solidFill>
                <a:schemeClr val="tx1"/>
              </a:solidFill>
              <a:miter lim="800000"/>
              <a:headEnd/>
              <a:tailEnd/>
            </a:ln>
            <a:effectLst/>
          </p:spPr>
          <p:txBody>
            <a:bodyPr wrap="none" anchor="ctr"/>
            <a:lstStyle/>
            <a:p>
              <a:pPr fontAlgn="auto">
                <a:spcBef>
                  <a:spcPts val="0"/>
                </a:spcBef>
                <a:spcAft>
                  <a:spcPts val="0"/>
                </a:spcAft>
                <a:defRPr/>
              </a:pPr>
              <a:endParaRPr lang="en-US" sz="1800">
                <a:solidFill>
                  <a:prstClr val="black"/>
                </a:solidFill>
                <a:latin typeface="Calibri"/>
              </a:endParaRPr>
            </a:p>
          </p:txBody>
        </p:sp>
        <p:sp>
          <p:nvSpPr>
            <p:cNvPr id="105478" name="Text Box 6"/>
            <p:cNvSpPr txBox="1">
              <a:spLocks noChangeArrowheads="1"/>
            </p:cNvSpPr>
            <p:nvPr/>
          </p:nvSpPr>
          <p:spPr bwMode="auto">
            <a:xfrm>
              <a:off x="240" y="288"/>
              <a:ext cx="1893" cy="365"/>
            </a:xfrm>
            <a:prstGeom prst="rect">
              <a:avLst/>
            </a:prstGeom>
            <a:grpFill/>
            <a:ln w="9525">
              <a:noFill/>
              <a:miter lim="800000"/>
              <a:headEnd/>
              <a:tailEnd/>
            </a:ln>
            <a:effectLst/>
          </p:spPr>
          <p:txBody>
            <a:bodyPr>
              <a:spAutoFit/>
            </a:bodyPr>
            <a:lstStyle/>
            <a:p>
              <a:pPr fontAlgn="auto">
                <a:spcBef>
                  <a:spcPct val="50000"/>
                </a:spcBef>
                <a:spcAft>
                  <a:spcPts val="0"/>
                </a:spcAft>
                <a:defRPr/>
              </a:pPr>
              <a:r>
                <a:rPr lang="en-US" sz="3200" b="1" dirty="0">
                  <a:solidFill>
                    <a:srgbClr val="422100"/>
                  </a:solidFill>
                  <a:latin typeface="Calibri"/>
                </a:rPr>
                <a:t>Example (cont.)</a:t>
              </a:r>
            </a:p>
          </p:txBody>
        </p:sp>
      </p:grpSp>
    </p:spTree>
    <p:extLst>
      <p:ext uri="{BB962C8B-B14F-4D97-AF65-F5344CB8AC3E}">
        <p14:creationId xmlns:p14="http://schemas.microsoft.com/office/powerpoint/2010/main" val="2764946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54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54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3400" y="-228600"/>
            <a:ext cx="8229600" cy="1143000"/>
          </a:xfrm>
        </p:spPr>
        <p:txBody>
          <a:bodyPr/>
          <a:lstStyle/>
          <a:p>
            <a:r>
              <a:rPr lang="en-US" sz="3600" b="1" dirty="0"/>
              <a:t>Problem from 4.2 lecture:</a:t>
            </a:r>
          </a:p>
        </p:txBody>
      </p:sp>
      <p:pic>
        <p:nvPicPr>
          <p:cNvPr id="204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458200" cy="617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371600" y="3429000"/>
            <a:ext cx="7391400" cy="2216150"/>
          </a:xfrm>
          <a:prstGeom prst="rect">
            <a:avLst/>
          </a:prstGeom>
          <a:solidFill>
            <a:schemeClr val="accent6">
              <a:lumMod val="20000"/>
              <a:lumOff val="80000"/>
            </a:schemeClr>
          </a:solidFill>
        </p:spPr>
        <p:txBody>
          <a:bodyPr>
            <a:spAutoFit/>
          </a:bodyPr>
          <a:lstStyle/>
          <a:p>
            <a:pPr>
              <a:defRPr/>
            </a:pPr>
            <a:r>
              <a:rPr lang="en-US" b="1" dirty="0">
                <a:solidFill>
                  <a:srgbClr val="FF0000"/>
                </a:solidFill>
                <a:latin typeface="Arial" charset="0"/>
                <a:cs typeface="Arial" charset="0"/>
              </a:rPr>
              <a:t>Note: This problem can also be solved by the elimination method.</a:t>
            </a:r>
          </a:p>
          <a:p>
            <a:pPr>
              <a:buFont typeface="Arial" pitchFamily="34" charset="0"/>
              <a:buChar char="•"/>
              <a:defRPr/>
            </a:pPr>
            <a:r>
              <a:rPr lang="en-US" sz="1800" dirty="0">
                <a:solidFill>
                  <a:prstClr val="black"/>
                </a:solidFill>
                <a:latin typeface="Arial" charset="0"/>
                <a:cs typeface="Arial" charset="0"/>
              </a:rPr>
              <a:t>What would be the best first step in solving this problem with the substitution method?</a:t>
            </a:r>
          </a:p>
          <a:p>
            <a:pPr>
              <a:buFont typeface="Arial" pitchFamily="34" charset="0"/>
              <a:buChar char="•"/>
              <a:defRPr/>
            </a:pPr>
            <a:r>
              <a:rPr lang="en-US" sz="1800" dirty="0">
                <a:solidFill>
                  <a:prstClr val="black"/>
                </a:solidFill>
                <a:latin typeface="Arial" charset="0"/>
                <a:cs typeface="Arial" charset="0"/>
              </a:rPr>
              <a:t>What would be the best first step in using the elimination method on this problem?</a:t>
            </a:r>
          </a:p>
          <a:p>
            <a:pPr>
              <a:buFont typeface="Arial" pitchFamily="34" charset="0"/>
              <a:buChar char="•"/>
              <a:defRPr/>
            </a:pPr>
            <a:r>
              <a:rPr lang="en-US" sz="1800" dirty="0">
                <a:solidFill>
                  <a:prstClr val="black"/>
                </a:solidFill>
                <a:latin typeface="Arial" charset="0"/>
                <a:cs typeface="Arial" charset="0"/>
              </a:rPr>
              <a:t>Which method is easier to use on this problem?</a:t>
            </a:r>
          </a:p>
        </p:txBody>
      </p:sp>
      <p:sp>
        <p:nvSpPr>
          <p:cNvPr id="6" name="TextBox 5"/>
          <p:cNvSpPr txBox="1"/>
          <p:nvPr/>
        </p:nvSpPr>
        <p:spPr>
          <a:xfrm>
            <a:off x="3733800" y="2571690"/>
            <a:ext cx="760144" cy="400110"/>
          </a:xfrm>
          <a:prstGeom prst="rect">
            <a:avLst/>
          </a:prstGeom>
          <a:solidFill>
            <a:schemeClr val="bg1"/>
          </a:solidFill>
        </p:spPr>
        <p:txBody>
          <a:bodyPr wrap="none" rtlCol="0">
            <a:spAutoFit/>
          </a:bodyPr>
          <a:lstStyle/>
          <a:p>
            <a:r>
              <a:rPr lang="en-US" sz="1800" dirty="0">
                <a:solidFill>
                  <a:prstClr val="black"/>
                </a:solidFill>
                <a:latin typeface="Arial" charset="0"/>
                <a:cs typeface="Arial" charset="0"/>
              </a:rPr>
              <a:t>(9,-7)</a:t>
            </a:r>
          </a:p>
        </p:txBody>
      </p:sp>
    </p:spTree>
    <p:extLst>
      <p:ext uri="{BB962C8B-B14F-4D97-AF65-F5344CB8AC3E}">
        <p14:creationId xmlns:p14="http://schemas.microsoft.com/office/powerpoint/2010/main" val="4212945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52400"/>
            <a:ext cx="9144000" cy="1373188"/>
          </a:xfrm>
        </p:spPr>
        <p:txBody>
          <a:bodyPr/>
          <a:lstStyle/>
          <a:p>
            <a:pPr eaLnBrk="1" hangingPunct="1"/>
            <a:r>
              <a:rPr lang="en-US" sz="2800" dirty="0">
                <a:latin typeface="Times New Roman" pitchFamily="18" charset="0"/>
              </a:rPr>
              <a:t>There are </a:t>
            </a:r>
            <a:r>
              <a:rPr lang="en-US" sz="2800" b="1" dirty="0">
                <a:latin typeface="Times New Roman" pitchFamily="18" charset="0"/>
              </a:rPr>
              <a:t>three types of answers</a:t>
            </a:r>
            <a:r>
              <a:rPr lang="en-US" sz="2800" dirty="0">
                <a:latin typeface="Times New Roman" pitchFamily="18" charset="0"/>
              </a:rPr>
              <a:t> you will encounter in the Section 4.3 homework problems, corresponding to the three different ways two lines can intersect:</a:t>
            </a:r>
          </a:p>
        </p:txBody>
      </p:sp>
      <p:sp>
        <p:nvSpPr>
          <p:cNvPr id="296963" name="Rectangle 3"/>
          <p:cNvSpPr>
            <a:spLocks noGrp="1" noChangeArrowheads="1"/>
          </p:cNvSpPr>
          <p:nvPr>
            <p:ph idx="1"/>
          </p:nvPr>
        </p:nvSpPr>
        <p:spPr>
          <a:xfrm>
            <a:off x="304800" y="1524000"/>
            <a:ext cx="8610600" cy="5181600"/>
          </a:xfrm>
        </p:spPr>
        <p:txBody>
          <a:bodyPr/>
          <a:lstStyle/>
          <a:p>
            <a:pPr lvl="1" eaLnBrk="1" hangingPunct="1">
              <a:buFont typeface="Wingdings" pitchFamily="2" charset="2"/>
              <a:buNone/>
              <a:defRPr/>
            </a:pPr>
            <a:r>
              <a:rPr lang="en-US" sz="2400" dirty="0"/>
              <a:t>1. Intersection in a </a:t>
            </a:r>
            <a:r>
              <a:rPr lang="en-US" sz="2400" b="1" u="sng" dirty="0"/>
              <a:t>single point</a:t>
            </a:r>
            <a:r>
              <a:rPr lang="en-US" sz="2400" dirty="0"/>
              <a:t>  </a:t>
            </a:r>
            <a:r>
              <a:rPr lang="en-US" sz="2000" i="1" dirty="0"/>
              <a:t>(</a:t>
            </a:r>
            <a:r>
              <a:rPr lang="en-US" sz="2000" i="1" dirty="0">
                <a:solidFill>
                  <a:schemeClr val="accent2"/>
                </a:solidFill>
              </a:rPr>
              <a:t>Answer is an ordered pair.)</a:t>
            </a:r>
            <a:endParaRPr lang="en-US" sz="2000" i="1" dirty="0"/>
          </a:p>
          <a:p>
            <a:pPr lvl="1" eaLnBrk="1" hangingPunct="1">
              <a:buFont typeface="Wingdings" pitchFamily="2" charset="2"/>
              <a:buNone/>
              <a:defRPr/>
            </a:pPr>
            <a:r>
              <a:rPr lang="en-US" sz="2400" dirty="0"/>
              <a:t>     (The two lines have different slopes)</a:t>
            </a:r>
          </a:p>
          <a:p>
            <a:pPr lvl="1" eaLnBrk="1" hangingPunct="1">
              <a:buFont typeface="Wingdings" pitchFamily="2" charset="2"/>
              <a:buNone/>
              <a:defRPr/>
            </a:pPr>
            <a:r>
              <a:rPr lang="en-US" sz="2400" dirty="0"/>
              <a:t>2. No common intersection (</a:t>
            </a:r>
            <a:r>
              <a:rPr lang="en-US" sz="2400" b="1" u="sng" dirty="0"/>
              <a:t>parallel lines</a:t>
            </a:r>
            <a:r>
              <a:rPr lang="en-US" sz="2400" dirty="0"/>
              <a:t>)  </a:t>
            </a:r>
          </a:p>
          <a:p>
            <a:pPr lvl="1" eaLnBrk="1" hangingPunct="1">
              <a:buFont typeface="Wingdings" pitchFamily="2" charset="2"/>
              <a:buNone/>
              <a:defRPr/>
            </a:pPr>
            <a:r>
              <a:rPr lang="en-US" sz="2400" dirty="0">
                <a:solidFill>
                  <a:schemeClr val="accent2">
                    <a:lumMod val="75000"/>
                  </a:schemeClr>
                </a:solidFill>
              </a:rPr>
              <a:t>                      (</a:t>
            </a:r>
            <a:r>
              <a:rPr lang="en-US" sz="2000" i="1" dirty="0">
                <a:solidFill>
                  <a:schemeClr val="accent2"/>
                </a:solidFill>
              </a:rPr>
              <a:t>Answer: N for No Solution)</a:t>
            </a:r>
          </a:p>
          <a:p>
            <a:pPr lvl="1" eaLnBrk="1" hangingPunct="1">
              <a:buFont typeface="Wingdings" pitchFamily="2" charset="2"/>
              <a:buNone/>
              <a:defRPr/>
            </a:pPr>
            <a:r>
              <a:rPr lang="en-US" sz="2400" dirty="0"/>
              <a:t>     (The lines have the same slope, different y-intercepts;            </a:t>
            </a:r>
            <a:r>
              <a:rPr lang="en-US" sz="2400" i="1" dirty="0">
                <a:solidFill>
                  <a:srgbClr val="6600CC"/>
                </a:solidFill>
              </a:rPr>
              <a:t>all variables drop out by elimination, leaving a false statement such as “0 = 3”)</a:t>
            </a:r>
          </a:p>
          <a:p>
            <a:pPr lvl="1" eaLnBrk="1" hangingPunct="1">
              <a:buFont typeface="Wingdings" pitchFamily="2" charset="2"/>
              <a:buNone/>
              <a:defRPr/>
            </a:pPr>
            <a:r>
              <a:rPr lang="en-US" sz="2400" dirty="0"/>
              <a:t>3. The two equations represent the </a:t>
            </a:r>
            <a:r>
              <a:rPr lang="en-US" sz="2400" b="1" u="sng" dirty="0"/>
              <a:t>same line</a:t>
            </a:r>
            <a:r>
              <a:rPr lang="en-US" sz="2400" dirty="0"/>
              <a:t>, so the Intersection is all the points on the line            </a:t>
            </a:r>
          </a:p>
          <a:p>
            <a:pPr lvl="1" eaLnBrk="1" hangingPunct="1">
              <a:buFont typeface="Wingdings" pitchFamily="2" charset="2"/>
              <a:buNone/>
              <a:defRPr/>
            </a:pPr>
            <a:r>
              <a:rPr lang="en-US" sz="2000" dirty="0"/>
              <a:t>                 </a:t>
            </a:r>
            <a:r>
              <a:rPr lang="en-US" sz="2000" dirty="0">
                <a:solidFill>
                  <a:schemeClr val="accent2">
                    <a:lumMod val="75000"/>
                  </a:schemeClr>
                </a:solidFill>
              </a:rPr>
              <a:t> (</a:t>
            </a:r>
            <a:r>
              <a:rPr lang="en-US" sz="2000" i="1" dirty="0">
                <a:solidFill>
                  <a:schemeClr val="accent2"/>
                </a:solidFill>
              </a:rPr>
              <a:t>Answer: </a:t>
            </a:r>
            <a:r>
              <a:rPr lang="en-US" sz="2000" b="1" dirty="0">
                <a:solidFill>
                  <a:schemeClr val="accent2"/>
                </a:solidFill>
                <a:latin typeface="Times New Roman" pitchFamily="18" charset="0"/>
                <a:cs typeface="Times New Roman" pitchFamily="18" charset="0"/>
              </a:rPr>
              <a:t>I  </a:t>
            </a:r>
            <a:r>
              <a:rPr lang="en-US" sz="2000" i="1" dirty="0">
                <a:solidFill>
                  <a:schemeClr val="accent2"/>
                </a:solidFill>
              </a:rPr>
              <a:t>for Infinitely many solutions)</a:t>
            </a:r>
            <a:endParaRPr lang="en-US" sz="2000" i="1" dirty="0">
              <a:solidFill>
                <a:schemeClr val="accent2"/>
              </a:solidFill>
              <a:cs typeface="Arial" charset="0"/>
            </a:endParaRPr>
          </a:p>
          <a:p>
            <a:pPr lvl="1" eaLnBrk="1" hangingPunct="1">
              <a:buFont typeface="Wingdings" pitchFamily="2" charset="2"/>
              <a:buNone/>
              <a:defRPr/>
            </a:pPr>
            <a:r>
              <a:rPr lang="en-US" sz="2400" dirty="0"/>
              <a:t>     (Lines have same slope AND y-intercept;             </a:t>
            </a:r>
          </a:p>
          <a:p>
            <a:pPr lvl="1" eaLnBrk="1" hangingPunct="1">
              <a:buFont typeface="Wingdings" pitchFamily="2" charset="2"/>
              <a:buNone/>
              <a:defRPr/>
            </a:pPr>
            <a:r>
              <a:rPr lang="en-US" sz="2400" dirty="0"/>
              <a:t>   </a:t>
            </a:r>
            <a:r>
              <a:rPr lang="en-US" sz="2400" i="1" dirty="0">
                <a:solidFill>
                  <a:srgbClr val="6600CC"/>
                </a:solidFill>
              </a:rPr>
              <a:t>all variables drop out by elimination, leaving a true statement such as “0 = 0” </a:t>
            </a:r>
            <a:r>
              <a:rPr lang="en-US" sz="2400" dirty="0"/>
              <a:t>)</a:t>
            </a:r>
          </a:p>
          <a:p>
            <a:pPr lvl="1" eaLnBrk="1" hangingPunct="1">
              <a:buFont typeface="Wingdings" pitchFamily="2" charset="2"/>
              <a:buNone/>
              <a:defRPr/>
            </a:pPr>
            <a:endParaRPr lang="en-US" sz="2400" dirty="0"/>
          </a:p>
        </p:txBody>
      </p:sp>
    </p:spTree>
    <p:extLst>
      <p:ext uri="{BB962C8B-B14F-4D97-AF65-F5344CB8AC3E}">
        <p14:creationId xmlns:p14="http://schemas.microsoft.com/office/powerpoint/2010/main" val="8080178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9696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9696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696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696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9696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6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earson_Presentation">
  <a:themeElements>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Pearson_Presentation 1">
        <a:dk1>
          <a:srgbClr val="000000"/>
        </a:dk1>
        <a:lt1>
          <a:srgbClr val="FBF5EA"/>
        </a:lt1>
        <a:dk2>
          <a:srgbClr val="008B5D"/>
        </a:dk2>
        <a:lt2>
          <a:srgbClr val="FFFFFF"/>
        </a:lt2>
        <a:accent1>
          <a:srgbClr val="9D1348"/>
        </a:accent1>
        <a:accent2>
          <a:srgbClr val="008B5D"/>
        </a:accent2>
        <a:accent3>
          <a:srgbClr val="FDF9F3"/>
        </a:accent3>
        <a:accent4>
          <a:srgbClr val="000000"/>
        </a:accent4>
        <a:accent5>
          <a:srgbClr val="CCAAB1"/>
        </a:accent5>
        <a:accent6>
          <a:srgbClr val="007D53"/>
        </a:accent6>
        <a:hlink>
          <a:srgbClr val="364395"/>
        </a:hlink>
        <a:folHlink>
          <a:srgbClr val="ED6B06"/>
        </a:folHlink>
      </a:clrScheme>
      <a:clrMap bg1="lt1" tx1="dk1" bg2="lt2" tx2="dk2" accent1="accent1" accent2="accent2" accent3="accent3" accent4="accent4" accent5="accent5" accent6="accent6" hlink="hlink" folHlink="folHlink"/>
    </a:extraClrScheme>
    <a:extraClrScheme>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4258</TotalTime>
  <Words>896</Words>
  <Application>Microsoft Office PowerPoint</Application>
  <PresentationFormat>On-screen Show (4:3)</PresentationFormat>
  <Paragraphs>98</Paragraphs>
  <Slides>12</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12</vt:i4>
      </vt:variant>
    </vt:vector>
  </HeadingPairs>
  <TitlesOfParts>
    <vt:vector size="23" baseType="lpstr">
      <vt:lpstr>Arial</vt:lpstr>
      <vt:lpstr>Arial Narrow</vt:lpstr>
      <vt:lpstr>Calibri</vt:lpstr>
      <vt:lpstr>Times New Roman</vt:lpstr>
      <vt:lpstr>Verdana</vt:lpstr>
      <vt:lpstr>Wingdings</vt:lpstr>
      <vt:lpstr>Martin Gay</vt:lpstr>
      <vt:lpstr>Pearson_Presentation</vt:lpstr>
      <vt:lpstr>1_Martin Gay</vt:lpstr>
      <vt:lpstr>2_Martin Gay</vt:lpstr>
      <vt:lpstr>2_Office Theme</vt:lpstr>
      <vt:lpstr>Section 4.3</vt:lpstr>
      <vt:lpstr>PowerPoint Presentation</vt:lpstr>
      <vt:lpstr>PowerPoint Presentation</vt:lpstr>
      <vt:lpstr>PowerPoint Presentation</vt:lpstr>
      <vt:lpstr>PowerPoint Presentation</vt:lpstr>
      <vt:lpstr>PowerPoint Presentation</vt:lpstr>
      <vt:lpstr>PowerPoint Presentation</vt:lpstr>
      <vt:lpstr>Problem from 4.2 lecture:</vt:lpstr>
      <vt:lpstr>There are three types of answers you will encounter in the Section 4.3 homework problems, corresponding to the three different ways two lines can intersect:</vt:lpstr>
      <vt:lpstr>PowerPoint Presentation</vt:lpstr>
      <vt:lpstr>Recap of methods for solving a system of linear equations:</vt:lpstr>
      <vt:lpstr>To solve each of the following systems:                 Which would be the easiest method to use?     What would be the best first step to take?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Algebra</dc:title>
  <dc:subject>Chapter 1</dc:subject>
  <dc:creator>Martin-Gay</dc:creator>
  <cp:lastModifiedBy>Skorczewski, Tyler</cp:lastModifiedBy>
  <cp:revision>446</cp:revision>
  <cp:lastPrinted>1601-01-01T00:00:00Z</cp:lastPrinted>
  <dcterms:created xsi:type="dcterms:W3CDTF">2005-01-06T16:58:30Z</dcterms:created>
  <dcterms:modified xsi:type="dcterms:W3CDTF">2018-06-07T21:10:56Z</dcterms:modified>
</cp:coreProperties>
</file>