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3.xml" ContentType="application/vnd.openxmlformats-officedocument.theme+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theme/theme5.xml" ContentType="application/vnd.openxmlformats-officedocument.theme+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7.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theme/theme9.xml" ContentType="application/vnd.openxmlformats-officedocument.theme+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theme/theme10.xml" ContentType="application/vnd.openxmlformats-officedocument.theme+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 id="2147483711" r:id="rId2"/>
    <p:sldMasterId id="2147483965" r:id="rId3"/>
    <p:sldMasterId id="2147484013" r:id="rId4"/>
    <p:sldMasterId id="2147484019" r:id="rId5"/>
    <p:sldMasterId id="2147484031" r:id="rId6"/>
    <p:sldMasterId id="2147484037" r:id="rId7"/>
    <p:sldMasterId id="2147484049" r:id="rId8"/>
    <p:sldMasterId id="2147484055" r:id="rId9"/>
    <p:sldMasterId id="2147484079" r:id="rId10"/>
    <p:sldMasterId id="2147484091" r:id="rId11"/>
  </p:sldMasterIdLst>
  <p:notesMasterIdLst>
    <p:notesMasterId r:id="rId20"/>
  </p:notesMasterIdLst>
  <p:handoutMasterIdLst>
    <p:handoutMasterId r:id="rId21"/>
  </p:handoutMasterIdLst>
  <p:sldIdLst>
    <p:sldId id="837" r:id="rId12"/>
    <p:sldId id="880" r:id="rId13"/>
    <p:sldId id="881" r:id="rId14"/>
    <p:sldId id="897" r:id="rId15"/>
    <p:sldId id="899" r:id="rId16"/>
    <p:sldId id="900" r:id="rId17"/>
    <p:sldId id="902" r:id="rId18"/>
    <p:sldId id="879" r:id="rId19"/>
  </p:sldIdLst>
  <p:sldSz cx="9144000" cy="6858000" type="screen4x3"/>
  <p:notesSz cx="6858000" cy="9144000"/>
  <p:defaultTextStyle>
    <a:defPPr>
      <a:defRPr lang="en-US"/>
    </a:defPPr>
    <a:lvl1pPr algn="l" rtl="0" fontAlgn="base">
      <a:spcBef>
        <a:spcPct val="0"/>
      </a:spcBef>
      <a:spcAft>
        <a:spcPct val="0"/>
      </a:spcAft>
      <a:defRPr sz="2400" kern="1200">
        <a:solidFill>
          <a:schemeClr val="tx1"/>
        </a:solidFill>
        <a:latin typeface="Times New Roman" pitchFamily="18" charset="0"/>
        <a:ea typeface="+mn-ea"/>
        <a:cs typeface="+mn-cs"/>
      </a:defRPr>
    </a:lvl1pPr>
    <a:lvl2pPr marL="457200" algn="l" rtl="0" fontAlgn="base">
      <a:spcBef>
        <a:spcPct val="0"/>
      </a:spcBef>
      <a:spcAft>
        <a:spcPct val="0"/>
      </a:spcAft>
      <a:defRPr sz="2400" kern="1200">
        <a:solidFill>
          <a:schemeClr val="tx1"/>
        </a:solidFill>
        <a:latin typeface="Times New Roman" pitchFamily="18" charset="0"/>
        <a:ea typeface="+mn-ea"/>
        <a:cs typeface="+mn-cs"/>
      </a:defRPr>
    </a:lvl2pPr>
    <a:lvl3pPr marL="914400" algn="l" rtl="0" fontAlgn="base">
      <a:spcBef>
        <a:spcPct val="0"/>
      </a:spcBef>
      <a:spcAft>
        <a:spcPct val="0"/>
      </a:spcAft>
      <a:defRPr sz="2400" kern="1200">
        <a:solidFill>
          <a:schemeClr val="tx1"/>
        </a:solidFill>
        <a:latin typeface="Times New Roman" pitchFamily="18" charset="0"/>
        <a:ea typeface="+mn-ea"/>
        <a:cs typeface="+mn-cs"/>
      </a:defRPr>
    </a:lvl3pPr>
    <a:lvl4pPr marL="1371600" algn="l" rtl="0" fontAlgn="base">
      <a:spcBef>
        <a:spcPct val="0"/>
      </a:spcBef>
      <a:spcAft>
        <a:spcPct val="0"/>
      </a:spcAft>
      <a:defRPr sz="2400" kern="1200">
        <a:solidFill>
          <a:schemeClr val="tx1"/>
        </a:solidFill>
        <a:latin typeface="Times New Roman" pitchFamily="18" charset="0"/>
        <a:ea typeface="+mn-ea"/>
        <a:cs typeface="+mn-cs"/>
      </a:defRPr>
    </a:lvl4pPr>
    <a:lvl5pPr marL="1828800" algn="l" rtl="0" fontAlgn="base">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xmlns="">
        <p15:guide id="1" orient="horz" pos="240">
          <p15:clr>
            <a:srgbClr val="A4A3A4"/>
          </p15:clr>
        </p15:guide>
        <p15:guide id="2" pos="26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0C1"/>
    <a:srgbClr val="FFFFCC"/>
    <a:srgbClr val="0000FF"/>
    <a:srgbClr val="053B7D"/>
    <a:srgbClr val="008B5D"/>
    <a:srgbClr val="7E0404"/>
    <a:srgbClr val="000000"/>
    <a:srgbClr val="000099"/>
    <a:srgbClr val="860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aximized">
    <p:restoredLeft sz="20461" autoAdjust="0"/>
    <p:restoredTop sz="94346" autoAdjust="0"/>
  </p:normalViewPr>
  <p:slideViewPr>
    <p:cSldViewPr>
      <p:cViewPr>
        <p:scale>
          <a:sx n="76" d="100"/>
          <a:sy n="76" d="100"/>
        </p:scale>
        <p:origin x="-1914" y="-744"/>
      </p:cViewPr>
      <p:guideLst>
        <p:guide orient="horz" pos="240"/>
        <p:guide pos="2640"/>
      </p:guideLst>
    </p:cSldViewPr>
  </p:slideViewPr>
  <p:outlineViewPr>
    <p:cViewPr>
      <p:scale>
        <a:sx n="33" d="100"/>
        <a:sy n="33" d="100"/>
      </p:scale>
      <p:origin x="0" y="2304"/>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7" d="100"/>
          <a:sy n="77" d="100"/>
        </p:scale>
        <p:origin x="-2454"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microsoft.com/office/2015/10/relationships/revisionInfo" Target="revisionInfo.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viewProps" Target="viewProps.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3FB01AF8-093F-4D47-A5BD-23D4A2C866CB}" type="datetimeFigureOut">
              <a:rPr lang="en-US"/>
              <a:pPr>
                <a:defRPr/>
              </a:pPr>
              <a:t>12/1/2017</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D904D59-006F-48A4-9471-4C5471C99B65}" type="slidenum">
              <a:rPr lang="en-US"/>
              <a:pPr>
                <a:defRPr/>
              </a:pPr>
              <a:t>‹#›</a:t>
            </a:fld>
            <a:endParaRPr lang="en-US"/>
          </a:p>
        </p:txBody>
      </p:sp>
    </p:spTree>
    <p:extLst>
      <p:ext uri="{BB962C8B-B14F-4D97-AF65-F5344CB8AC3E}">
        <p14:creationId xmlns:p14="http://schemas.microsoft.com/office/powerpoint/2010/main" val="10311164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475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200">
                <a:latin typeface="Arial Narrow" pitchFamily="34" charset="0"/>
              </a:defRPr>
            </a:lvl1pPr>
          </a:lstStyle>
          <a:p>
            <a:pPr>
              <a:defRPr/>
            </a:pPr>
            <a:endParaRPr lang="en-US"/>
          </a:p>
        </p:txBody>
      </p:sp>
      <p:sp>
        <p:nvSpPr>
          <p:cNvPr id="34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475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defRPr sz="1200">
                <a:latin typeface="Arial Narrow" pitchFamily="34" charset="0"/>
              </a:defRPr>
            </a:lvl1pPr>
          </a:lstStyle>
          <a:p>
            <a:pPr>
              <a:defRPr/>
            </a:pPr>
            <a:endParaRPr lang="en-US"/>
          </a:p>
        </p:txBody>
      </p:sp>
      <p:sp>
        <p:nvSpPr>
          <p:cNvPr id="7475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defRPr sz="1200">
                <a:latin typeface="Arial Narrow" pitchFamily="34" charset="0"/>
              </a:defRPr>
            </a:lvl1pPr>
          </a:lstStyle>
          <a:p>
            <a:pPr>
              <a:defRPr/>
            </a:pPr>
            <a:fld id="{EC5EFE4D-AD76-4364-8096-FB920066C503}" type="slidenum">
              <a:rPr lang="en-US"/>
              <a:pPr>
                <a:defRPr/>
              </a:pPr>
              <a:t>‹#›</a:t>
            </a:fld>
            <a:endParaRPr lang="en-US"/>
          </a:p>
        </p:txBody>
      </p:sp>
    </p:spTree>
    <p:extLst>
      <p:ext uri="{BB962C8B-B14F-4D97-AF65-F5344CB8AC3E}">
        <p14:creationId xmlns:p14="http://schemas.microsoft.com/office/powerpoint/2010/main" val="269763851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Master" Target="../slideMasters/slideMaster10.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4207373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674010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516763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654654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1823033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23824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5395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392646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88"/>
            <a:ext cx="9155113" cy="6884988"/>
            <a:chOff x="0" y="-9"/>
            <a:chExt cx="5767" cy="4337"/>
          </a:xfrm>
        </p:grpSpPr>
        <p:sp>
          <p:nvSpPr>
            <p:cNvPr id="5"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6"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7"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8"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2" name="Freeform 10"/>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6" name="Rectangle 14"/>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7" name="Freeform 15"/>
            <p:cNvSpPr>
              <a:spLocks/>
            </p:cNvSpPr>
            <p:nvPr/>
          </p:nvSpPr>
          <p:spPr bwMode="invGray">
            <a:xfrm>
              <a:off x="1632" y="2487"/>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8" name="Freeform 16"/>
            <p:cNvSpPr>
              <a:spLocks/>
            </p:cNvSpPr>
            <p:nvPr/>
          </p:nvSpPr>
          <p:spPr bwMode="invGray">
            <a:xfrm>
              <a:off x="0" y="2487"/>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9" name="Freeform 17"/>
            <p:cNvSpPr>
              <a:spLocks/>
            </p:cNvSpPr>
            <p:nvPr/>
          </p:nvSpPr>
          <p:spPr bwMode="invGray">
            <a:xfrm>
              <a:off x="3744" y="2487"/>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0" name="Freeform 18"/>
            <p:cNvSpPr>
              <a:spLocks/>
            </p:cNvSpPr>
            <p:nvPr/>
          </p:nvSpPr>
          <p:spPr bwMode="invGray">
            <a:xfrm>
              <a:off x="1920" y="2487"/>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1" name="Rectangle 19"/>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22" name="Freeform 20"/>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 name="Freeform 21"/>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4" name="Freeform 22"/>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5" name="Freeform 23"/>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6" name="Freeform 24"/>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7" name="Freeform 25"/>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8" name="Freeform 26"/>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9" name="Freeform 27"/>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30" name="Freeform 28"/>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31" name="Rectangle 29"/>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a:solidFill>
                  <a:srgbClr val="000000"/>
                </a:solidFill>
              </a:endParaRPr>
            </a:p>
          </p:txBody>
        </p:sp>
        <p:sp>
          <p:nvSpPr>
            <p:cNvPr id="32" name="Rectangle 30"/>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33" name="Rectangle 31"/>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pic>
          <p:nvPicPr>
            <p:cNvPr id="34" name="Picture 32"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34529" name="Rectangle 33"/>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234530" name="Rectangle 34"/>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35"/>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36"/>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37"/>
          <p:cNvSpPr>
            <a:spLocks noGrp="1" noChangeArrowheads="1"/>
          </p:cNvSpPr>
          <p:nvPr>
            <p:ph type="sldNum" sz="quarter" idx="12"/>
          </p:nvPr>
        </p:nvSpPr>
        <p:spPr>
          <a:xfrm>
            <a:off x="6553200" y="6324600"/>
            <a:ext cx="1905000" cy="457200"/>
          </a:xfrm>
        </p:spPr>
        <p:txBody>
          <a:bodyPr/>
          <a:lstStyle>
            <a:lvl1pPr>
              <a:defRPr/>
            </a:lvl1pPr>
          </a:lstStyle>
          <a:p>
            <a:pPr>
              <a:defRPr/>
            </a:pPr>
            <a:fld id="{E082EEB9-C7E3-4CD5-AD42-C6885C5A131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63738865"/>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55033362-007B-4C41-A657-67FD43710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38349120"/>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F661C296-94C1-471C-912E-FCF362C589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8328537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4100895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4FA30471-F218-4C74-BACD-4C5CFDBFD2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411163801"/>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34"/>
          <p:cNvSpPr>
            <a:spLocks noGrp="1" noChangeArrowheads="1"/>
          </p:cNvSpPr>
          <p:nvPr>
            <p:ph type="sldNum" sz="quarter" idx="12"/>
          </p:nvPr>
        </p:nvSpPr>
        <p:spPr/>
        <p:txBody>
          <a:bodyPr/>
          <a:lstStyle>
            <a:lvl1pPr>
              <a:defRPr/>
            </a:lvl1pPr>
          </a:lstStyle>
          <a:p>
            <a:pPr>
              <a:defRPr/>
            </a:pPr>
            <a:fld id="{8AB96AD2-1FEC-4437-9087-998BE008BB7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94429469"/>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34"/>
          <p:cNvSpPr>
            <a:spLocks noGrp="1" noChangeArrowheads="1"/>
          </p:cNvSpPr>
          <p:nvPr>
            <p:ph type="sldNum" sz="quarter" idx="12"/>
          </p:nvPr>
        </p:nvSpPr>
        <p:spPr/>
        <p:txBody>
          <a:bodyPr/>
          <a:lstStyle>
            <a:lvl1pPr>
              <a:defRPr/>
            </a:lvl1pPr>
          </a:lstStyle>
          <a:p>
            <a:pPr>
              <a:defRPr/>
            </a:pPr>
            <a:fld id="{F21C9356-2231-433F-AE4F-BCB150366F8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898150224"/>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34"/>
          <p:cNvSpPr>
            <a:spLocks noGrp="1" noChangeArrowheads="1"/>
          </p:cNvSpPr>
          <p:nvPr>
            <p:ph type="sldNum" sz="quarter" idx="12"/>
          </p:nvPr>
        </p:nvSpPr>
        <p:spPr/>
        <p:txBody>
          <a:bodyPr/>
          <a:lstStyle>
            <a:lvl1pPr>
              <a:defRPr/>
            </a:lvl1pPr>
          </a:lstStyle>
          <a:p>
            <a:pPr>
              <a:defRPr/>
            </a:pPr>
            <a:fld id="{FF3AF1EE-A1AC-429A-BF00-B80291445FE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537003693"/>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0D5B438A-E479-443D-8F96-E0A0959183A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618189439"/>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34"/>
          <p:cNvSpPr>
            <a:spLocks noGrp="1" noChangeArrowheads="1"/>
          </p:cNvSpPr>
          <p:nvPr>
            <p:ph type="sldNum" sz="quarter" idx="12"/>
          </p:nvPr>
        </p:nvSpPr>
        <p:spPr/>
        <p:txBody>
          <a:bodyPr/>
          <a:lstStyle>
            <a:lvl1pPr>
              <a:defRPr/>
            </a:lvl1pPr>
          </a:lstStyle>
          <a:p>
            <a:pPr>
              <a:defRPr/>
            </a:pPr>
            <a:fld id="{D2BEF54C-2E91-4D19-A52F-C93832397F5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573504477"/>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2B534650-14B2-4F4A-9495-F4F56BE0C840}"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97431350"/>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33"/>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34"/>
          <p:cNvSpPr>
            <a:spLocks noGrp="1" noChangeArrowheads="1"/>
          </p:cNvSpPr>
          <p:nvPr>
            <p:ph type="sldNum" sz="quarter" idx="12"/>
          </p:nvPr>
        </p:nvSpPr>
        <p:spPr/>
        <p:txBody>
          <a:bodyPr/>
          <a:lstStyle>
            <a:lvl1pPr>
              <a:defRPr/>
            </a:lvl1pPr>
          </a:lstStyle>
          <a:p>
            <a:pPr>
              <a:defRPr/>
            </a:pPr>
            <a:fld id="{C40F74A5-A750-45F8-AF9A-E6A8454E7CB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321997197"/>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08480815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42138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503159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81646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555646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03958906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312238124"/>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3504378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32014063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14087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992890"/>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629956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785120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69085097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305675496"/>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05629833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8267746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074750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298546744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3501202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49838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887083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304195553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0561954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21566232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181651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425275447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7419438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066"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066"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271" y="1535113"/>
            <a:ext cx="4041531"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271" y="2174875"/>
            <a:ext cx="4041531"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472344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16730772"/>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321820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435"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538" y="273053"/>
            <a:ext cx="5111262"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3"/>
            <a:ext cx="300843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834484119"/>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166"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166"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166"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52582895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488727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71897" y="395288"/>
            <a:ext cx="2101362" cy="58928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64881" y="395288"/>
            <a:ext cx="6166338" cy="5892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97637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Tree>
    <p:extLst>
      <p:ext uri="{BB962C8B-B14F-4D97-AF65-F5344CB8AC3E}">
        <p14:creationId xmlns:p14="http://schemas.microsoft.com/office/powerpoint/2010/main" val="252819734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29207723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969068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32537487"/>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886303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413517615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64B7B342-B659-4A0B-9A07-9E396F11CACA}" type="datetime1">
              <a:rPr lang="en-US">
                <a:solidFill>
                  <a:prstClr val="black">
                    <a:tint val="75000"/>
                  </a:prstClr>
                </a:solidFill>
              </a:rPr>
              <a:pPr>
                <a:def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273C1796-69DB-4777-9710-B80B185117A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30667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65850C3-0624-484D-9627-016FD38283C7}" type="datetime1">
              <a:rPr lang="en-US">
                <a:solidFill>
                  <a:prstClr val="black">
                    <a:tint val="75000"/>
                  </a:prstClr>
                </a:solidFill>
              </a:rPr>
              <a:pPr>
                <a:def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B119889-0381-4F26-8F8C-233C2418E06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8658335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EB7E77BB-A82F-4CDC-B69A-5AEFB44754FC}" type="datetime1">
              <a:rPr lang="en-US">
                <a:solidFill>
                  <a:prstClr val="black">
                    <a:tint val="75000"/>
                  </a:prstClr>
                </a:solidFill>
              </a:rPr>
              <a:pPr>
                <a:def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DCBE4A6-8273-4302-A549-3AAE1CBB70B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15692943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fld id="{CF74B943-55CA-467F-8387-2B6CA602709B}" type="datetime1">
              <a:rPr lang="en-US">
                <a:solidFill>
                  <a:prstClr val="black">
                    <a:tint val="75000"/>
                  </a:prstClr>
                </a:solidFill>
              </a:rPr>
              <a:pPr>
                <a:defRPr/>
              </a:pPr>
              <a:t>12/1/2017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EE554461-4B64-4857-92BB-AFC3D09E4F9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0720837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fld id="{E7B068BA-73A7-4261-9A38-335E79FE25E4}" type="datetime1">
              <a:rPr lang="en-US">
                <a:solidFill>
                  <a:prstClr val="black">
                    <a:tint val="75000"/>
                  </a:prstClr>
                </a:solidFill>
              </a:rPr>
              <a:pPr>
                <a:defRPr/>
              </a:pPr>
              <a:t>12/1/2017</a:t>
            </a:fld>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70A76EF2-3DE1-4259-80F3-5BC12D44B0D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235531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369045"/>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1CBC6607-9869-45C6-8C04-0BB4D4E0D64E}" type="datetime1">
              <a:rPr lang="en-US">
                <a:solidFill>
                  <a:prstClr val="black">
                    <a:tint val="75000"/>
                  </a:prstClr>
                </a:solidFill>
              </a:rPr>
              <a:pPr>
                <a:defRPr/>
              </a:pPr>
              <a:t>12/1/2017</a:t>
            </a:fld>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8F05D2BA-5190-40F0-B060-21E0ECDDDC7D}"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4000565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4150361-C01E-4EED-9150-6315235939DF}" type="datetime1">
              <a:rPr lang="en-US">
                <a:solidFill>
                  <a:prstClr val="black">
                    <a:tint val="75000"/>
                  </a:prstClr>
                </a:solidFill>
              </a:rPr>
              <a:pPr>
                <a:defRPr/>
              </a:pPr>
              <a:t>12/1/2017</a:t>
            </a:fld>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1FBC0EA4-D68B-4E08-8990-199C354BD20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092488107"/>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1EA4BE7-FEFA-440D-9ECB-5907607D6556}" type="datetime1">
              <a:rPr lang="en-US">
                <a:solidFill>
                  <a:prstClr val="black">
                    <a:tint val="75000"/>
                  </a:prstClr>
                </a:solidFill>
              </a:rPr>
              <a:pPr>
                <a:defRPr/>
              </a:pPr>
              <a:t>12/1/2017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6078B761-C6D0-4610-855C-745F754E61DC}"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62063294"/>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2494D8B-C841-4034-9EDF-7898A1E2D23F}" type="datetime1">
              <a:rPr lang="en-US">
                <a:solidFill>
                  <a:prstClr val="black">
                    <a:tint val="75000"/>
                  </a:prstClr>
                </a:solidFill>
              </a:rPr>
              <a:pPr>
                <a:defRPr/>
              </a:pPr>
              <a:t>12/1/2017</a:t>
            </a:fld>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34E0439-F2B7-4DA8-975B-AB62DB0A0F8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27239017"/>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1509BDB-01FF-4C1C-93FD-0ECB45F3CB53}" type="datetime1">
              <a:rPr lang="en-US">
                <a:solidFill>
                  <a:prstClr val="black">
                    <a:tint val="75000"/>
                  </a:prstClr>
                </a:solidFill>
              </a:rPr>
              <a:pPr>
                <a:def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F0E83B1C-BCA0-4A39-9CC0-ACEB33AE681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417559102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CCDAC22C-2FAC-4646-A97A-EC6D5D1D9076}" type="datetime1">
              <a:rPr lang="en-US">
                <a:solidFill>
                  <a:prstClr val="black">
                    <a:tint val="75000"/>
                  </a:prstClr>
                </a:solidFill>
              </a:rPr>
              <a:pPr>
                <a:defRPr/>
              </a:pPr>
              <a:t>12/1/2017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DB43598C-CDF2-4AFF-BB3D-3979C89E6EE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234110743"/>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50"/>
          <p:cNvGrpSpPr>
            <a:grpSpLocks/>
          </p:cNvGrpSpPr>
          <p:nvPr/>
        </p:nvGrpSpPr>
        <p:grpSpPr bwMode="auto">
          <a:xfrm>
            <a:off x="0" y="-14288"/>
            <a:ext cx="9155113" cy="6884988"/>
            <a:chOff x="0" y="-9"/>
            <a:chExt cx="5767" cy="4337"/>
          </a:xfrm>
        </p:grpSpPr>
        <p:sp>
          <p:nvSpPr>
            <p:cNvPr id="5" name="Freeform 35"/>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6" name="Freeform 36"/>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7" name="Freeform 37"/>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8" name="Freeform 38"/>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9" name="Freeform 11"/>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 name="Freeform 12"/>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1" name="Freeform 13"/>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2" name="Freeform 14"/>
            <p:cNvSpPr>
              <a:spLocks/>
            </p:cNvSpPr>
            <p:nvPr/>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3" name="Freeform 15"/>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4" name="Freeform 16"/>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5" name="Freeform 17"/>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6" name="Rectangle 18"/>
            <p:cNvSpPr>
              <a:spLocks noChangeArrowheads="1"/>
            </p:cNvSpPr>
            <p:nvPr/>
          </p:nvSpPr>
          <p:spPr bwMode="invGray">
            <a:xfrm>
              <a:off x="0" y="2441"/>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7" name="Freeform 20"/>
            <p:cNvSpPr>
              <a:spLocks/>
            </p:cNvSpPr>
            <p:nvPr/>
          </p:nvSpPr>
          <p:spPr bwMode="invGray">
            <a:xfrm>
              <a:off x="1632" y="2487"/>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8" name="Freeform 21"/>
            <p:cNvSpPr>
              <a:spLocks/>
            </p:cNvSpPr>
            <p:nvPr/>
          </p:nvSpPr>
          <p:spPr bwMode="invGray">
            <a:xfrm>
              <a:off x="0" y="2487"/>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9" name="Freeform 22"/>
            <p:cNvSpPr>
              <a:spLocks/>
            </p:cNvSpPr>
            <p:nvPr/>
          </p:nvSpPr>
          <p:spPr bwMode="invGray">
            <a:xfrm>
              <a:off x="3744" y="2487"/>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0" name="Freeform 23"/>
            <p:cNvSpPr>
              <a:spLocks/>
            </p:cNvSpPr>
            <p:nvPr/>
          </p:nvSpPr>
          <p:spPr bwMode="invGray">
            <a:xfrm>
              <a:off x="1920" y="2487"/>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1" name="Rectangle 27"/>
            <p:cNvSpPr>
              <a:spLocks noChangeArrowheads="1"/>
            </p:cNvSpPr>
            <p:nvPr/>
          </p:nvSpPr>
          <p:spPr bwMode="invGray">
            <a:xfrm>
              <a:off x="7" y="2456"/>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22" name="Freeform 28"/>
            <p:cNvSpPr>
              <a:spLocks/>
            </p:cNvSpPr>
            <p:nvPr/>
          </p:nvSpPr>
          <p:spPr bwMode="invGray">
            <a:xfrm>
              <a:off x="2583" y="2449"/>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 name="Freeform 29"/>
            <p:cNvSpPr>
              <a:spLocks/>
            </p:cNvSpPr>
            <p:nvPr/>
          </p:nvSpPr>
          <p:spPr bwMode="invGray">
            <a:xfrm rot="18897039" flipH="1">
              <a:off x="148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4" name="Freeform 30"/>
            <p:cNvSpPr>
              <a:spLocks/>
            </p:cNvSpPr>
            <p:nvPr/>
          </p:nvSpPr>
          <p:spPr bwMode="invGray">
            <a:xfrm rot="18897039" flipH="1">
              <a:off x="766" y="2417"/>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5" name="Freeform 31"/>
            <p:cNvSpPr>
              <a:spLocks/>
            </p:cNvSpPr>
            <p:nvPr/>
          </p:nvSpPr>
          <p:spPr bwMode="invGray">
            <a:xfrm rot="18897039" flipH="1">
              <a:off x="31" y="2385"/>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6" name="Freeform 32"/>
            <p:cNvSpPr>
              <a:spLocks/>
            </p:cNvSpPr>
            <p:nvPr/>
          </p:nvSpPr>
          <p:spPr bwMode="invGray">
            <a:xfrm flipH="1" flipV="1">
              <a:off x="576" y="2441"/>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7" name="Freeform 33"/>
            <p:cNvSpPr>
              <a:spLocks/>
            </p:cNvSpPr>
            <p:nvPr/>
          </p:nvSpPr>
          <p:spPr bwMode="invGray">
            <a:xfrm flipH="1" flipV="1">
              <a:off x="240"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8" name="Freeform 34"/>
            <p:cNvSpPr>
              <a:spLocks/>
            </p:cNvSpPr>
            <p:nvPr/>
          </p:nvSpPr>
          <p:spPr bwMode="invGray">
            <a:xfrm flipH="1" flipV="1">
              <a:off x="3036" y="2489"/>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9" name="Freeform 35"/>
            <p:cNvSpPr>
              <a:spLocks/>
            </p:cNvSpPr>
            <p:nvPr/>
          </p:nvSpPr>
          <p:spPr bwMode="invGray">
            <a:xfrm flipH="1" flipV="1">
              <a:off x="3984" y="2441"/>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30" name="Freeform 36"/>
            <p:cNvSpPr>
              <a:spLocks/>
            </p:cNvSpPr>
            <p:nvPr/>
          </p:nvSpPr>
          <p:spPr bwMode="invGray">
            <a:xfrm flipH="1" flipV="1">
              <a:off x="3456" y="2441"/>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31" name="Rectangle 37"/>
            <p:cNvSpPr>
              <a:spLocks noChangeArrowheads="1"/>
            </p:cNvSpPr>
            <p:nvPr/>
          </p:nvSpPr>
          <p:spPr bwMode="invGray">
            <a:xfrm>
              <a:off x="0" y="2462"/>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a:solidFill>
                  <a:srgbClr val="000000"/>
                </a:solidFill>
              </a:endParaRPr>
            </a:p>
          </p:txBody>
        </p:sp>
        <p:sp>
          <p:nvSpPr>
            <p:cNvPr id="32" name="Rectangle 45"/>
            <p:cNvSpPr>
              <a:spLocks noChangeArrowheads="1"/>
            </p:cNvSpPr>
            <p:nvPr/>
          </p:nvSpPr>
          <p:spPr bwMode="hidden">
            <a:xfrm>
              <a:off x="0" y="2880"/>
              <a:ext cx="5760" cy="576"/>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33" name="Rectangle 46"/>
            <p:cNvSpPr>
              <a:spLocks noChangeArrowheads="1"/>
            </p:cNvSpPr>
            <p:nvPr/>
          </p:nvSpPr>
          <p:spPr bwMode="hidden">
            <a:xfrm>
              <a:off x="0" y="3408"/>
              <a:ext cx="5760" cy="9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pic>
          <p:nvPicPr>
            <p:cNvPr id="34" name="Picture 43" descr="BTZBUL1A"/>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786" y="1650"/>
              <a:ext cx="204" cy="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8230" name="Rectangle 38"/>
          <p:cNvSpPr>
            <a:spLocks noGrp="1" noChangeArrowheads="1"/>
          </p:cNvSpPr>
          <p:nvPr>
            <p:ph type="ctrTitle"/>
          </p:nvPr>
        </p:nvSpPr>
        <p:spPr>
          <a:xfrm>
            <a:off x="1676400" y="1905000"/>
            <a:ext cx="7239000" cy="1905000"/>
          </a:xfrm>
        </p:spPr>
        <p:txBody>
          <a:bodyPr/>
          <a:lstStyle>
            <a:lvl1pPr algn="l">
              <a:defRPr/>
            </a:lvl1pPr>
          </a:lstStyle>
          <a:p>
            <a:r>
              <a:rPr lang="en-US"/>
              <a:t>Click to edit Master title style</a:t>
            </a:r>
          </a:p>
        </p:txBody>
      </p:sp>
      <p:sp>
        <p:nvSpPr>
          <p:cNvPr id="8231" name="Rectangle 39"/>
          <p:cNvSpPr>
            <a:spLocks noGrp="1" noChangeArrowheads="1"/>
          </p:cNvSpPr>
          <p:nvPr>
            <p:ph type="subTitle" idx="1"/>
          </p:nvPr>
        </p:nvSpPr>
        <p:spPr>
          <a:xfrm>
            <a:off x="1676400" y="4572000"/>
            <a:ext cx="6400800" cy="1679575"/>
          </a:xfrm>
        </p:spPr>
        <p:txBody>
          <a:bodyPr anchor="ctr"/>
          <a:lstStyle>
            <a:lvl1pPr marL="0" indent="0" algn="ctr">
              <a:buFontTx/>
              <a:buNone/>
              <a:defRPr/>
            </a:lvl1pPr>
          </a:lstStyle>
          <a:p>
            <a:r>
              <a:rPr lang="en-US"/>
              <a:t>Click to edit Master subtitle style</a:t>
            </a:r>
          </a:p>
        </p:txBody>
      </p:sp>
      <p:sp>
        <p:nvSpPr>
          <p:cNvPr id="35" name="Rectangle 40"/>
          <p:cNvSpPr>
            <a:spLocks noGrp="1" noChangeArrowheads="1"/>
          </p:cNvSpPr>
          <p:nvPr>
            <p:ph type="dt" sz="half" idx="10"/>
          </p:nvPr>
        </p:nvSpPr>
        <p:spPr>
          <a:xfrm>
            <a:off x="685800" y="6324600"/>
            <a:ext cx="1905000" cy="457200"/>
          </a:xfrm>
        </p:spPr>
        <p:txBody>
          <a:bodyPr/>
          <a:lstStyle>
            <a:lvl1pPr>
              <a:defRPr/>
            </a:lvl1pPr>
          </a:lstStyle>
          <a:p>
            <a:pPr>
              <a:defRPr/>
            </a:pPr>
            <a:endParaRPr lang="en-US">
              <a:solidFill>
                <a:srgbClr val="000000"/>
              </a:solidFill>
            </a:endParaRPr>
          </a:p>
        </p:txBody>
      </p:sp>
      <p:sp>
        <p:nvSpPr>
          <p:cNvPr id="36" name="Rectangle 41"/>
          <p:cNvSpPr>
            <a:spLocks noGrp="1" noChangeArrowheads="1"/>
          </p:cNvSpPr>
          <p:nvPr>
            <p:ph type="ftr" sz="quarter" idx="11"/>
          </p:nvPr>
        </p:nvSpPr>
        <p:spPr>
          <a:xfrm>
            <a:off x="3124200" y="6324600"/>
            <a:ext cx="2895600" cy="457200"/>
          </a:xfrm>
        </p:spPr>
        <p:txBody>
          <a:bodyPr/>
          <a:lstStyle>
            <a:lvl1pPr>
              <a:defRPr/>
            </a:lvl1pPr>
          </a:lstStyle>
          <a:p>
            <a:pPr>
              <a:defRPr/>
            </a:pPr>
            <a:endParaRPr lang="en-US">
              <a:solidFill>
                <a:srgbClr val="000000"/>
              </a:solidFill>
            </a:endParaRPr>
          </a:p>
        </p:txBody>
      </p:sp>
      <p:sp>
        <p:nvSpPr>
          <p:cNvPr id="37" name="Rectangle 42"/>
          <p:cNvSpPr>
            <a:spLocks noGrp="1" noChangeArrowheads="1"/>
          </p:cNvSpPr>
          <p:nvPr>
            <p:ph type="sldNum" sz="quarter" idx="12"/>
          </p:nvPr>
        </p:nvSpPr>
        <p:spPr>
          <a:xfrm>
            <a:off x="6553200" y="6324600"/>
            <a:ext cx="1905000" cy="457200"/>
          </a:xfrm>
        </p:spPr>
        <p:txBody>
          <a:bodyPr/>
          <a:lstStyle>
            <a:lvl1pPr>
              <a:defRPr/>
            </a:lvl1pPr>
          </a:lstStyle>
          <a:p>
            <a:pPr>
              <a:defRPr/>
            </a:pPr>
            <a:fld id="{8BE2BCE3-4D89-4EB1-A79C-38AD971F2DD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9657825"/>
      </p:ext>
    </p:extLst>
  </p:cSld>
  <p:clrMapOvr>
    <a:masterClrMapping/>
  </p:clrMapOv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2833B18-7710-4086-AFBC-005920539D9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178258409"/>
      </p:ext>
    </p:extLst>
  </p:cSld>
  <p:clrMapOvr>
    <a:masterClrMapping/>
  </p:clrMapOv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FFFC741-95B5-461A-AE89-36DD8E69A1C5}"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72103360"/>
      </p:ext>
    </p:extLst>
  </p:cSld>
  <p:clrMapOvr>
    <a:masterClrMapping/>
  </p:clrMapOv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850EA533-EC94-47BB-B0E3-083341A9BC4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59029994"/>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435" y="4406903"/>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435"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3554176885"/>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p:txBody>
          <a:bodyPr/>
          <a:lstStyle>
            <a:lvl1pPr>
              <a:defRPr/>
            </a:lvl1pPr>
          </a:lstStyle>
          <a:p>
            <a:pPr>
              <a:defRPr/>
            </a:pPr>
            <a:fld id="{432018A2-3FBF-47C1-B78E-A9703BEAF6A7}"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5089599"/>
      </p:ext>
    </p:extLst>
  </p:cSld>
  <p:clrMapOvr>
    <a:masterClrMapping/>
  </p:clrMapOv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p:txBody>
          <a:bodyPr/>
          <a:lstStyle>
            <a:lvl1pPr>
              <a:defRPr/>
            </a:lvl1pPr>
          </a:lstStyle>
          <a:p>
            <a:pPr>
              <a:defRPr/>
            </a:pPr>
            <a:fld id="{A831E9BF-7CED-42CD-8DBB-646E799A65F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96892265"/>
      </p:ext>
    </p:extLst>
  </p:cSld>
  <p:clrMapOvr>
    <a:masterClrMapping/>
  </p:clrMapOv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p:txBody>
          <a:bodyPr/>
          <a:lstStyle>
            <a:lvl1pPr>
              <a:defRPr/>
            </a:lvl1pPr>
          </a:lstStyle>
          <a:p>
            <a:pPr>
              <a:defRPr/>
            </a:pPr>
            <a:fld id="{94694EAF-80F7-4344-A421-28D3002E3D91}"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70166900"/>
      </p:ext>
    </p:extLst>
  </p:cSld>
  <p:clrMapOvr>
    <a:masterClrMapping/>
  </p:clrMapOv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3D7DCE20-C545-4923-8EE3-F98DF1DC27E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186278686"/>
      </p:ext>
    </p:extLst>
  </p:cSld>
  <p:clrMapOvr>
    <a:masterClrMapping/>
  </p:clrMapOv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p:txBody>
          <a:bodyPr/>
          <a:lstStyle>
            <a:lvl1pPr>
              <a:defRPr/>
            </a:lvl1pPr>
          </a:lstStyle>
          <a:p>
            <a:pPr>
              <a:defRPr/>
            </a:pPr>
            <a:fld id="{E8FE915F-3DED-4B64-96E4-3B09075E8CF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75432489"/>
      </p:ext>
    </p:extLst>
  </p:cSld>
  <p:clrMapOvr>
    <a:masterClrMapping/>
  </p:clrMapOv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10C959B9-FF3F-4C37-B5B7-6E0249017C4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740152265"/>
      </p:ext>
    </p:extLst>
  </p:cSld>
  <p:clrMapOvr>
    <a:masterClrMapping/>
  </p:clrMapOv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465138"/>
            <a:ext cx="1943100" cy="563086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465138"/>
            <a:ext cx="5676900" cy="56308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p:txBody>
          <a:bodyPr/>
          <a:lstStyle>
            <a:lvl1pPr>
              <a:defRPr/>
            </a:lvl1pPr>
          </a:lstStyle>
          <a:p>
            <a:pPr>
              <a:defRPr/>
            </a:pPr>
            <a:fld id="{3951036D-3CF9-4BFD-8AAA-B70703E1F4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047140584"/>
      </p:ext>
    </p:extLst>
  </p:cSld>
  <p:clrMapOvr>
    <a:masterClrMapping/>
  </p:clrMapOv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
          <p:cNvSpPr>
            <a:spLocks noChangeShapeType="1"/>
          </p:cNvSpPr>
          <p:nvPr userDrawn="1"/>
        </p:nvSpPr>
        <p:spPr bwMode="auto">
          <a:xfrm>
            <a:off x="0" y="6858000"/>
            <a:ext cx="9144000" cy="0"/>
          </a:xfrm>
          <a:prstGeom prst="line">
            <a:avLst/>
          </a:prstGeom>
          <a:gradFill rotWithShape="0">
            <a:gsLst>
              <a:gs pos="0">
                <a:srgbClr val="860404"/>
              </a:gs>
              <a:gs pos="100000">
                <a:schemeClr val="bg1"/>
              </a:gs>
            </a:gsLst>
            <a:lin ang="0" scaled="1"/>
          </a:gradFill>
          <a:ln w="9525">
            <a:noFill/>
            <a:miter lim="800000"/>
            <a:headEnd/>
            <a:tailEnd/>
          </a:ln>
          <a:effectLst/>
        </p:spPr>
        <p:txBody>
          <a:bodyPr wrap="none" anchor="ctr"/>
          <a:lstStyle/>
          <a:p>
            <a:pPr algn="ctr">
              <a:spcBef>
                <a:spcPct val="50000"/>
              </a:spcBef>
              <a:defRPr/>
            </a:pPr>
            <a:endParaRPr lang="en-US">
              <a:solidFill>
                <a:srgbClr val="000000"/>
              </a:solidFill>
            </a:endParaRPr>
          </a:p>
        </p:txBody>
      </p:sp>
      <p:sp>
        <p:nvSpPr>
          <p:cNvPr id="1312781" name="Rectangle 13"/>
          <p:cNvSpPr>
            <a:spLocks noGrp="1" noChangeArrowheads="1"/>
          </p:cNvSpPr>
          <p:nvPr>
            <p:ph type="ctrTitle" sz="quarter"/>
          </p:nvPr>
        </p:nvSpPr>
        <p:spPr>
          <a:xfrm>
            <a:off x="685800" y="4092575"/>
            <a:ext cx="7772400" cy="1470025"/>
          </a:xfrm>
        </p:spPr>
        <p:txBody>
          <a:bodyPr/>
          <a:lstStyle>
            <a:lvl1pPr>
              <a:defRPr sz="7200">
                <a:solidFill>
                  <a:schemeClr val="tx1"/>
                </a:solidFill>
              </a:defRPr>
            </a:lvl1pPr>
          </a:lstStyle>
          <a:p>
            <a:r>
              <a:rPr lang="en-US"/>
              <a:t>Click to edit Master title style</a:t>
            </a:r>
          </a:p>
        </p:txBody>
      </p:sp>
      <p:sp>
        <p:nvSpPr>
          <p:cNvPr id="1312782" name="Rectangle 14"/>
          <p:cNvSpPr>
            <a:spLocks noGrp="1" noChangeArrowheads="1"/>
          </p:cNvSpPr>
          <p:nvPr>
            <p:ph type="subTitle" sz="quarter" idx="1"/>
          </p:nvPr>
        </p:nvSpPr>
        <p:spPr>
          <a:xfrm>
            <a:off x="533400" y="1219200"/>
            <a:ext cx="3505200" cy="1447800"/>
          </a:xfrm>
        </p:spPr>
        <p:txBody>
          <a:bodyPr/>
          <a:lstStyle>
            <a:lvl1pPr marL="0" indent="0" algn="ctr">
              <a:buFont typeface="Wingdings" pitchFamily="2" charset="2"/>
              <a:buNone/>
              <a:defRPr b="1"/>
            </a:lvl1pPr>
          </a:lstStyle>
          <a:p>
            <a:r>
              <a:rPr lang="en-US"/>
              <a:t>Click to edit Master subtitle style</a:t>
            </a:r>
          </a:p>
        </p:txBody>
      </p:sp>
    </p:spTree>
    <p:extLst>
      <p:ext uri="{BB962C8B-B14F-4D97-AF65-F5344CB8AC3E}">
        <p14:creationId xmlns:p14="http://schemas.microsoft.com/office/powerpoint/2010/main" val="1499752407"/>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a:xfrm>
            <a:off x="457200" y="1447800"/>
            <a:ext cx="8229600" cy="4724400"/>
          </a:xfrm>
        </p:spPr>
        <p:txBody>
          <a:bodyPr/>
          <a:lstStyle>
            <a:lvl1pPr>
              <a:buNone/>
              <a:defRPr/>
            </a:lvl1pPr>
            <a:lvl2pPr>
              <a:buNone/>
              <a:defRPr/>
            </a:lvl2pPr>
            <a:lvl3pPr>
              <a:buNone/>
              <a:defRPr/>
            </a:lvl3pPr>
            <a:lvl4pPr>
              <a:buNone/>
              <a:defRPr/>
            </a:lvl4pPr>
            <a:lvl5pPr>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833562363"/>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539626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64881"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39408" y="1762128"/>
            <a:ext cx="413385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7306599"/>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93105540"/>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52388"/>
            <a:ext cx="8229600" cy="1143001"/>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Tree>
    <p:extLst>
      <p:ext uri="{BB962C8B-B14F-4D97-AF65-F5344CB8AC3E}">
        <p14:creationId xmlns:p14="http://schemas.microsoft.com/office/powerpoint/2010/main" val="1877907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xml"/><Relationship Id="rId7"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83.xml"/><Relationship Id="rId13" Type="http://schemas.openxmlformats.org/officeDocument/2006/relationships/image" Target="../media/image3.png"/><Relationship Id="rId3" Type="http://schemas.openxmlformats.org/officeDocument/2006/relationships/slideLayout" Target="../slideLayouts/slideLayout78.xml"/><Relationship Id="rId7" Type="http://schemas.openxmlformats.org/officeDocument/2006/relationships/slideLayout" Target="../slideLayouts/slideLayout82.xml"/><Relationship Id="rId12" Type="http://schemas.openxmlformats.org/officeDocument/2006/relationships/theme" Target="../theme/theme10.xml"/><Relationship Id="rId2" Type="http://schemas.openxmlformats.org/officeDocument/2006/relationships/slideLayout" Target="../slideLayouts/slideLayout77.xml"/><Relationship Id="rId1" Type="http://schemas.openxmlformats.org/officeDocument/2006/relationships/slideLayout" Target="../slideLayouts/slideLayout76.xml"/><Relationship Id="rId6" Type="http://schemas.openxmlformats.org/officeDocument/2006/relationships/slideLayout" Target="../slideLayouts/slideLayout81.xml"/><Relationship Id="rId11" Type="http://schemas.openxmlformats.org/officeDocument/2006/relationships/slideLayout" Target="../slideLayouts/slideLayout86.xml"/><Relationship Id="rId5" Type="http://schemas.openxmlformats.org/officeDocument/2006/relationships/slideLayout" Target="../slideLayouts/slideLayout80.xml"/><Relationship Id="rId10" Type="http://schemas.openxmlformats.org/officeDocument/2006/relationships/slideLayout" Target="../slideLayouts/slideLayout85.xml"/><Relationship Id="rId4" Type="http://schemas.openxmlformats.org/officeDocument/2006/relationships/slideLayout" Target="../slideLayouts/slideLayout79.xml"/><Relationship Id="rId9" Type="http://schemas.openxmlformats.org/officeDocument/2006/relationships/slideLayout" Target="../slideLayouts/slideLayout84.xml"/></Relationships>
</file>

<file path=ppt/slideMasters/_rels/slideMaster1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89.xml"/><Relationship Id="rId7" Type="http://schemas.openxmlformats.org/officeDocument/2006/relationships/image" Target="../media/image1.emf"/><Relationship Id="rId2" Type="http://schemas.openxmlformats.org/officeDocument/2006/relationships/slideLayout" Target="../slideLayouts/slideLayout88.xml"/><Relationship Id="rId1" Type="http://schemas.openxmlformats.org/officeDocument/2006/relationships/slideLayout" Target="../slideLayouts/slideLayout87.xml"/><Relationship Id="rId6" Type="http://schemas.openxmlformats.org/officeDocument/2006/relationships/theme" Target="../theme/theme11.xml"/><Relationship Id="rId5" Type="http://schemas.openxmlformats.org/officeDocument/2006/relationships/slideLayout" Target="../slideLayouts/slideLayout91.xml"/><Relationship Id="rId4" Type="http://schemas.openxmlformats.org/officeDocument/2006/relationships/slideLayout" Target="../slideLayouts/slideLayout90.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2.emf"/><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3.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3.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30.xml"/><Relationship Id="rId7" Type="http://schemas.openxmlformats.org/officeDocument/2006/relationships/image" Target="../media/image1.emf"/><Relationship Id="rId2" Type="http://schemas.openxmlformats.org/officeDocument/2006/relationships/slideLayout" Target="../slideLayouts/slideLayout29.xml"/><Relationship Id="rId1" Type="http://schemas.openxmlformats.org/officeDocument/2006/relationships/slideLayout" Target="../slideLayouts/slideLayout28.xml"/><Relationship Id="rId6" Type="http://schemas.openxmlformats.org/officeDocument/2006/relationships/theme" Target="../theme/theme4.xml"/><Relationship Id="rId5" Type="http://schemas.openxmlformats.org/officeDocument/2006/relationships/slideLayout" Target="../slideLayouts/slideLayout32.xml"/><Relationship Id="rId4" Type="http://schemas.openxmlformats.org/officeDocument/2006/relationships/slideLayout" Target="../slideLayouts/slideLayout31.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2.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theme" Target="../theme/theme5.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emf"/></Relationships>
</file>

<file path=ppt/slideMasters/_rels/slideMaster6.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46.xml"/><Relationship Id="rId7" Type="http://schemas.openxmlformats.org/officeDocument/2006/relationships/image" Target="../media/image1.emf"/><Relationship Id="rId2" Type="http://schemas.openxmlformats.org/officeDocument/2006/relationships/slideLayout" Target="../slideLayouts/slideLayout45.xml"/><Relationship Id="rId1" Type="http://schemas.openxmlformats.org/officeDocument/2006/relationships/slideLayout" Target="../slideLayouts/slideLayout44.xml"/><Relationship Id="rId6" Type="http://schemas.openxmlformats.org/officeDocument/2006/relationships/theme" Target="../theme/theme6.xml"/><Relationship Id="rId5" Type="http://schemas.openxmlformats.org/officeDocument/2006/relationships/slideLayout" Target="../slideLayouts/slideLayout48.xml"/><Relationship Id="rId4" Type="http://schemas.openxmlformats.org/officeDocument/2006/relationships/slideLayout" Target="../slideLayouts/slideLayout47.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2.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theme" Target="../theme/theme7.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 Id="rId14" Type="http://schemas.openxmlformats.org/officeDocument/2006/relationships/image" Target="../media/image1.emf"/></Relationships>
</file>

<file path=ppt/slideMasters/_rels/slideMaster8.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slideLayout" Target="../slideLayouts/slideLayout62.xml"/><Relationship Id="rId7" Type="http://schemas.openxmlformats.org/officeDocument/2006/relationships/image" Target="../media/image1.emf"/><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theme" Target="../theme/theme8.xml"/><Relationship Id="rId5" Type="http://schemas.openxmlformats.org/officeDocument/2006/relationships/slideLayout" Target="../slideLayouts/slideLayout64.xml"/><Relationship Id="rId4" Type="http://schemas.openxmlformats.org/officeDocument/2006/relationships/slideLayout" Target="../slideLayouts/slideLayout6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theme" Target="../theme/theme9.xml"/><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slideLayout" Target="../slideLayouts/slideLayout75.xml"/><Relationship Id="rId5" Type="http://schemas.openxmlformats.org/officeDocument/2006/relationships/slideLayout" Target="../slideLayouts/slideLayout69.xml"/><Relationship Id="rId10" Type="http://schemas.openxmlformats.org/officeDocument/2006/relationships/slideLayout" Target="../slideLayouts/slideLayout74.xml"/><Relationship Id="rId4" Type="http://schemas.openxmlformats.org/officeDocument/2006/relationships/slideLayout" Target="../slideLayouts/slideLayout68.xml"/><Relationship Id="rId9" Type="http://schemas.openxmlformats.org/officeDocument/2006/relationships/slideLayout" Target="../slideLayouts/slideLayout7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userDrawn="1"/>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37" r:id="rId1"/>
    <p:sldLayoutId id="2147483938" r:id="rId2"/>
    <p:sldLayoutId id="2147483939" r:id="rId3"/>
    <p:sldLayoutId id="2147483940" r:id="rId4"/>
    <p:sldLayoutId id="2147483941"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49"/>
          <p:cNvGrpSpPr>
            <a:grpSpLocks/>
          </p:cNvGrpSpPr>
          <p:nvPr/>
        </p:nvGrpSpPr>
        <p:grpSpPr bwMode="auto">
          <a:xfrm>
            <a:off x="0" y="0"/>
            <a:ext cx="9144000" cy="7405688"/>
            <a:chOff x="0" y="-9"/>
            <a:chExt cx="5760" cy="4665"/>
          </a:xfrm>
        </p:grpSpPr>
        <p:sp>
          <p:nvSpPr>
            <p:cNvPr id="1032" name="Freeform 8"/>
            <p:cNvSpPr>
              <a:spLocks/>
            </p:cNvSpPr>
            <p:nvPr/>
          </p:nvSpPr>
          <p:spPr bwMode="hidden">
            <a:xfrm>
              <a:off x="1632" y="-5"/>
              <a:ext cx="1737" cy="4333"/>
            </a:xfrm>
            <a:custGeom>
              <a:avLst/>
              <a:gdLst>
                <a:gd name="T0" fmla="*/ 494 w 1737"/>
                <a:gd name="T1" fmla="*/ 4335 h 4320"/>
                <a:gd name="T2" fmla="*/ 1737 w 1737"/>
                <a:gd name="T3" fmla="*/ 4346 h 4320"/>
                <a:gd name="T4" fmla="*/ 524 w 1737"/>
                <a:gd name="T5" fmla="*/ 0 h 4320"/>
                <a:gd name="T6" fmla="*/ 0 w 1737"/>
                <a:gd name="T7" fmla="*/ 7 h 4320"/>
                <a:gd name="T8" fmla="*/ 494 w 1737"/>
                <a:gd name="T9" fmla="*/ 4335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3" name="Freeform 9"/>
            <p:cNvSpPr>
              <a:spLocks/>
            </p:cNvSpPr>
            <p:nvPr/>
          </p:nvSpPr>
          <p:spPr bwMode="hidden">
            <a:xfrm>
              <a:off x="0" y="-7"/>
              <a:ext cx="1737" cy="4329"/>
            </a:xfrm>
            <a:custGeom>
              <a:avLst/>
              <a:gdLst>
                <a:gd name="T0" fmla="*/ 494 w 1737"/>
                <a:gd name="T1" fmla="*/ 4327 h 4320"/>
                <a:gd name="T2" fmla="*/ 1737 w 1737"/>
                <a:gd name="T3" fmla="*/ 4338 h 4320"/>
                <a:gd name="T4" fmla="*/ 524 w 1737"/>
                <a:gd name="T5" fmla="*/ 0 h 4320"/>
                <a:gd name="T6" fmla="*/ 0 w 1737"/>
                <a:gd name="T7" fmla="*/ 7 h 4320"/>
                <a:gd name="T8" fmla="*/ 494 w 1737"/>
                <a:gd name="T9" fmla="*/ 4327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4" name="Freeform 10"/>
            <p:cNvSpPr>
              <a:spLocks/>
            </p:cNvSpPr>
            <p:nvPr/>
          </p:nvSpPr>
          <p:spPr bwMode="hidden">
            <a:xfrm>
              <a:off x="3744" y="-4"/>
              <a:ext cx="1739" cy="4330"/>
            </a:xfrm>
            <a:custGeom>
              <a:avLst/>
              <a:gdLst>
                <a:gd name="T0" fmla="*/ 494 w 1739"/>
                <a:gd name="T1" fmla="*/ 4237 h 4420"/>
                <a:gd name="T2" fmla="*/ 1739 w 1739"/>
                <a:gd name="T3" fmla="*/ 4242 h 4420"/>
                <a:gd name="T4" fmla="*/ 524 w 1739"/>
                <a:gd name="T5" fmla="*/ 0 h 4420"/>
                <a:gd name="T6" fmla="*/ 0 w 1739"/>
                <a:gd name="T7" fmla="*/ 7 h 4420"/>
                <a:gd name="T8" fmla="*/ 494 w 1739"/>
                <a:gd name="T9" fmla="*/ 4237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5" name="Freeform 11"/>
            <p:cNvSpPr>
              <a:spLocks/>
            </p:cNvSpPr>
            <p:nvPr/>
          </p:nvSpPr>
          <p:spPr bwMode="hidden">
            <a:xfrm>
              <a:off x="1920" y="-9"/>
              <a:ext cx="2080" cy="4324"/>
            </a:xfrm>
            <a:custGeom>
              <a:avLst/>
              <a:gdLst>
                <a:gd name="T0" fmla="*/ 0 w 2080"/>
                <a:gd name="T1" fmla="*/ 7 h 4338"/>
                <a:gd name="T2" fmla="*/ 1870 w 2080"/>
                <a:gd name="T3" fmla="*/ 4310 h 4338"/>
                <a:gd name="T4" fmla="*/ 2080 w 2080"/>
                <a:gd name="T5" fmla="*/ 4310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1" name="Freeform 1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2" name="Freeform 1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3" name="Freeform 1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4" name="Freeform 2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5" name="Freeform 2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6" name="Freeform 2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7" name="Freeform 2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 name="Rectangle 25"/>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3" name="Freeform 27"/>
            <p:cNvSpPr>
              <a:spLocks/>
            </p:cNvSpPr>
            <p:nvPr/>
          </p:nvSpPr>
          <p:spPr bwMode="hidden">
            <a:xfrm>
              <a:off x="1632" y="3956"/>
              <a:ext cx="1737" cy="382"/>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4" name="Freeform 28"/>
            <p:cNvSpPr>
              <a:spLocks/>
            </p:cNvSpPr>
            <p:nvPr/>
          </p:nvSpPr>
          <p:spPr bwMode="hidden">
            <a:xfrm>
              <a:off x="0" y="3956"/>
              <a:ext cx="1737" cy="381"/>
            </a:xfrm>
            <a:custGeom>
              <a:avLst/>
              <a:gdLst>
                <a:gd name="T0" fmla="*/ 494 w 1737"/>
                <a:gd name="T1" fmla="*/ 34 h 4320"/>
                <a:gd name="T2" fmla="*/ 1737 w 1737"/>
                <a:gd name="T3" fmla="*/ 34 h 4320"/>
                <a:gd name="T4" fmla="*/ 524 w 1737"/>
                <a:gd name="T5" fmla="*/ 0 h 4320"/>
                <a:gd name="T6" fmla="*/ 0 w 1737"/>
                <a:gd name="T7" fmla="*/ 0 h 4320"/>
                <a:gd name="T8" fmla="*/ 494 w 1737"/>
                <a:gd name="T9" fmla="*/ 34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5" name="Freeform 29"/>
            <p:cNvSpPr>
              <a:spLocks/>
            </p:cNvSpPr>
            <p:nvPr/>
          </p:nvSpPr>
          <p:spPr bwMode="hidden">
            <a:xfrm>
              <a:off x="3744" y="3956"/>
              <a:ext cx="1739" cy="382"/>
            </a:xfrm>
            <a:custGeom>
              <a:avLst/>
              <a:gdLst>
                <a:gd name="T0" fmla="*/ 494 w 1739"/>
                <a:gd name="T1" fmla="*/ 33 h 4420"/>
                <a:gd name="T2" fmla="*/ 1739 w 1739"/>
                <a:gd name="T3" fmla="*/ 33 h 4420"/>
                <a:gd name="T4" fmla="*/ 524 w 1739"/>
                <a:gd name="T5" fmla="*/ 0 h 4420"/>
                <a:gd name="T6" fmla="*/ 0 w 1739"/>
                <a:gd name="T7" fmla="*/ 0 h 4420"/>
                <a:gd name="T8" fmla="*/ 494 w 1739"/>
                <a:gd name="T9" fmla="*/ 33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6" name="Freeform 30"/>
            <p:cNvSpPr>
              <a:spLocks/>
            </p:cNvSpPr>
            <p:nvPr/>
          </p:nvSpPr>
          <p:spPr bwMode="hidden">
            <a:xfrm>
              <a:off x="1920" y="3956"/>
              <a:ext cx="2080" cy="381"/>
            </a:xfrm>
            <a:custGeom>
              <a:avLst/>
              <a:gdLst>
                <a:gd name="T0" fmla="*/ 0 w 2080"/>
                <a:gd name="T1" fmla="*/ 0 h 4338"/>
                <a:gd name="T2" fmla="*/ 1870 w 2080"/>
                <a:gd name="T3" fmla="*/ 33 h 4338"/>
                <a:gd name="T4" fmla="*/ 2080 w 2080"/>
                <a:gd name="T5" fmla="*/ 33 h 4338"/>
                <a:gd name="T6" fmla="*/ 1033 w 2080"/>
                <a:gd name="T7" fmla="*/ 0 h 4338"/>
                <a:gd name="T8" fmla="*/ 0 w 2080"/>
                <a:gd name="T9" fmla="*/ 0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8" name="Rectangle 34"/>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059" name="Freeform 35"/>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0" name="Freeform 36"/>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1" name="Freeform 37"/>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2" name="Freeform 38"/>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3" name="Freeform 39"/>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4" name="Freeform 40"/>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5" name="Freeform 41"/>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6" name="Freeform 42"/>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7" name="Freeform 43"/>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68" name="Rectangle 44"/>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a:solidFill>
                  <a:srgbClr val="000000"/>
                </a:solidFill>
              </a:endParaRPr>
            </a:p>
          </p:txBody>
        </p:sp>
      </p:grpSp>
      <p:sp>
        <p:nvSpPr>
          <p:cNvPr id="1027" name="Rectangle 2"/>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defRPr>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defRPr>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defRPr>
            </a:lvl1pPr>
          </a:lstStyle>
          <a:p>
            <a:pPr>
              <a:defRPr/>
            </a:pPr>
            <a:fld id="{74F73EA2-A4A4-4E8A-A07A-B9EB62945D23}"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79235578"/>
      </p:ext>
    </p:extLst>
  </p:cSld>
  <p:clrMap bg1="lt1" tx1="dk1" bg2="lt2" tx2="dk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defRPr>
      </a:lvl2pPr>
      <a:lvl3pPr algn="ctr" rtl="0" eaLnBrk="0" fontAlgn="base" hangingPunct="0">
        <a:spcBef>
          <a:spcPct val="0"/>
        </a:spcBef>
        <a:spcAft>
          <a:spcPct val="0"/>
        </a:spcAft>
        <a:defRPr sz="4400">
          <a:solidFill>
            <a:schemeClr val="tx2"/>
          </a:solidFill>
          <a:latin typeface="Arial Black" pitchFamily="34" charset="0"/>
        </a:defRPr>
      </a:lvl3pPr>
      <a:lvl4pPr algn="ctr" rtl="0" eaLnBrk="0" fontAlgn="base" hangingPunct="0">
        <a:spcBef>
          <a:spcPct val="0"/>
        </a:spcBef>
        <a:spcAft>
          <a:spcPct val="0"/>
        </a:spcAft>
        <a:defRPr sz="4400">
          <a:solidFill>
            <a:schemeClr val="tx2"/>
          </a:solidFill>
          <a:latin typeface="Arial Black" pitchFamily="34" charset="0"/>
        </a:defRPr>
      </a:lvl4pPr>
      <a:lvl5pPr algn="ctr" rtl="0" eaLnBrk="0" fontAlgn="base" hangingPunct="0">
        <a:spcBef>
          <a:spcPct val="0"/>
        </a:spcBef>
        <a:spcAft>
          <a:spcPct val="0"/>
        </a:spcAft>
        <a:defRPr sz="4400">
          <a:solidFill>
            <a:schemeClr val="tx2"/>
          </a:solidFill>
          <a:latin typeface="Arial Black" pitchFamily="34" charset="0"/>
        </a:defRPr>
      </a:lvl5pPr>
      <a:lvl6pPr marL="457200" algn="ctr" rtl="0" fontAlgn="base">
        <a:spcBef>
          <a:spcPct val="0"/>
        </a:spcBef>
        <a:spcAft>
          <a:spcPct val="0"/>
        </a:spcAft>
        <a:defRPr sz="4400">
          <a:solidFill>
            <a:schemeClr val="tx2"/>
          </a:solidFill>
          <a:latin typeface="Arial Black" pitchFamily="34" charset="0"/>
        </a:defRPr>
      </a:lvl6pPr>
      <a:lvl7pPr marL="914400" algn="ctr" rtl="0" fontAlgn="base">
        <a:spcBef>
          <a:spcPct val="0"/>
        </a:spcBef>
        <a:spcAft>
          <a:spcPct val="0"/>
        </a:spcAft>
        <a:defRPr sz="4400">
          <a:solidFill>
            <a:schemeClr val="tx2"/>
          </a:solidFill>
          <a:latin typeface="Arial Black" pitchFamily="34" charset="0"/>
        </a:defRPr>
      </a:lvl7pPr>
      <a:lvl8pPr marL="1371600" algn="ctr" rtl="0" fontAlgn="base">
        <a:spcBef>
          <a:spcPct val="0"/>
        </a:spcBef>
        <a:spcAft>
          <a:spcPct val="0"/>
        </a:spcAft>
        <a:defRPr sz="4400">
          <a:solidFill>
            <a:schemeClr val="tx2"/>
          </a:solidFill>
          <a:latin typeface="Arial Black" pitchFamily="34" charset="0"/>
        </a:defRPr>
      </a:lvl8pPr>
      <a:lvl9pPr marL="1828800" algn="ctr" rtl="0" fontAlgn="base">
        <a:spcBef>
          <a:spcPct val="0"/>
        </a:spcBef>
        <a:spcAft>
          <a:spcPct val="0"/>
        </a:spcAft>
        <a:defRPr sz="4400">
          <a:solidFill>
            <a:schemeClr val="tx2"/>
          </a:solidFill>
          <a:latin typeface="Arial Black" pitchFamily="34"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8198"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8199"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8202"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203"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426140131"/>
      </p:ext>
    </p:extLst>
  </p:cSld>
  <p:clrMap bg1="lt1" tx1="dk1" bg2="lt2" tx2="dk2" accent1="accent1" accent2="accent2" accent3="accent3" accent4="accent4" accent5="accent5" accent6="accent6" hlink="hlink" folHlink="folHlink"/>
  <p:sldLayoutIdLst>
    <p:sldLayoutId id="2147484092" r:id="rId1"/>
    <p:sldLayoutId id="2147484093" r:id="rId2"/>
    <p:sldLayoutId id="2147484094" r:id="rId3"/>
    <p:sldLayoutId id="2147484095" r:id="rId4"/>
    <p:sldLayoutId id="214748409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gray">
          <a:xfrm>
            <a:off x="0" y="6410325"/>
            <a:ext cx="9145588" cy="4572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a:p>
        </p:txBody>
      </p:sp>
      <p:sp>
        <p:nvSpPr>
          <p:cNvPr id="2051"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2052"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2053"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4"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t>Copyright 2013, 2010, 2007, 2005, Pearson, Education, Inc.</a:t>
            </a:r>
          </a:p>
        </p:txBody>
      </p:sp>
    </p:spTree>
  </p:cSld>
  <p:clrMap bg1="lt1" tx1="dk1" bg2="lt2" tx2="dk2" accent1="accent1" accent2="accent2" accent3="accent3" accent4="accent4" accent5="accent5" accent6="accent6" hlink="hlink" folHlink="folHlink"/>
  <p:sldLayoutIdLst>
    <p:sldLayoutId id="2147483942" r:id="rId1"/>
    <p:sldLayoutId id="2147483943" r:id="rId2"/>
    <p:sldLayoutId id="2147483944" r:id="rId3"/>
    <p:sldLayoutId id="2147483945" r:id="rId4"/>
    <p:sldLayoutId id="2147483946" r:id="rId5"/>
    <p:sldLayoutId id="2147483947" r:id="rId6"/>
    <p:sldLayoutId id="2147483948" r:id="rId7"/>
    <p:sldLayoutId id="2147483949" r:id="rId8"/>
    <p:sldLayoutId id="2147483950" r:id="rId9"/>
    <p:sldLayoutId id="2147483951" r:id="rId10"/>
    <p:sldLayoutId id="2147483952"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marL="342900" indent="-342900"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alpha val="0"/>
          </a:srgbClr>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7405688"/>
            <a:chOff x="0" y="-9"/>
            <a:chExt cx="5760" cy="4665"/>
          </a:xfrm>
        </p:grpSpPr>
        <p:sp>
          <p:nvSpPr>
            <p:cNvPr id="1032" name="Freeform 3"/>
            <p:cNvSpPr>
              <a:spLocks/>
            </p:cNvSpPr>
            <p:nvPr/>
          </p:nvSpPr>
          <p:spPr bwMode="hidden">
            <a:xfrm>
              <a:off x="1632" y="-5"/>
              <a:ext cx="1737" cy="4333"/>
            </a:xfrm>
            <a:custGeom>
              <a:avLst/>
              <a:gdLst>
                <a:gd name="T0" fmla="*/ 494 w 1737"/>
                <a:gd name="T1" fmla="*/ 4322 h 4320"/>
                <a:gd name="T2" fmla="*/ 1737 w 1737"/>
                <a:gd name="T3" fmla="*/ 4333 h 4320"/>
                <a:gd name="T4" fmla="*/ 524 w 1737"/>
                <a:gd name="T5" fmla="*/ 0 h 4320"/>
                <a:gd name="T6" fmla="*/ 0 w 1737"/>
                <a:gd name="T7" fmla="*/ 7 h 4320"/>
                <a:gd name="T8" fmla="*/ 494 w 1737"/>
                <a:gd name="T9" fmla="*/ 4322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3" name="Freeform 4"/>
            <p:cNvSpPr>
              <a:spLocks/>
            </p:cNvSpPr>
            <p:nvPr/>
          </p:nvSpPr>
          <p:spPr bwMode="hidden">
            <a:xfrm>
              <a:off x="0" y="-7"/>
              <a:ext cx="1737" cy="4329"/>
            </a:xfrm>
            <a:custGeom>
              <a:avLst/>
              <a:gdLst>
                <a:gd name="T0" fmla="*/ 494 w 1737"/>
                <a:gd name="T1" fmla="*/ 4318 h 4320"/>
                <a:gd name="T2" fmla="*/ 1737 w 1737"/>
                <a:gd name="T3" fmla="*/ 4329 h 4320"/>
                <a:gd name="T4" fmla="*/ 524 w 1737"/>
                <a:gd name="T5" fmla="*/ 0 h 4320"/>
                <a:gd name="T6" fmla="*/ 0 w 1737"/>
                <a:gd name="T7" fmla="*/ 7 h 4320"/>
                <a:gd name="T8" fmla="*/ 494 w 1737"/>
                <a:gd name="T9" fmla="*/ 4318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4" name="Freeform 5"/>
            <p:cNvSpPr>
              <a:spLocks/>
            </p:cNvSpPr>
            <p:nvPr/>
          </p:nvSpPr>
          <p:spPr bwMode="hidden">
            <a:xfrm>
              <a:off x="3744" y="-4"/>
              <a:ext cx="1739" cy="4330"/>
            </a:xfrm>
            <a:custGeom>
              <a:avLst/>
              <a:gdLst>
                <a:gd name="T0" fmla="*/ 494 w 1739"/>
                <a:gd name="T1" fmla="*/ 4325 h 4420"/>
                <a:gd name="T2" fmla="*/ 1739 w 1739"/>
                <a:gd name="T3" fmla="*/ 4330 h 4420"/>
                <a:gd name="T4" fmla="*/ 524 w 1739"/>
                <a:gd name="T5" fmla="*/ 0 h 4420"/>
                <a:gd name="T6" fmla="*/ 0 w 1739"/>
                <a:gd name="T7" fmla="*/ 7 h 4420"/>
                <a:gd name="T8" fmla="*/ 494 w 1739"/>
                <a:gd name="T9" fmla="*/ 4325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35" name="Freeform 6"/>
            <p:cNvSpPr>
              <a:spLocks/>
            </p:cNvSpPr>
            <p:nvPr/>
          </p:nvSpPr>
          <p:spPr bwMode="hidden">
            <a:xfrm>
              <a:off x="1920" y="-9"/>
              <a:ext cx="2080" cy="4324"/>
            </a:xfrm>
            <a:custGeom>
              <a:avLst/>
              <a:gdLst>
                <a:gd name="T0" fmla="*/ 0 w 2080"/>
                <a:gd name="T1" fmla="*/ 7 h 4338"/>
                <a:gd name="T2" fmla="*/ 1870 w 2080"/>
                <a:gd name="T3" fmla="*/ 4324 h 4338"/>
                <a:gd name="T4" fmla="*/ 2080 w 2080"/>
                <a:gd name="T5" fmla="*/ 4324 h 4338"/>
                <a:gd name="T6" fmla="*/ 1033 w 2080"/>
                <a:gd name="T7" fmla="*/ 0 h 4338"/>
                <a:gd name="T8" fmla="*/ 0 w 2080"/>
                <a:gd name="T9" fmla="*/ 7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233479" name="Freeform 7"/>
            <p:cNvSpPr>
              <a:spLocks/>
            </p:cNvSpPr>
            <p:nvPr/>
          </p:nvSpPr>
          <p:spPr bwMode="hidden">
            <a:xfrm>
              <a:off x="117" y="97"/>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bg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80" name="Freeform 8"/>
            <p:cNvSpPr>
              <a:spLocks/>
            </p:cNvSpPr>
            <p:nvPr/>
          </p:nvSpPr>
          <p:spPr bwMode="hidden">
            <a:xfrm rot="2702961" flipH="1">
              <a:off x="810" y="766"/>
              <a:ext cx="2544" cy="1008"/>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81" name="Freeform 9"/>
            <p:cNvSpPr>
              <a:spLocks/>
            </p:cNvSpPr>
            <p:nvPr/>
          </p:nvSpPr>
          <p:spPr bwMode="hidden">
            <a:xfrm>
              <a:off x="83" y="49"/>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82" name="Freeform 10"/>
            <p:cNvSpPr>
              <a:spLocks/>
            </p:cNvSpPr>
            <p:nvPr userDrawn="1"/>
          </p:nvSpPr>
          <p:spPr bwMode="hidden">
            <a:xfrm rot="-2895842">
              <a:off x="-984" y="1041"/>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83" name="Freeform 11"/>
            <p:cNvSpPr>
              <a:spLocks/>
            </p:cNvSpPr>
            <p:nvPr/>
          </p:nvSpPr>
          <p:spPr bwMode="hidden">
            <a:xfrm rot="-2305141">
              <a:off x="1331" y="913"/>
              <a:ext cx="3594" cy="1735"/>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84" name="Freeform 12"/>
            <p:cNvSpPr>
              <a:spLocks/>
            </p:cNvSpPr>
            <p:nvPr/>
          </p:nvSpPr>
          <p:spPr bwMode="hidden">
            <a:xfrm rot="2084418" flipH="1">
              <a:off x="1859" y="865"/>
              <a:ext cx="3504" cy="1536"/>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85" name="Freeform 13"/>
            <p:cNvSpPr>
              <a:spLocks/>
            </p:cNvSpPr>
            <p:nvPr/>
          </p:nvSpPr>
          <p:spPr bwMode="hidden">
            <a:xfrm>
              <a:off x="4250" y="-7"/>
              <a:ext cx="1089" cy="2285"/>
            </a:xfrm>
            <a:custGeom>
              <a:avLst/>
              <a:gdLst/>
              <a:ahLst/>
              <a:cxnLst>
                <a:cxn ang="0">
                  <a:pos x="0" y="2265"/>
                </a:cxn>
                <a:cxn ang="0">
                  <a:pos x="1030" y="0"/>
                </a:cxn>
                <a:cxn ang="0">
                  <a:pos x="1089" y="0"/>
                </a:cxn>
                <a:cxn ang="0">
                  <a:pos x="37" y="2285"/>
                </a:cxn>
                <a:cxn ang="0">
                  <a:pos x="0" y="2265"/>
                </a:cxn>
              </a:cxnLst>
              <a:rect l="0" t="0" r="r" b="b"/>
              <a:pathLst>
                <a:path w="1089" h="2285">
                  <a:moveTo>
                    <a:pt x="0" y="2265"/>
                  </a:moveTo>
                  <a:cubicBezTo>
                    <a:pt x="438" y="996"/>
                    <a:pt x="865" y="377"/>
                    <a:pt x="1030" y="0"/>
                  </a:cubicBezTo>
                  <a:cubicBezTo>
                    <a:pt x="1030" y="0"/>
                    <a:pt x="1059" y="0"/>
                    <a:pt x="1089" y="0"/>
                  </a:cubicBezTo>
                  <a:cubicBezTo>
                    <a:pt x="565" y="834"/>
                    <a:pt x="181" y="1853"/>
                    <a:pt x="37" y="2285"/>
                  </a:cubicBezTo>
                  <a:cubicBezTo>
                    <a:pt x="37" y="2285"/>
                    <a:pt x="0" y="2265"/>
                    <a:pt x="0" y="2265"/>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1043" name="Rectangle 14"/>
            <p:cNvSpPr>
              <a:spLocks noChangeArrowheads="1"/>
            </p:cNvSpPr>
            <p:nvPr/>
          </p:nvSpPr>
          <p:spPr bwMode="hidden">
            <a:xfrm>
              <a:off x="0" y="3910"/>
              <a:ext cx="5760" cy="432"/>
            </a:xfrm>
            <a:prstGeom prst="rect">
              <a:avLst/>
            </a:pr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1044" name="Freeform 15"/>
            <p:cNvSpPr>
              <a:spLocks/>
            </p:cNvSpPr>
            <p:nvPr/>
          </p:nvSpPr>
          <p:spPr bwMode="hidden">
            <a:xfrm>
              <a:off x="1632" y="3956"/>
              <a:ext cx="1737" cy="382"/>
            </a:xfrm>
            <a:custGeom>
              <a:avLst/>
              <a:gdLst>
                <a:gd name="T0" fmla="*/ 494 w 1737"/>
                <a:gd name="T1" fmla="*/ 381 h 4320"/>
                <a:gd name="T2" fmla="*/ 1737 w 1737"/>
                <a:gd name="T3" fmla="*/ 382 h 4320"/>
                <a:gd name="T4" fmla="*/ 524 w 1737"/>
                <a:gd name="T5" fmla="*/ 0 h 4320"/>
                <a:gd name="T6" fmla="*/ 0 w 1737"/>
                <a:gd name="T7" fmla="*/ 1 h 4320"/>
                <a:gd name="T8" fmla="*/ 494 w 1737"/>
                <a:gd name="T9" fmla="*/ 381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5" name="Freeform 16"/>
            <p:cNvSpPr>
              <a:spLocks/>
            </p:cNvSpPr>
            <p:nvPr/>
          </p:nvSpPr>
          <p:spPr bwMode="hidden">
            <a:xfrm>
              <a:off x="0" y="3956"/>
              <a:ext cx="1737" cy="381"/>
            </a:xfrm>
            <a:custGeom>
              <a:avLst/>
              <a:gdLst>
                <a:gd name="T0" fmla="*/ 494 w 1737"/>
                <a:gd name="T1" fmla="*/ 380 h 4320"/>
                <a:gd name="T2" fmla="*/ 1737 w 1737"/>
                <a:gd name="T3" fmla="*/ 381 h 4320"/>
                <a:gd name="T4" fmla="*/ 524 w 1737"/>
                <a:gd name="T5" fmla="*/ 0 h 4320"/>
                <a:gd name="T6" fmla="*/ 0 w 1737"/>
                <a:gd name="T7" fmla="*/ 1 h 4320"/>
                <a:gd name="T8" fmla="*/ 494 w 1737"/>
                <a:gd name="T9" fmla="*/ 380 h 43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 h="4320">
                  <a:moveTo>
                    <a:pt x="494" y="4309"/>
                  </a:moveTo>
                  <a:lnTo>
                    <a:pt x="1737" y="4320"/>
                  </a:lnTo>
                  <a:lnTo>
                    <a:pt x="524" y="0"/>
                  </a:lnTo>
                  <a:lnTo>
                    <a:pt x="0" y="7"/>
                  </a:lnTo>
                  <a:lnTo>
                    <a:pt x="494" y="4309"/>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6" name="Freeform 17"/>
            <p:cNvSpPr>
              <a:spLocks/>
            </p:cNvSpPr>
            <p:nvPr/>
          </p:nvSpPr>
          <p:spPr bwMode="hidden">
            <a:xfrm>
              <a:off x="3744" y="3956"/>
              <a:ext cx="1739" cy="382"/>
            </a:xfrm>
            <a:custGeom>
              <a:avLst/>
              <a:gdLst>
                <a:gd name="T0" fmla="*/ 494 w 1739"/>
                <a:gd name="T1" fmla="*/ 382 h 4420"/>
                <a:gd name="T2" fmla="*/ 1739 w 1739"/>
                <a:gd name="T3" fmla="*/ 382 h 4420"/>
                <a:gd name="T4" fmla="*/ 524 w 1739"/>
                <a:gd name="T5" fmla="*/ 0 h 4420"/>
                <a:gd name="T6" fmla="*/ 0 w 1739"/>
                <a:gd name="T7" fmla="*/ 1 h 4420"/>
                <a:gd name="T8" fmla="*/ 494 w 1739"/>
                <a:gd name="T9" fmla="*/ 382 h 442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9" h="4420">
                  <a:moveTo>
                    <a:pt x="494" y="4415"/>
                  </a:moveTo>
                  <a:lnTo>
                    <a:pt x="1739" y="4420"/>
                  </a:lnTo>
                  <a:lnTo>
                    <a:pt x="524" y="0"/>
                  </a:lnTo>
                  <a:lnTo>
                    <a:pt x="0" y="7"/>
                  </a:lnTo>
                  <a:lnTo>
                    <a:pt x="494" y="4415"/>
                  </a:lnTo>
                  <a:close/>
                </a:path>
              </a:pathLst>
            </a:custGeom>
            <a:gradFill rotWithShape="0">
              <a:gsLst>
                <a:gs pos="0">
                  <a:schemeClr val="bg1"/>
                </a:gs>
                <a:gs pos="100000">
                  <a:schemeClr val="bg2"/>
                </a:gs>
              </a:gsLst>
              <a:lin ang="189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7" name="Freeform 18"/>
            <p:cNvSpPr>
              <a:spLocks/>
            </p:cNvSpPr>
            <p:nvPr/>
          </p:nvSpPr>
          <p:spPr bwMode="hidden">
            <a:xfrm>
              <a:off x="1920" y="3956"/>
              <a:ext cx="2080" cy="381"/>
            </a:xfrm>
            <a:custGeom>
              <a:avLst/>
              <a:gdLst>
                <a:gd name="T0" fmla="*/ 0 w 2080"/>
                <a:gd name="T1" fmla="*/ 1 h 4338"/>
                <a:gd name="T2" fmla="*/ 1870 w 2080"/>
                <a:gd name="T3" fmla="*/ 381 h 4338"/>
                <a:gd name="T4" fmla="*/ 2080 w 2080"/>
                <a:gd name="T5" fmla="*/ 381 h 4338"/>
                <a:gd name="T6" fmla="*/ 1033 w 2080"/>
                <a:gd name="T7" fmla="*/ 0 h 4338"/>
                <a:gd name="T8" fmla="*/ 0 w 2080"/>
                <a:gd name="T9" fmla="*/ 1 h 43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080" h="4338">
                  <a:moveTo>
                    <a:pt x="0" y="7"/>
                  </a:moveTo>
                  <a:lnTo>
                    <a:pt x="1870" y="4338"/>
                  </a:lnTo>
                  <a:lnTo>
                    <a:pt x="2080" y="4338"/>
                  </a:lnTo>
                  <a:lnTo>
                    <a:pt x="1033" y="0"/>
                  </a:lnTo>
                  <a:lnTo>
                    <a:pt x="0" y="7"/>
                  </a:lnTo>
                  <a:close/>
                </a:path>
              </a:pathLst>
            </a:custGeom>
            <a:gradFill rotWithShape="0">
              <a:gsLst>
                <a:gs pos="0">
                  <a:schemeClr val="bg2"/>
                </a:gs>
                <a:gs pos="100000">
                  <a:schemeClr val="bg1"/>
                </a:gs>
              </a:gsLst>
              <a:lin ang="5400000" scaled="1"/>
            </a:gra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en-US">
                <a:solidFill>
                  <a:srgbClr val="000000"/>
                </a:solidFill>
              </a:endParaRPr>
            </a:p>
          </p:txBody>
        </p:sp>
        <p:sp>
          <p:nvSpPr>
            <p:cNvPr id="1048" name="Rectangle 19"/>
            <p:cNvSpPr>
              <a:spLocks noChangeArrowheads="1"/>
            </p:cNvSpPr>
            <p:nvPr/>
          </p:nvSpPr>
          <p:spPr bwMode="hidden">
            <a:xfrm>
              <a:off x="0" y="3905"/>
              <a:ext cx="5760" cy="432"/>
            </a:xfrm>
            <a:prstGeom prst="rect">
              <a:avLst/>
            </a:prstGeom>
            <a:solidFill>
              <a:schemeClr val="bg2">
                <a:alpha val="50195"/>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n-US">
                <a:solidFill>
                  <a:srgbClr val="000000"/>
                </a:solidFill>
              </a:endParaRPr>
            </a:p>
          </p:txBody>
        </p:sp>
        <p:sp>
          <p:nvSpPr>
            <p:cNvPr id="233492" name="Freeform 20"/>
            <p:cNvSpPr>
              <a:spLocks/>
            </p:cNvSpPr>
            <p:nvPr/>
          </p:nvSpPr>
          <p:spPr bwMode="hidden">
            <a:xfrm>
              <a:off x="2583" y="3918"/>
              <a:ext cx="1036" cy="420"/>
            </a:xfrm>
            <a:custGeom>
              <a:avLst/>
              <a:gdLst/>
              <a:ahLst/>
              <a:cxnLst>
                <a:cxn ang="0">
                  <a:pos x="1027" y="0"/>
                </a:cxn>
                <a:cxn ang="0">
                  <a:pos x="0" y="417"/>
                </a:cxn>
                <a:cxn ang="0">
                  <a:pos x="24" y="420"/>
                </a:cxn>
                <a:cxn ang="0">
                  <a:pos x="1036" y="16"/>
                </a:cxn>
                <a:cxn ang="0">
                  <a:pos x="1027" y="0"/>
                </a:cxn>
              </a:cxnLst>
              <a:rect l="0" t="0" r="r" b="b"/>
              <a:pathLst>
                <a:path w="1036" h="420">
                  <a:moveTo>
                    <a:pt x="1027" y="0"/>
                  </a:moveTo>
                  <a:cubicBezTo>
                    <a:pt x="508" y="159"/>
                    <a:pt x="167" y="347"/>
                    <a:pt x="0" y="417"/>
                  </a:cubicBezTo>
                  <a:cubicBezTo>
                    <a:pt x="0" y="417"/>
                    <a:pt x="12" y="418"/>
                    <a:pt x="24" y="420"/>
                  </a:cubicBezTo>
                  <a:cubicBezTo>
                    <a:pt x="237" y="321"/>
                    <a:pt x="708" y="105"/>
                    <a:pt x="1036" y="16"/>
                  </a:cubicBezTo>
                  <a:cubicBezTo>
                    <a:pt x="1036" y="16"/>
                    <a:pt x="1027" y="0"/>
                    <a:pt x="1027" y="0"/>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3" name="Freeform 21"/>
            <p:cNvSpPr>
              <a:spLocks/>
            </p:cNvSpPr>
            <p:nvPr/>
          </p:nvSpPr>
          <p:spPr bwMode="hidden">
            <a:xfrm rot="18897039" flipH="1">
              <a:off x="148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4" name="Freeform 22"/>
            <p:cNvSpPr>
              <a:spLocks/>
            </p:cNvSpPr>
            <p:nvPr/>
          </p:nvSpPr>
          <p:spPr bwMode="hidden">
            <a:xfrm rot="18897039" flipH="1">
              <a:off x="766" y="3886"/>
              <a:ext cx="1060" cy="480"/>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5" name="Freeform 23"/>
            <p:cNvSpPr>
              <a:spLocks/>
            </p:cNvSpPr>
            <p:nvPr/>
          </p:nvSpPr>
          <p:spPr bwMode="hidden">
            <a:xfrm rot="18897039" flipH="1">
              <a:off x="31" y="3854"/>
              <a:ext cx="1034" cy="487"/>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6" name="Freeform 24"/>
            <p:cNvSpPr>
              <a:spLocks/>
            </p:cNvSpPr>
            <p:nvPr/>
          </p:nvSpPr>
          <p:spPr bwMode="hidden">
            <a:xfrm flipH="1" flipV="1">
              <a:off x="576" y="3910"/>
              <a:ext cx="3552"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7" name="Freeform 25"/>
            <p:cNvSpPr>
              <a:spLocks/>
            </p:cNvSpPr>
            <p:nvPr/>
          </p:nvSpPr>
          <p:spPr bwMode="hidden">
            <a:xfrm flipH="1" flipV="1">
              <a:off x="240"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8" name="Freeform 26"/>
            <p:cNvSpPr>
              <a:spLocks/>
            </p:cNvSpPr>
            <p:nvPr/>
          </p:nvSpPr>
          <p:spPr bwMode="hidden">
            <a:xfrm flipH="1" flipV="1">
              <a:off x="3036" y="3958"/>
              <a:ext cx="1332" cy="383"/>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499" name="Freeform 27"/>
            <p:cNvSpPr>
              <a:spLocks/>
            </p:cNvSpPr>
            <p:nvPr/>
          </p:nvSpPr>
          <p:spPr bwMode="hidden">
            <a:xfrm flipH="1" flipV="1">
              <a:off x="3984" y="3910"/>
              <a:ext cx="1536"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500" name="Freeform 28"/>
            <p:cNvSpPr>
              <a:spLocks/>
            </p:cNvSpPr>
            <p:nvPr/>
          </p:nvSpPr>
          <p:spPr bwMode="hidden">
            <a:xfrm flipH="1" flipV="1">
              <a:off x="3456" y="3910"/>
              <a:ext cx="2304" cy="432"/>
            </a:xfrm>
            <a:custGeom>
              <a:avLst/>
              <a:gdLst/>
              <a:ahLst/>
              <a:cxnLst>
                <a:cxn ang="0">
                  <a:pos x="0" y="1778"/>
                </a:cxn>
                <a:cxn ang="0">
                  <a:pos x="4742" y="0"/>
                </a:cxn>
                <a:cxn ang="0">
                  <a:pos x="4763" y="42"/>
                </a:cxn>
                <a:cxn ang="0">
                  <a:pos x="20" y="1845"/>
                </a:cxn>
                <a:cxn ang="0">
                  <a:pos x="0" y="1778"/>
                </a:cxn>
              </a:cxnLst>
              <a:rect l="0" t="0" r="r" b="b"/>
              <a:pathLst>
                <a:path w="4763" h="1845">
                  <a:moveTo>
                    <a:pt x="0" y="1778"/>
                  </a:moveTo>
                  <a:cubicBezTo>
                    <a:pt x="2065" y="797"/>
                    <a:pt x="3942" y="281"/>
                    <a:pt x="4742" y="0"/>
                  </a:cubicBezTo>
                  <a:lnTo>
                    <a:pt x="4763" y="42"/>
                  </a:lnTo>
                  <a:cubicBezTo>
                    <a:pt x="3976" y="350"/>
                    <a:pt x="1830" y="918"/>
                    <a:pt x="20" y="1845"/>
                  </a:cubicBezTo>
                  <a:cubicBezTo>
                    <a:pt x="20" y="1845"/>
                    <a:pt x="0" y="1778"/>
                    <a:pt x="0" y="1778"/>
                  </a:cubicBezTo>
                  <a:close/>
                </a:path>
              </a:pathLst>
            </a:custGeom>
            <a:gradFill rotWithShape="0">
              <a:gsLst>
                <a:gs pos="0">
                  <a:schemeClr val="bg1"/>
                </a:gs>
                <a:gs pos="50000">
                  <a:schemeClr val="accent2"/>
                </a:gs>
                <a:gs pos="100000">
                  <a:schemeClr val="bg1"/>
                </a:gs>
              </a:gsLst>
              <a:lin ang="0" scaled="1"/>
            </a:gradFill>
            <a:ln w="9525">
              <a:noFill/>
              <a:round/>
              <a:headEnd/>
              <a:tailEnd/>
            </a:ln>
            <a:effectLst/>
          </p:spPr>
          <p:txBody>
            <a:bodyPr wrap="none" anchor="ctr"/>
            <a:lstStyle/>
            <a:p>
              <a:pPr>
                <a:defRPr/>
              </a:pPr>
              <a:endParaRPr lang="en-US">
                <a:solidFill>
                  <a:srgbClr val="000000"/>
                </a:solidFill>
              </a:endParaRPr>
            </a:p>
          </p:txBody>
        </p:sp>
        <p:sp>
          <p:nvSpPr>
            <p:cNvPr id="233501" name="Rectangle 29"/>
            <p:cNvSpPr>
              <a:spLocks noChangeArrowheads="1"/>
            </p:cNvSpPr>
            <p:nvPr/>
          </p:nvSpPr>
          <p:spPr bwMode="hidden">
            <a:xfrm>
              <a:off x="0" y="3931"/>
              <a:ext cx="5760" cy="14"/>
            </a:xfrm>
            <a:prstGeom prst="rect">
              <a:avLst/>
            </a:prstGeom>
            <a:gradFill rotWithShape="0">
              <a:gsLst>
                <a:gs pos="0">
                  <a:schemeClr val="bg2"/>
                </a:gs>
                <a:gs pos="50000">
                  <a:schemeClr val="accent1"/>
                </a:gs>
                <a:gs pos="100000">
                  <a:schemeClr val="bg2"/>
                </a:gs>
              </a:gsLst>
              <a:lin ang="0" scaled="1"/>
            </a:gradFill>
            <a:ln w="9525">
              <a:noFill/>
              <a:miter lim="800000"/>
              <a:headEnd/>
              <a:tailEnd/>
            </a:ln>
            <a:effectLst/>
          </p:spPr>
          <p:txBody>
            <a:bodyPr wrap="none" anchor="ctr"/>
            <a:lstStyle/>
            <a:p>
              <a:pPr>
                <a:defRPr/>
              </a:pPr>
              <a:endParaRPr lang="en-US">
                <a:solidFill>
                  <a:srgbClr val="000000"/>
                </a:solidFill>
              </a:endParaRPr>
            </a:p>
          </p:txBody>
        </p:sp>
      </p:grpSp>
      <p:sp>
        <p:nvSpPr>
          <p:cNvPr id="1027" name="Rectangle 30"/>
          <p:cNvSpPr>
            <a:spLocks noGrp="1" noChangeArrowheads="1"/>
          </p:cNvSpPr>
          <p:nvPr>
            <p:ph type="title"/>
          </p:nvPr>
        </p:nvSpPr>
        <p:spPr bwMode="auto">
          <a:xfrm>
            <a:off x="685800" y="465138"/>
            <a:ext cx="7772400" cy="143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spAutoFit/>
          </a:bodyPr>
          <a:lstStyle/>
          <a:p>
            <a:pPr lvl="0"/>
            <a:r>
              <a:rPr lang="en-US"/>
              <a:t>Click to edit Master title style</a:t>
            </a:r>
          </a:p>
        </p:txBody>
      </p:sp>
      <p:sp>
        <p:nvSpPr>
          <p:cNvPr id="1028" name="Rectangle 31"/>
          <p:cNvSpPr>
            <a:spLocks noGrp="1" noChangeArrowheads="1"/>
          </p:cNvSpPr>
          <p:nvPr>
            <p:ph type="body" idx="1"/>
          </p:nvPr>
        </p:nvSpPr>
        <p:spPr bwMode="auto">
          <a:xfrm>
            <a:off x="685800" y="1981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3504" name="Rectangle 32"/>
          <p:cNvSpPr>
            <a:spLocks noGrp="1" noChangeArrowheads="1"/>
          </p:cNvSpPr>
          <p:nvPr>
            <p:ph type="dt" sz="half" idx="2"/>
          </p:nvPr>
        </p:nvSpPr>
        <p:spPr bwMode="auto">
          <a:xfrm>
            <a:off x="7127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a:latin typeface="+mn-lt"/>
                <a:cs typeface="+mn-cs"/>
              </a:defRPr>
            </a:lvl1pPr>
          </a:lstStyle>
          <a:p>
            <a:pPr>
              <a:defRPr/>
            </a:pPr>
            <a:endParaRPr lang="en-US">
              <a:solidFill>
                <a:srgbClr val="000000"/>
              </a:solidFill>
            </a:endParaRPr>
          </a:p>
        </p:txBody>
      </p:sp>
      <p:sp>
        <p:nvSpPr>
          <p:cNvPr id="233505" name="Rectangle 33"/>
          <p:cNvSpPr>
            <a:spLocks noGrp="1" noChangeArrowheads="1"/>
          </p:cNvSpPr>
          <p:nvPr>
            <p:ph type="ftr" sz="quarter" idx="3"/>
          </p:nvPr>
        </p:nvSpPr>
        <p:spPr bwMode="auto">
          <a:xfrm>
            <a:off x="3151188" y="6313488"/>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mn-lt"/>
                <a:cs typeface="+mn-cs"/>
              </a:defRPr>
            </a:lvl1pPr>
          </a:lstStyle>
          <a:p>
            <a:pPr>
              <a:defRPr/>
            </a:pPr>
            <a:endParaRPr lang="en-US">
              <a:solidFill>
                <a:srgbClr val="000000"/>
              </a:solidFill>
            </a:endParaRPr>
          </a:p>
        </p:txBody>
      </p:sp>
      <p:sp>
        <p:nvSpPr>
          <p:cNvPr id="233506" name="Rectangle 34"/>
          <p:cNvSpPr>
            <a:spLocks noGrp="1" noChangeArrowheads="1"/>
          </p:cNvSpPr>
          <p:nvPr>
            <p:ph type="sldNum" sz="quarter" idx="4"/>
          </p:nvPr>
        </p:nvSpPr>
        <p:spPr bwMode="auto">
          <a:xfrm>
            <a:off x="6580188" y="6313488"/>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atin typeface="+mn-lt"/>
                <a:cs typeface="+mn-cs"/>
              </a:defRPr>
            </a:lvl1pPr>
          </a:lstStyle>
          <a:p>
            <a:pPr>
              <a:defRPr/>
            </a:pPr>
            <a:fld id="{747D0860-4735-4385-A604-B772F86540A2}"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296579345"/>
      </p:ext>
    </p:extLst>
  </p:cSld>
  <p:clrMap bg1="lt1" tx1="dk1" bg2="lt2" tx2="dk2" accent1="accent1" accent2="accent2" accent3="accent3" accent4="accent4" accent5="accent5" accent6="accent6" hlink="hlink" folHlink="folHlink"/>
  <p:sldLayoutIdLst>
    <p:sldLayoutId id="2147483966" r:id="rId1"/>
    <p:sldLayoutId id="2147483967" r:id="rId2"/>
    <p:sldLayoutId id="2147483968" r:id="rId3"/>
    <p:sldLayoutId id="2147483969" r:id="rId4"/>
    <p:sldLayoutId id="2147483970" r:id="rId5"/>
    <p:sldLayoutId id="2147483971" r:id="rId6"/>
    <p:sldLayoutId id="2147483972" r:id="rId7"/>
    <p:sldLayoutId id="2147483973" r:id="rId8"/>
    <p:sldLayoutId id="2147483974" r:id="rId9"/>
    <p:sldLayoutId id="2147483975" r:id="rId10"/>
    <p:sldLayoutId id="2147483976" r:id="rId11"/>
  </p:sldLayoutIdLst>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Black" pitchFamily="34" charset="0"/>
          <a:cs typeface="Arial" charset="0"/>
        </a:defRPr>
      </a:lvl2pPr>
      <a:lvl3pPr algn="ctr" rtl="0" eaLnBrk="0" fontAlgn="base" hangingPunct="0">
        <a:spcBef>
          <a:spcPct val="0"/>
        </a:spcBef>
        <a:spcAft>
          <a:spcPct val="0"/>
        </a:spcAft>
        <a:defRPr sz="4400">
          <a:solidFill>
            <a:schemeClr val="tx2"/>
          </a:solidFill>
          <a:latin typeface="Arial Black" pitchFamily="34" charset="0"/>
          <a:cs typeface="Arial" charset="0"/>
        </a:defRPr>
      </a:lvl3pPr>
      <a:lvl4pPr algn="ctr" rtl="0" eaLnBrk="0" fontAlgn="base" hangingPunct="0">
        <a:spcBef>
          <a:spcPct val="0"/>
        </a:spcBef>
        <a:spcAft>
          <a:spcPct val="0"/>
        </a:spcAft>
        <a:defRPr sz="4400">
          <a:solidFill>
            <a:schemeClr val="tx2"/>
          </a:solidFill>
          <a:latin typeface="Arial Black" pitchFamily="34" charset="0"/>
          <a:cs typeface="Arial" charset="0"/>
        </a:defRPr>
      </a:lvl4pPr>
      <a:lvl5pPr algn="ctr" rtl="0" eaLnBrk="0" fontAlgn="base" hangingPunct="0">
        <a:spcBef>
          <a:spcPct val="0"/>
        </a:spcBef>
        <a:spcAft>
          <a:spcPct val="0"/>
        </a:spcAft>
        <a:defRPr sz="4400">
          <a:solidFill>
            <a:schemeClr val="tx2"/>
          </a:solidFill>
          <a:latin typeface="Arial Black" pitchFamily="34" charset="0"/>
          <a:cs typeface="Arial" charset="0"/>
        </a:defRPr>
      </a:lvl5pPr>
      <a:lvl6pPr marL="457200" algn="ctr" rtl="0" fontAlgn="base">
        <a:spcBef>
          <a:spcPct val="0"/>
        </a:spcBef>
        <a:spcAft>
          <a:spcPct val="0"/>
        </a:spcAft>
        <a:defRPr sz="4400">
          <a:solidFill>
            <a:schemeClr val="tx2"/>
          </a:solidFill>
          <a:latin typeface="Arial Black" pitchFamily="34" charset="0"/>
          <a:cs typeface="Arial" charset="0"/>
        </a:defRPr>
      </a:lvl6pPr>
      <a:lvl7pPr marL="914400" algn="ctr" rtl="0" fontAlgn="base">
        <a:spcBef>
          <a:spcPct val="0"/>
        </a:spcBef>
        <a:spcAft>
          <a:spcPct val="0"/>
        </a:spcAft>
        <a:defRPr sz="4400">
          <a:solidFill>
            <a:schemeClr val="tx2"/>
          </a:solidFill>
          <a:latin typeface="Arial Black" pitchFamily="34" charset="0"/>
          <a:cs typeface="Arial" charset="0"/>
        </a:defRPr>
      </a:lvl7pPr>
      <a:lvl8pPr marL="1371600" algn="ctr" rtl="0" fontAlgn="base">
        <a:spcBef>
          <a:spcPct val="0"/>
        </a:spcBef>
        <a:spcAft>
          <a:spcPct val="0"/>
        </a:spcAft>
        <a:defRPr sz="4400">
          <a:solidFill>
            <a:schemeClr val="tx2"/>
          </a:solidFill>
          <a:latin typeface="Arial Black" pitchFamily="34" charset="0"/>
          <a:cs typeface="Arial" charset="0"/>
        </a:defRPr>
      </a:lvl8pPr>
      <a:lvl9pPr marL="1828800" algn="ctr" rtl="0" fontAlgn="base">
        <a:spcBef>
          <a:spcPct val="0"/>
        </a:spcBef>
        <a:spcAft>
          <a:spcPct val="0"/>
        </a:spcAft>
        <a:defRPr sz="4400">
          <a:solidFill>
            <a:schemeClr val="tx2"/>
          </a:solidFill>
          <a:latin typeface="Arial Black" pitchFamily="34" charset="0"/>
          <a:cs typeface="Arial" charset="0"/>
        </a:defRPr>
      </a:lvl9pPr>
    </p:titleStyle>
    <p:bodyStyle>
      <a:lvl1pPr marL="342900" indent="-342900" algn="l" rtl="0" eaLnBrk="0" fontAlgn="base" hangingPunct="0">
        <a:spcBef>
          <a:spcPct val="20000"/>
        </a:spcBef>
        <a:spcAft>
          <a:spcPct val="0"/>
        </a:spcAft>
        <a:buSzPct val="85000"/>
        <a:buBlip>
          <a:blip r:embed="rId13"/>
        </a:buBlip>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70000"/>
        <a:buFont typeface="Wingdings" pitchFamily="2" charset="2"/>
        <a:buChar char="l"/>
        <a:defRPr sz="2800">
          <a:solidFill>
            <a:schemeClr val="tx1"/>
          </a:solidFill>
          <a:latin typeface="+mn-lt"/>
          <a:cs typeface="+mn-cs"/>
        </a:defRPr>
      </a:lvl2pPr>
      <a:lvl3pPr marL="1143000" indent="-228600" algn="l" rtl="0" eaLnBrk="0" fontAlgn="base" hangingPunct="0">
        <a:spcBef>
          <a:spcPct val="20000"/>
        </a:spcBef>
        <a:spcAft>
          <a:spcPct val="0"/>
        </a:spcAft>
        <a:buClr>
          <a:schemeClr val="hlink"/>
        </a:buClr>
        <a:buSzPct val="65000"/>
        <a:buFont typeface="Wingdings" pitchFamily="2" charset="2"/>
        <a:buChar char="l"/>
        <a:defRPr sz="2400">
          <a:solidFill>
            <a:schemeClr val="tx1"/>
          </a:solidFill>
          <a:latin typeface="+mn-lt"/>
          <a:cs typeface="+mn-cs"/>
        </a:defRPr>
      </a:lvl3pPr>
      <a:lvl4pPr marL="1600200" indent="-228600" algn="l" rtl="0" eaLnBrk="0" fontAlgn="base" hangingPunct="0">
        <a:spcBef>
          <a:spcPct val="20000"/>
        </a:spcBef>
        <a:spcAft>
          <a:spcPct val="0"/>
        </a:spcAft>
        <a:buClr>
          <a:schemeClr val="accent1"/>
        </a:buClr>
        <a:buSzPct val="60000"/>
        <a:buFont typeface="Wingdings" pitchFamily="2" charset="2"/>
        <a:buChar char="l"/>
        <a:defRPr sz="2000">
          <a:solidFill>
            <a:schemeClr val="tx1"/>
          </a:solidFill>
          <a:latin typeface="+mn-lt"/>
          <a:cs typeface="+mn-cs"/>
        </a:defRPr>
      </a:lvl4pPr>
      <a:lvl5pPr marL="2057400" indent="-228600" algn="l" rtl="0" eaLnBrk="0" fontAlgn="base" hangingPunct="0">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5pPr>
      <a:lvl6pPr marL="25146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6pPr>
      <a:lvl7pPr marL="29718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7pPr>
      <a:lvl8pPr marL="34290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8pPr>
      <a:lvl9pPr marL="3886200" indent="-228600" algn="l" rtl="0" fontAlgn="base">
        <a:spcBef>
          <a:spcPct val="20000"/>
        </a:spcBef>
        <a:spcAft>
          <a:spcPct val="0"/>
        </a:spcAft>
        <a:buClr>
          <a:schemeClr val="accent2"/>
        </a:buClr>
        <a:buSzPct val="60000"/>
        <a:buFont typeface="Wingdings" pitchFamily="2" charset="2"/>
        <a:buChar char="l"/>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027" name="Rectangle 5"/>
          <p:cNvSpPr>
            <a:spLocks noChangeArrowheads="1"/>
          </p:cNvSpPr>
          <p:nvPr userDrawn="1"/>
        </p:nvSpPr>
        <p:spPr bwMode="auto">
          <a:xfrm>
            <a:off x="0" y="1143000"/>
            <a:ext cx="9144000" cy="152400"/>
          </a:xfrm>
          <a:prstGeom prst="rect">
            <a:avLst/>
          </a:prstGeom>
          <a:solidFill>
            <a:srgbClr val="008B5D">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28" name="Text Box 6"/>
          <p:cNvSpPr txBox="1">
            <a:spLocks noChangeArrowheads="1"/>
          </p:cNvSpPr>
          <p:nvPr/>
        </p:nvSpPr>
        <p:spPr bwMode="auto">
          <a:xfrm>
            <a:off x="0" y="-609600"/>
            <a:ext cx="91440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sz="4400">
              <a:solidFill>
                <a:srgbClr val="000000"/>
              </a:solidFill>
            </a:endParaRPr>
          </a:p>
        </p:txBody>
      </p:sp>
      <p:sp>
        <p:nvSpPr>
          <p:cNvPr id="1029" name="Text Box 8"/>
          <p:cNvSpPr txBox="1">
            <a:spLocks noChangeArrowheads="1"/>
          </p:cNvSpPr>
          <p:nvPr/>
        </p:nvSpPr>
        <p:spPr bwMode="auto">
          <a:xfrm>
            <a:off x="304800" y="0"/>
            <a:ext cx="8610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spcBef>
                <a:spcPct val="50000"/>
              </a:spcBef>
            </a:pPr>
            <a:endParaRPr lang="en-US" altLang="en-US">
              <a:solidFill>
                <a:srgbClr val="000000"/>
              </a:solidFill>
            </a:endParaRPr>
          </a:p>
        </p:txBody>
      </p:sp>
      <p:sp>
        <p:nvSpPr>
          <p:cNvPr id="1030"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031" name="Group 24"/>
          <p:cNvGrpSpPr>
            <a:grpSpLocks/>
          </p:cNvGrpSpPr>
          <p:nvPr userDrawn="1"/>
        </p:nvGrpSpPr>
        <p:grpSpPr bwMode="auto">
          <a:xfrm>
            <a:off x="-115888" y="6356350"/>
            <a:ext cx="9315451" cy="544513"/>
            <a:chOff x="-116375" y="6356350"/>
            <a:chExt cx="9315937" cy="544600"/>
          </a:xfrm>
        </p:grpSpPr>
        <p:sp>
          <p:nvSpPr>
            <p:cNvPr id="1033" name="Rectangle 15"/>
            <p:cNvSpPr>
              <a:spLocks noChangeArrowheads="1"/>
            </p:cNvSpPr>
            <p:nvPr userDrawn="1"/>
          </p:nvSpPr>
          <p:spPr bwMode="gray">
            <a:xfrm>
              <a:off x="-481" y="6410334"/>
              <a:ext cx="9144477" cy="447747"/>
            </a:xfrm>
            <a:prstGeom prst="rect">
              <a:avLst/>
            </a:prstGeom>
            <a:solidFill>
              <a:srgbClr val="008B5D"/>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0" tIns="0" rIns="0" bIns="0" anchor="ct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endParaRPr lang="en-US" altLang="en-US" sz="1800">
                <a:solidFill>
                  <a:srgbClr val="000000"/>
                </a:solidFill>
              </a:endParaRPr>
            </a:p>
          </p:txBody>
        </p:sp>
        <p:pic>
          <p:nvPicPr>
            <p:cNvPr id="1034"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5"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066454241"/>
      </p:ext>
    </p:extLst>
  </p:cSld>
  <p:clrMap bg1="lt1" tx1="dk1" bg2="lt2" tx2="dk2" accent1="accent1" accent2="accent2" accent3="accent3" accent4="accent4" accent5="accent5" accent6="accent6" hlink="hlink" folHlink="folHlink"/>
  <p:sldLayoutIdLst>
    <p:sldLayoutId id="2147484014" r:id="rId1"/>
    <p:sldLayoutId id="2147484015" r:id="rId2"/>
    <p:sldLayoutId id="2147484016" r:id="rId3"/>
    <p:sldLayoutId id="2147484017" r:id="rId4"/>
    <p:sldLayoutId id="2147484018"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ChangeArrowheads="1"/>
          </p:cNvSpPr>
          <p:nvPr/>
        </p:nvSpPr>
        <p:spPr bwMode="gray">
          <a:xfrm>
            <a:off x="0" y="6410325"/>
            <a:ext cx="9145588" cy="457200"/>
          </a:xfrm>
          <a:prstGeom prst="rect">
            <a:avLst/>
          </a:prstGeom>
          <a:solidFill>
            <a:schemeClr val="accent1"/>
          </a:solidFill>
          <a:ln w="9525" algn="ctr">
            <a:noFill/>
            <a:miter lim="800000"/>
            <a:headEnd/>
            <a:tailEnd/>
          </a:ln>
          <a:effectLst/>
        </p:spPr>
        <p:txBody>
          <a:bodyPr wrap="none" lIns="0" tIns="0" rIns="0" bIns="0" anchor="ctr"/>
          <a:lstStyle/>
          <a:p>
            <a:pPr>
              <a:defRPr/>
            </a:pPr>
            <a:endParaRPr lang="en-US">
              <a:solidFill>
                <a:srgbClr val="000000"/>
              </a:solidFill>
            </a:endParaRPr>
          </a:p>
        </p:txBody>
      </p:sp>
      <p:sp>
        <p:nvSpPr>
          <p:cNvPr id="4099"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4100"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4101"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BF5EA"/>
                </a:solidFill>
              </a:rPr>
              <a:t>Copyright 2013, 2010, 2007, 2005, Pearson, Education, Inc.</a:t>
            </a:r>
          </a:p>
        </p:txBody>
      </p:sp>
    </p:spTree>
    <p:extLst>
      <p:ext uri="{BB962C8B-B14F-4D97-AF65-F5344CB8AC3E}">
        <p14:creationId xmlns:p14="http://schemas.microsoft.com/office/powerpoint/2010/main" val="807694566"/>
      </p:ext>
    </p:extLst>
  </p:cSld>
  <p:clrMap bg1="lt1" tx1="dk1" bg2="lt2" tx2="dk2" accent1="accent1" accent2="accent2" accent3="accent3" accent4="accent4" accent5="accent5" accent6="accent6" hlink="hlink" folHlink="folHlink"/>
  <p:sldLayoutIdLst>
    <p:sldLayoutId id="2147484020" r:id="rId1"/>
    <p:sldLayoutId id="2147484021" r:id="rId2"/>
    <p:sldLayoutId id="2147484022" r:id="rId3"/>
    <p:sldLayoutId id="2147484023" r:id="rId4"/>
    <p:sldLayoutId id="2147484024" r:id="rId5"/>
    <p:sldLayoutId id="2147484025" r:id="rId6"/>
    <p:sldLayoutId id="2147484026" r:id="rId7"/>
    <p:sldLayoutId id="2147484027" r:id="rId8"/>
    <p:sldLayoutId id="2147484028" r:id="rId9"/>
    <p:sldLayoutId id="2147484029" r:id="rId10"/>
    <p:sldLayoutId id="2147484030"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074"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3078"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3079"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3082"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3"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2459040570"/>
      </p:ext>
    </p:extLst>
  </p:cSld>
  <p:clrMap bg1="lt1" tx1="dk1" bg2="lt2" tx2="dk2" accent1="accent1" accent2="accent2" accent3="accent3" accent4="accent4" accent5="accent5" accent6="accent6" hlink="hlink" folHlink="folHlink"/>
  <p:sldLayoutIdLst>
    <p:sldLayoutId id="2147484032" r:id="rId1"/>
    <p:sldLayoutId id="2147484033" r:id="rId2"/>
    <p:sldLayoutId id="2147484034" r:id="rId3"/>
    <p:sldLayoutId id="2147484035" r:id="rId4"/>
    <p:sldLayoutId id="2147484036"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33474" name="Rectangle 2"/>
          <p:cNvSpPr>
            <a:spLocks noChangeArrowheads="1"/>
          </p:cNvSpPr>
          <p:nvPr/>
        </p:nvSpPr>
        <p:spPr bwMode="gray">
          <a:xfrm>
            <a:off x="0" y="6410325"/>
            <a:ext cx="9145588" cy="457200"/>
          </a:xfrm>
          <a:prstGeom prst="rect">
            <a:avLst/>
          </a:prstGeom>
          <a:solidFill>
            <a:schemeClr val="accent1"/>
          </a:solidFill>
          <a:ln w="9525" algn="ctr">
            <a:noFill/>
            <a:miter lim="800000"/>
            <a:headEnd/>
            <a:tailEnd/>
          </a:ln>
          <a:effectLst/>
        </p:spPr>
        <p:txBody>
          <a:bodyPr wrap="none" lIns="0" tIns="0" rIns="0" bIns="0" anchor="ctr"/>
          <a:lstStyle/>
          <a:p>
            <a:pPr>
              <a:defRPr/>
            </a:pPr>
            <a:endParaRPr lang="en-US">
              <a:solidFill>
                <a:srgbClr val="000000"/>
              </a:solidFill>
            </a:endParaRPr>
          </a:p>
        </p:txBody>
      </p:sp>
      <p:sp>
        <p:nvSpPr>
          <p:cNvPr id="13315" name="Rectangle 4"/>
          <p:cNvSpPr>
            <a:spLocks noGrp="1" noChangeArrowheads="1"/>
          </p:cNvSpPr>
          <p:nvPr>
            <p:ph type="title"/>
          </p:nvPr>
        </p:nvSpPr>
        <p:spPr bwMode="auto">
          <a:xfrm>
            <a:off x="365125" y="395288"/>
            <a:ext cx="8407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title style</a:t>
            </a:r>
          </a:p>
        </p:txBody>
      </p:sp>
      <p:sp>
        <p:nvSpPr>
          <p:cNvPr id="13316" name="Rectangle 5"/>
          <p:cNvSpPr>
            <a:spLocks noGrp="1" noChangeArrowheads="1"/>
          </p:cNvSpPr>
          <p:nvPr>
            <p:ph type="body" idx="1"/>
          </p:nvPr>
        </p:nvSpPr>
        <p:spPr bwMode="auto">
          <a:xfrm>
            <a:off x="365125" y="1762125"/>
            <a:ext cx="84074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0" tIns="0" rIns="0" bIns="0" numCol="1" anchor="t" anchorCtr="0" compatLnSpc="1">
            <a:prstTxWarp prst="textNoShape">
              <a:avLst/>
            </a:prstTxWarp>
          </a:bodyPr>
          <a:lstStyle/>
          <a:p>
            <a:pPr lvl="0"/>
            <a:r>
              <a:rPr lang="en-GB" altLang="en-US"/>
              <a:t>Click to edit Master text styles</a:t>
            </a:r>
          </a:p>
          <a:p>
            <a:pPr lvl="1"/>
            <a:r>
              <a:rPr lang="en-GB" altLang="en-US"/>
              <a:t>Second level</a:t>
            </a:r>
          </a:p>
        </p:txBody>
      </p:sp>
      <p:pic>
        <p:nvPicPr>
          <p:cNvPr id="13317" name="Picture 16" descr="Pearson_Bound_White"/>
          <p:cNvPicPr>
            <a:picLocks noChangeAspect="1" noChangeArrowheads="1"/>
          </p:cNvPicPr>
          <p:nvPr/>
        </p:nvPicPr>
        <p:blipFill>
          <a:blip r:embed="rId13" cstate="email">
            <a:extLst>
              <a:ext uri="{28A0092B-C50C-407E-A947-70E740481C1C}">
                <a14:useLocalDpi xmlns:a14="http://schemas.microsoft.com/office/drawing/2010/main"/>
              </a:ext>
            </a:extLst>
          </a:blip>
          <a:srcRect/>
          <a:stretch>
            <a:fillRect/>
          </a:stretch>
        </p:blipFill>
        <p:spPr bwMode="auto">
          <a:xfrm>
            <a:off x="7612063" y="6356350"/>
            <a:ext cx="1528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318" name="Picture 17" descr="Pearson_Strap_Bound_White"/>
          <p:cNvPicPr>
            <a:picLocks noChangeAspect="1" noChangeArrowheads="1"/>
          </p:cNvPicPr>
          <p:nvPr/>
        </p:nvPicPr>
        <p:blipFill>
          <a:blip r:embed="rId14" cstate="email">
            <a:extLst>
              <a:ext uri="{28A0092B-C50C-407E-A947-70E740481C1C}">
                <a14:useLocalDpi xmlns:a14="http://schemas.microsoft.com/office/drawing/2010/main"/>
              </a:ext>
            </a:extLst>
          </a:blip>
          <a:srcRect/>
          <a:stretch>
            <a:fillRect/>
          </a:stretch>
        </p:blipFill>
        <p:spPr bwMode="auto">
          <a:xfrm>
            <a:off x="0" y="6356350"/>
            <a:ext cx="176212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BF5EA"/>
                </a:solidFill>
              </a:rPr>
              <a:t>Copyright 2013, 2010, 2007, 2005, Pearson, Education, Inc.</a:t>
            </a:r>
          </a:p>
        </p:txBody>
      </p:sp>
    </p:spTree>
    <p:extLst>
      <p:ext uri="{BB962C8B-B14F-4D97-AF65-F5344CB8AC3E}">
        <p14:creationId xmlns:p14="http://schemas.microsoft.com/office/powerpoint/2010/main" val="3846429365"/>
      </p:ext>
    </p:extLst>
  </p:cSld>
  <p:clrMap bg1="lt1" tx1="dk1" bg2="lt2" tx2="dk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Lst>
  <p:txStyles>
    <p:titleStyle>
      <a:lvl1pPr algn="l" rtl="0" eaLnBrk="0" fontAlgn="base" hangingPunct="0">
        <a:spcBef>
          <a:spcPct val="40000"/>
        </a:spcBef>
        <a:spcAft>
          <a:spcPct val="0"/>
        </a:spcAft>
        <a:defRPr sz="3600" b="1">
          <a:solidFill>
            <a:schemeClr val="tx2"/>
          </a:solidFill>
          <a:latin typeface="Arial" pitchFamily="34" charset="0"/>
          <a:ea typeface="+mj-ea"/>
          <a:cs typeface="Arial" pitchFamily="34" charset="0"/>
        </a:defRPr>
      </a:lvl1pPr>
      <a:lvl2pPr algn="l" rtl="0" eaLnBrk="0" fontAlgn="base" hangingPunct="0">
        <a:spcBef>
          <a:spcPct val="40000"/>
        </a:spcBef>
        <a:spcAft>
          <a:spcPct val="0"/>
        </a:spcAft>
        <a:defRPr sz="3600" b="1">
          <a:solidFill>
            <a:schemeClr val="tx2"/>
          </a:solidFill>
          <a:latin typeface="Arial" charset="0"/>
          <a:cs typeface="Arial" charset="0"/>
        </a:defRPr>
      </a:lvl2pPr>
      <a:lvl3pPr algn="l" rtl="0" eaLnBrk="0" fontAlgn="base" hangingPunct="0">
        <a:spcBef>
          <a:spcPct val="40000"/>
        </a:spcBef>
        <a:spcAft>
          <a:spcPct val="0"/>
        </a:spcAft>
        <a:defRPr sz="3600" b="1">
          <a:solidFill>
            <a:schemeClr val="tx2"/>
          </a:solidFill>
          <a:latin typeface="Arial" charset="0"/>
          <a:cs typeface="Arial" charset="0"/>
        </a:defRPr>
      </a:lvl3pPr>
      <a:lvl4pPr algn="l" rtl="0" eaLnBrk="0" fontAlgn="base" hangingPunct="0">
        <a:spcBef>
          <a:spcPct val="40000"/>
        </a:spcBef>
        <a:spcAft>
          <a:spcPct val="0"/>
        </a:spcAft>
        <a:defRPr sz="3600" b="1">
          <a:solidFill>
            <a:schemeClr val="tx2"/>
          </a:solidFill>
          <a:latin typeface="Arial" charset="0"/>
          <a:cs typeface="Arial" charset="0"/>
        </a:defRPr>
      </a:lvl4pPr>
      <a:lvl5pPr algn="l" rtl="0" eaLnBrk="0" fontAlgn="base" hangingPunct="0">
        <a:spcBef>
          <a:spcPct val="40000"/>
        </a:spcBef>
        <a:spcAft>
          <a:spcPct val="0"/>
        </a:spcAft>
        <a:defRPr sz="3600" b="1">
          <a:solidFill>
            <a:schemeClr val="tx2"/>
          </a:solidFill>
          <a:latin typeface="Arial" charset="0"/>
          <a:cs typeface="Arial" charset="0"/>
        </a:defRPr>
      </a:lvl5pPr>
      <a:lvl6pPr marL="457200" algn="l" rtl="0" fontAlgn="base">
        <a:spcBef>
          <a:spcPct val="40000"/>
        </a:spcBef>
        <a:spcAft>
          <a:spcPct val="0"/>
        </a:spcAft>
        <a:defRPr sz="3600" b="1">
          <a:solidFill>
            <a:schemeClr val="tx2"/>
          </a:solidFill>
          <a:latin typeface="Verdana" pitchFamily="34" charset="0"/>
          <a:cs typeface="Arial" charset="0"/>
        </a:defRPr>
      </a:lvl6pPr>
      <a:lvl7pPr marL="914400" algn="l" rtl="0" fontAlgn="base">
        <a:spcBef>
          <a:spcPct val="40000"/>
        </a:spcBef>
        <a:spcAft>
          <a:spcPct val="0"/>
        </a:spcAft>
        <a:defRPr sz="3600" b="1">
          <a:solidFill>
            <a:schemeClr val="tx2"/>
          </a:solidFill>
          <a:latin typeface="Verdana" pitchFamily="34" charset="0"/>
          <a:cs typeface="Arial" charset="0"/>
        </a:defRPr>
      </a:lvl7pPr>
      <a:lvl8pPr marL="1371600" algn="l" rtl="0" fontAlgn="base">
        <a:spcBef>
          <a:spcPct val="40000"/>
        </a:spcBef>
        <a:spcAft>
          <a:spcPct val="0"/>
        </a:spcAft>
        <a:defRPr sz="3600" b="1">
          <a:solidFill>
            <a:schemeClr val="tx2"/>
          </a:solidFill>
          <a:latin typeface="Verdana" pitchFamily="34" charset="0"/>
          <a:cs typeface="Arial" charset="0"/>
        </a:defRPr>
      </a:lvl8pPr>
      <a:lvl9pPr marL="1828800" algn="l" rtl="0" fontAlgn="base">
        <a:spcBef>
          <a:spcPct val="40000"/>
        </a:spcBef>
        <a:spcAft>
          <a:spcPct val="0"/>
        </a:spcAft>
        <a:defRPr sz="3600" b="1">
          <a:solidFill>
            <a:schemeClr val="tx2"/>
          </a:solidFill>
          <a:latin typeface="Verdana" pitchFamily="34" charset="0"/>
          <a:cs typeface="Arial" charset="0"/>
        </a:defRPr>
      </a:lvl9pPr>
    </p:titleStyle>
    <p:bodyStyle>
      <a:lvl1pPr algn="l" rtl="0" eaLnBrk="0" fontAlgn="base" hangingPunct="0">
        <a:spcBef>
          <a:spcPct val="0"/>
        </a:spcBef>
        <a:spcAft>
          <a:spcPct val="0"/>
        </a:spcAft>
        <a:buSzPct val="80000"/>
        <a:buFont typeface="Verdana" pitchFamily="34" charset="0"/>
        <a:defRPr sz="2400" b="1">
          <a:solidFill>
            <a:schemeClr val="tx2"/>
          </a:solidFill>
          <a:latin typeface="Arial" pitchFamily="34" charset="0"/>
          <a:ea typeface="+mn-ea"/>
          <a:cs typeface="Arial" pitchFamily="34" charset="0"/>
        </a:defRPr>
      </a:lvl1pPr>
      <a:lvl2pPr marL="3175" indent="-1588" algn="l" rtl="0" eaLnBrk="0" fontAlgn="base" hangingPunct="0">
        <a:spcBef>
          <a:spcPct val="0"/>
        </a:spcBef>
        <a:spcAft>
          <a:spcPct val="0"/>
        </a:spcAft>
        <a:buSzPct val="80000"/>
        <a:buFont typeface="Verdana" pitchFamily="34" charset="0"/>
        <a:defRPr sz="2400">
          <a:solidFill>
            <a:schemeClr val="tx1"/>
          </a:solidFill>
          <a:latin typeface="Arial" pitchFamily="34" charset="0"/>
          <a:cs typeface="Arial" pitchFamily="34" charset="0"/>
        </a:defRPr>
      </a:lvl2pPr>
      <a:lvl3pPr marL="879475" indent="-16510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3pPr>
      <a:lvl4pPr marL="1243013" indent="-184150" algn="l" rtl="0" eaLnBrk="0" fontAlgn="base" hangingPunct="0">
        <a:spcBef>
          <a:spcPct val="0"/>
        </a:spcBef>
        <a:spcAft>
          <a:spcPct val="0"/>
        </a:spcAft>
        <a:buSzPct val="80000"/>
        <a:buFont typeface="Arial" charset="0"/>
        <a:buChar char="○"/>
        <a:defRPr sz="2400">
          <a:solidFill>
            <a:schemeClr val="tx1"/>
          </a:solidFill>
          <a:latin typeface="+mn-lt"/>
          <a:cs typeface="Arial" charset="0"/>
        </a:defRPr>
      </a:lvl4pPr>
      <a:lvl5pPr marL="2057400" indent="-228600" algn="l" rtl="0" eaLnBrk="0" fontAlgn="base" hangingPunct="0">
        <a:spcBef>
          <a:spcPct val="0"/>
        </a:spcBef>
        <a:spcAft>
          <a:spcPct val="0"/>
        </a:spcAft>
        <a:buChar char="»"/>
        <a:defRPr sz="2400">
          <a:solidFill>
            <a:schemeClr val="tx1"/>
          </a:solidFill>
          <a:latin typeface="+mn-lt"/>
          <a:cs typeface="Arial" charset="0"/>
        </a:defRPr>
      </a:lvl5pPr>
      <a:lvl6pPr marL="2514600" indent="-228600" algn="l" rtl="0" fontAlgn="base">
        <a:spcBef>
          <a:spcPct val="0"/>
        </a:spcBef>
        <a:spcAft>
          <a:spcPct val="0"/>
        </a:spcAft>
        <a:buChar char="»"/>
        <a:defRPr sz="2400">
          <a:solidFill>
            <a:schemeClr val="tx1"/>
          </a:solidFill>
          <a:latin typeface="+mn-lt"/>
          <a:cs typeface="+mn-cs"/>
        </a:defRPr>
      </a:lvl6pPr>
      <a:lvl7pPr marL="2971800" indent="-228600" algn="l" rtl="0" fontAlgn="base">
        <a:spcBef>
          <a:spcPct val="0"/>
        </a:spcBef>
        <a:spcAft>
          <a:spcPct val="0"/>
        </a:spcAft>
        <a:buChar char="»"/>
        <a:defRPr sz="2400">
          <a:solidFill>
            <a:schemeClr val="tx1"/>
          </a:solidFill>
          <a:latin typeface="+mn-lt"/>
          <a:cs typeface="+mn-cs"/>
        </a:defRPr>
      </a:lvl7pPr>
      <a:lvl8pPr marL="3429000" indent="-228600" algn="l" rtl="0" fontAlgn="base">
        <a:spcBef>
          <a:spcPct val="0"/>
        </a:spcBef>
        <a:spcAft>
          <a:spcPct val="0"/>
        </a:spcAft>
        <a:buChar char="»"/>
        <a:defRPr sz="2400">
          <a:solidFill>
            <a:schemeClr val="tx1"/>
          </a:solidFill>
          <a:latin typeface="+mn-lt"/>
          <a:cs typeface="+mn-cs"/>
        </a:defRPr>
      </a:lvl8pPr>
      <a:lvl9pPr marL="3886200" indent="-228600" algn="l" rtl="0" fontAlgn="base">
        <a:spcBef>
          <a:spcPct val="0"/>
        </a:spcBef>
        <a:spcAft>
          <a:spcPct val="0"/>
        </a:spcAft>
        <a:buChar char="»"/>
        <a:defRPr sz="24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bwMode="auto">
          <a:xfrm>
            <a:off x="685800" y="1676400"/>
            <a:ext cx="7772400" cy="441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level36</a:t>
            </a:r>
          </a:p>
          <a:p>
            <a:pPr lvl="4"/>
            <a:endParaRPr lang="en-US" altLang="en-US"/>
          </a:p>
        </p:txBody>
      </p:sp>
      <p:sp>
        <p:nvSpPr>
          <p:cNvPr id="1311749" name="Rectangle 5"/>
          <p:cNvSpPr>
            <a:spLocks noChangeArrowheads="1"/>
          </p:cNvSpPr>
          <p:nvPr userDrawn="1"/>
        </p:nvSpPr>
        <p:spPr bwMode="auto">
          <a:xfrm>
            <a:off x="0" y="1143000"/>
            <a:ext cx="9144000" cy="152400"/>
          </a:xfrm>
          <a:prstGeom prst="rect">
            <a:avLst/>
          </a:prstGeom>
          <a:solidFill>
            <a:srgbClr val="008B5D">
              <a:alpha val="80000"/>
            </a:srgbClr>
          </a:solidFill>
          <a:ln w="9525">
            <a:noFill/>
            <a:miter lim="800000"/>
            <a:headEnd/>
            <a:tailEnd/>
          </a:ln>
          <a:effectLst/>
        </p:spPr>
        <p:txBody>
          <a:bodyPr wrap="none" anchor="ctr"/>
          <a:lstStyle/>
          <a:p>
            <a:pPr>
              <a:spcBef>
                <a:spcPct val="50000"/>
              </a:spcBef>
              <a:defRPr/>
            </a:pPr>
            <a:endParaRPr lang="en-US">
              <a:solidFill>
                <a:srgbClr val="000000"/>
              </a:solidFill>
            </a:endParaRPr>
          </a:p>
        </p:txBody>
      </p:sp>
      <p:sp>
        <p:nvSpPr>
          <p:cNvPr id="1311750" name="Text Box 6"/>
          <p:cNvSpPr txBox="1">
            <a:spLocks noChangeArrowheads="1"/>
          </p:cNvSpPr>
          <p:nvPr/>
        </p:nvSpPr>
        <p:spPr bwMode="auto">
          <a:xfrm>
            <a:off x="0" y="-609600"/>
            <a:ext cx="9144000" cy="762000"/>
          </a:xfrm>
          <a:prstGeom prst="rect">
            <a:avLst/>
          </a:prstGeom>
          <a:noFill/>
          <a:ln w="9525">
            <a:noFill/>
            <a:miter lim="800000"/>
            <a:headEnd/>
            <a:tailEnd/>
          </a:ln>
          <a:effectLst/>
        </p:spPr>
        <p:txBody>
          <a:bodyPr>
            <a:spAutoFit/>
          </a:bodyPr>
          <a:lstStyle/>
          <a:p>
            <a:pPr>
              <a:spcBef>
                <a:spcPct val="50000"/>
              </a:spcBef>
              <a:defRPr/>
            </a:pPr>
            <a:endParaRPr lang="en-US" sz="4400">
              <a:solidFill>
                <a:srgbClr val="000000"/>
              </a:solidFill>
            </a:endParaRPr>
          </a:p>
        </p:txBody>
      </p:sp>
      <p:sp>
        <p:nvSpPr>
          <p:cNvPr id="1311752" name="Text Box 8"/>
          <p:cNvSpPr txBox="1">
            <a:spLocks noChangeArrowheads="1"/>
          </p:cNvSpPr>
          <p:nvPr/>
        </p:nvSpPr>
        <p:spPr bwMode="auto">
          <a:xfrm>
            <a:off x="304800" y="0"/>
            <a:ext cx="8610600" cy="457200"/>
          </a:xfrm>
          <a:prstGeom prst="rect">
            <a:avLst/>
          </a:prstGeom>
          <a:noFill/>
          <a:ln w="9525">
            <a:noFill/>
            <a:miter lim="800000"/>
            <a:headEnd/>
            <a:tailEnd/>
          </a:ln>
          <a:effectLst/>
        </p:spPr>
        <p:txBody>
          <a:bodyPr>
            <a:spAutoFit/>
          </a:bodyPr>
          <a:lstStyle/>
          <a:p>
            <a:pPr>
              <a:spcBef>
                <a:spcPct val="50000"/>
              </a:spcBef>
              <a:defRPr/>
            </a:pPr>
            <a:endParaRPr lang="en-US">
              <a:solidFill>
                <a:srgbClr val="000000"/>
              </a:solidFill>
            </a:endParaRPr>
          </a:p>
        </p:txBody>
      </p:sp>
      <p:sp>
        <p:nvSpPr>
          <p:cNvPr id="12294" name="Rectangle 15"/>
          <p:cNvSpPr>
            <a:spLocks noGrp="1" noChangeArrowheads="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grpSp>
        <p:nvGrpSpPr>
          <p:cNvPr id="12295" name="Group 24"/>
          <p:cNvGrpSpPr>
            <a:grpSpLocks/>
          </p:cNvGrpSpPr>
          <p:nvPr userDrawn="1"/>
        </p:nvGrpSpPr>
        <p:grpSpPr bwMode="auto">
          <a:xfrm>
            <a:off x="-115888" y="6356350"/>
            <a:ext cx="9315451" cy="544513"/>
            <a:chOff x="-116375" y="6356350"/>
            <a:chExt cx="9315937" cy="544600"/>
          </a:xfrm>
        </p:grpSpPr>
        <p:sp>
          <p:nvSpPr>
            <p:cNvPr id="22" name="Rectangle 15"/>
            <p:cNvSpPr>
              <a:spLocks noChangeArrowheads="1"/>
            </p:cNvSpPr>
            <p:nvPr userDrawn="1"/>
          </p:nvSpPr>
          <p:spPr bwMode="gray">
            <a:xfrm>
              <a:off x="-481" y="6410334"/>
              <a:ext cx="9144477" cy="447747"/>
            </a:xfrm>
            <a:prstGeom prst="rect">
              <a:avLst/>
            </a:prstGeom>
            <a:solidFill>
              <a:srgbClr val="008B5D"/>
            </a:solidFill>
            <a:ln w="9525" algn="ctr">
              <a:noFill/>
              <a:miter lim="800000"/>
              <a:headEnd/>
              <a:tailEnd/>
            </a:ln>
            <a:effectLst/>
          </p:spPr>
          <p:txBody>
            <a:bodyPr wrap="none" lIns="0" tIns="0" rIns="0" bIns="0" anchor="ctr"/>
            <a:lstStyle/>
            <a:p>
              <a:pPr fontAlgn="auto">
                <a:spcBef>
                  <a:spcPts val="0"/>
                </a:spcBef>
                <a:spcAft>
                  <a:spcPts val="0"/>
                </a:spcAft>
                <a:defRPr/>
              </a:pPr>
              <a:endParaRPr lang="en-US" sz="1800" kern="0">
                <a:solidFill>
                  <a:sysClr val="windowText" lastClr="000000"/>
                </a:solidFill>
              </a:endParaRPr>
            </a:p>
          </p:txBody>
        </p:sp>
        <p:pic>
          <p:nvPicPr>
            <p:cNvPr id="12298" name="Picture 16" descr="Pearson_Strap_Bound_White"/>
            <p:cNvPicPr>
              <a:picLocks noChangeAspect="1" noChangeArrowheads="1"/>
            </p:cNvPicPr>
            <p:nvPr userDrawn="1"/>
          </p:nvPicPr>
          <p:blipFill>
            <a:blip r:embed="rId7" cstate="email">
              <a:extLst>
                <a:ext uri="{28A0092B-C50C-407E-A947-70E740481C1C}">
                  <a14:useLocalDpi xmlns:a14="http://schemas.microsoft.com/office/drawing/2010/main"/>
                </a:ext>
              </a:extLst>
            </a:blip>
            <a:srcRect/>
            <a:stretch>
              <a:fillRect/>
            </a:stretch>
          </p:blipFill>
          <p:spPr bwMode="auto">
            <a:xfrm>
              <a:off x="-116375" y="6407237"/>
              <a:ext cx="1908175"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2299" name="Picture 17" descr="Pearson_Bound_White"/>
            <p:cNvPicPr>
              <a:picLocks noChangeAspect="1" noChangeArrowheads="1"/>
            </p:cNvPicPr>
            <p:nvPr userDrawn="1"/>
          </p:nvPicPr>
          <p:blipFill>
            <a:blip r:embed="rId8" cstate="email">
              <a:extLst>
                <a:ext uri="{28A0092B-C50C-407E-A947-70E740481C1C}">
                  <a14:useLocalDpi xmlns:a14="http://schemas.microsoft.com/office/drawing/2010/main"/>
                </a:ext>
              </a:extLst>
            </a:blip>
            <a:srcRect/>
            <a:stretch>
              <a:fillRect/>
            </a:stretch>
          </p:blipFill>
          <p:spPr bwMode="auto">
            <a:xfrm>
              <a:off x="7543800" y="6356350"/>
              <a:ext cx="1655762" cy="493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6" name="Footer Placeholder 25"/>
          <p:cNvSpPr>
            <a:spLocks noGrp="1"/>
          </p:cNvSpPr>
          <p:nvPr>
            <p:ph type="ftr" sz="quarter" idx="3"/>
          </p:nvPr>
        </p:nvSpPr>
        <p:spPr>
          <a:xfrm>
            <a:off x="2965450" y="6400800"/>
            <a:ext cx="3657600" cy="501650"/>
          </a:xfrm>
          <a:prstGeom prst="rect">
            <a:avLst/>
          </a:prstGeom>
        </p:spPr>
        <p:txBody>
          <a:bodyPr vert="horz" lIns="91440" tIns="45720" rIns="91440" bIns="45720" rtlCol="0" anchor="ctr"/>
          <a:lstStyle>
            <a:lvl1pPr algn="ctr">
              <a:defRPr sz="1000">
                <a:solidFill>
                  <a:schemeClr val="bg1"/>
                </a:solidFill>
                <a:latin typeface="Arial" pitchFamily="34" charset="0"/>
                <a:cs typeface="Arial" pitchFamily="34" charset="0"/>
              </a:defRPr>
            </a:lvl1pPr>
          </a:lstStyle>
          <a:p>
            <a:pPr>
              <a:defRPr/>
            </a:pPr>
            <a:r>
              <a:rPr lang="en-US">
                <a:solidFill>
                  <a:srgbClr val="FFFFFF"/>
                </a:solidFill>
              </a:rPr>
              <a:t>Copyright 2013, 2010, 2007, 2005, Pearson, Education, Inc.</a:t>
            </a:r>
          </a:p>
        </p:txBody>
      </p:sp>
    </p:spTree>
    <p:extLst>
      <p:ext uri="{BB962C8B-B14F-4D97-AF65-F5344CB8AC3E}">
        <p14:creationId xmlns:p14="http://schemas.microsoft.com/office/powerpoint/2010/main" val="1917850615"/>
      </p:ext>
    </p:extLst>
  </p:cSld>
  <p:clrMap bg1="lt1" tx1="dk1" bg2="lt2" tx2="dk2" accent1="accent1" accent2="accent2" accent3="accent3" accent4="accent4" accent5="accent5" accent6="accent6" hlink="hlink" folHlink="folHlink"/>
  <p:sldLayoutIdLst>
    <p:sldLayoutId id="2147484050" r:id="rId1"/>
    <p:sldLayoutId id="2147484051" r:id="rId2"/>
    <p:sldLayoutId id="2147484052" r:id="rId3"/>
    <p:sldLayoutId id="2147484053" r:id="rId4"/>
    <p:sldLayoutId id="2147484054" r:id="rId5"/>
  </p:sldLayoutIdLst>
  <p:txStyles>
    <p:titleStyle>
      <a:lvl1pPr algn="ctr" rtl="0" eaLnBrk="0" fontAlgn="base" hangingPunct="0">
        <a:spcBef>
          <a:spcPct val="0"/>
        </a:spcBef>
        <a:spcAft>
          <a:spcPct val="0"/>
        </a:spcAft>
        <a:defRPr sz="4400" b="1">
          <a:solidFill>
            <a:schemeClr val="tx1"/>
          </a:solidFill>
          <a:latin typeface="Arial" pitchFamily="34" charset="0"/>
          <a:ea typeface="+mj-ea"/>
          <a:cs typeface="Arial" pitchFamily="34" charset="0"/>
        </a:defRPr>
      </a:lvl1pPr>
      <a:lvl2pPr algn="ctr" rtl="0" eaLnBrk="0" fontAlgn="base" hangingPunct="0">
        <a:spcBef>
          <a:spcPct val="0"/>
        </a:spcBef>
        <a:spcAft>
          <a:spcPct val="0"/>
        </a:spcAft>
        <a:defRPr sz="4400" b="1">
          <a:solidFill>
            <a:schemeClr val="tx1"/>
          </a:solidFill>
          <a:latin typeface="Arial" charset="0"/>
          <a:cs typeface="Arial" charset="0"/>
        </a:defRPr>
      </a:lvl2pPr>
      <a:lvl3pPr algn="ctr" rtl="0" eaLnBrk="0" fontAlgn="base" hangingPunct="0">
        <a:spcBef>
          <a:spcPct val="0"/>
        </a:spcBef>
        <a:spcAft>
          <a:spcPct val="0"/>
        </a:spcAft>
        <a:defRPr sz="4400" b="1">
          <a:solidFill>
            <a:schemeClr val="tx1"/>
          </a:solidFill>
          <a:latin typeface="Arial" charset="0"/>
          <a:cs typeface="Arial" charset="0"/>
        </a:defRPr>
      </a:lvl3pPr>
      <a:lvl4pPr algn="ctr" rtl="0" eaLnBrk="0" fontAlgn="base" hangingPunct="0">
        <a:spcBef>
          <a:spcPct val="0"/>
        </a:spcBef>
        <a:spcAft>
          <a:spcPct val="0"/>
        </a:spcAft>
        <a:defRPr sz="4400" b="1">
          <a:solidFill>
            <a:schemeClr val="tx1"/>
          </a:solidFill>
          <a:latin typeface="Arial" charset="0"/>
          <a:cs typeface="Arial" charset="0"/>
        </a:defRPr>
      </a:lvl4pPr>
      <a:lvl5pPr algn="ctr" rtl="0" eaLnBrk="0" fontAlgn="base" hangingPunct="0">
        <a:spcBef>
          <a:spcPct val="0"/>
        </a:spcBef>
        <a:spcAft>
          <a:spcPct val="0"/>
        </a:spcAft>
        <a:defRPr sz="4400" b="1">
          <a:solidFill>
            <a:schemeClr val="tx1"/>
          </a:solidFill>
          <a:latin typeface="Arial" charset="0"/>
          <a:cs typeface="Arial" charset="0"/>
        </a:defRPr>
      </a:lvl5pPr>
      <a:lvl6pPr marL="457200" algn="ctr" rtl="0" fontAlgn="base">
        <a:spcBef>
          <a:spcPct val="0"/>
        </a:spcBef>
        <a:spcAft>
          <a:spcPct val="0"/>
        </a:spcAft>
        <a:defRPr sz="4400" b="1">
          <a:solidFill>
            <a:schemeClr val="bg2"/>
          </a:solidFill>
          <a:latin typeface="Times New Roman" pitchFamily="18" charset="0"/>
        </a:defRPr>
      </a:lvl6pPr>
      <a:lvl7pPr marL="914400" algn="ctr" rtl="0" fontAlgn="base">
        <a:spcBef>
          <a:spcPct val="0"/>
        </a:spcBef>
        <a:spcAft>
          <a:spcPct val="0"/>
        </a:spcAft>
        <a:defRPr sz="4400" b="1">
          <a:solidFill>
            <a:schemeClr val="bg2"/>
          </a:solidFill>
          <a:latin typeface="Times New Roman" pitchFamily="18" charset="0"/>
        </a:defRPr>
      </a:lvl7pPr>
      <a:lvl8pPr marL="1371600" algn="ctr" rtl="0" fontAlgn="base">
        <a:spcBef>
          <a:spcPct val="0"/>
        </a:spcBef>
        <a:spcAft>
          <a:spcPct val="0"/>
        </a:spcAft>
        <a:defRPr sz="4400" b="1">
          <a:solidFill>
            <a:schemeClr val="bg2"/>
          </a:solidFill>
          <a:latin typeface="Times New Roman" pitchFamily="18" charset="0"/>
        </a:defRPr>
      </a:lvl8pPr>
      <a:lvl9pPr marL="1828800" algn="ctr" rtl="0" fontAlgn="base">
        <a:spcBef>
          <a:spcPct val="0"/>
        </a:spcBef>
        <a:spcAft>
          <a:spcPct val="0"/>
        </a:spcAft>
        <a:defRPr sz="4400" b="1">
          <a:solidFill>
            <a:schemeClr val="bg2"/>
          </a:solidFill>
          <a:latin typeface="Times New Roman" pitchFamily="18" charset="0"/>
        </a:defRPr>
      </a:lvl9pPr>
    </p:titleStyle>
    <p:bodyStyle>
      <a:lvl1pPr marL="231775" indent="-231775" algn="l" rtl="0" eaLnBrk="0" fontAlgn="base" hangingPunct="0">
        <a:spcBef>
          <a:spcPct val="20000"/>
        </a:spcBef>
        <a:spcAft>
          <a:spcPct val="0"/>
        </a:spcAft>
        <a:buClr>
          <a:schemeClr val="tx2"/>
        </a:buClr>
        <a:buSzPct val="75000"/>
        <a:buFont typeface="Wingdings" pitchFamily="2" charset="2"/>
        <a:buChar char="t"/>
        <a:defRPr sz="2800">
          <a:solidFill>
            <a:schemeClr val="tx1"/>
          </a:solidFill>
          <a:latin typeface="Arial" pitchFamily="34" charset="0"/>
          <a:ea typeface="+mn-ea"/>
          <a:cs typeface="Arial" pitchFamily="34" charset="0"/>
        </a:defRPr>
      </a:lvl1pPr>
      <a:lvl2pPr marL="630238" indent="-173038" algn="l" rtl="0" eaLnBrk="0" fontAlgn="base" hangingPunct="0">
        <a:spcBef>
          <a:spcPct val="20000"/>
        </a:spcBef>
        <a:spcAft>
          <a:spcPct val="0"/>
        </a:spcAft>
        <a:buClr>
          <a:schemeClr val="accent1"/>
        </a:buClr>
        <a:buSzPct val="70000"/>
        <a:buFont typeface="Wingdings" pitchFamily="2" charset="2"/>
        <a:buChar char="t"/>
        <a:defRPr sz="2800">
          <a:solidFill>
            <a:schemeClr val="tx1"/>
          </a:solidFill>
          <a:latin typeface="Arial" pitchFamily="34" charset="0"/>
          <a:cs typeface="Arial" pitchFamily="34" charset="0"/>
        </a:defRPr>
      </a:lvl2pPr>
      <a:lvl3pPr marL="1081088" indent="-166688" algn="l" rtl="0" eaLnBrk="0" fontAlgn="base" hangingPunct="0">
        <a:spcBef>
          <a:spcPct val="20000"/>
        </a:spcBef>
        <a:spcAft>
          <a:spcPct val="0"/>
        </a:spcAft>
        <a:buClr>
          <a:schemeClr val="folHlink"/>
        </a:buClr>
        <a:buSzPct val="70000"/>
        <a:buFont typeface="Wingdings" pitchFamily="2" charset="2"/>
        <a:buChar char="t"/>
        <a:defRPr sz="2800">
          <a:solidFill>
            <a:schemeClr val="tx1"/>
          </a:solidFill>
          <a:latin typeface="Arial" pitchFamily="34" charset="0"/>
          <a:cs typeface="Arial" pitchFamily="34" charset="0"/>
        </a:defRPr>
      </a:lvl3pPr>
      <a:lvl4pPr marL="1600200" indent="-228600" algn="l" rtl="0" eaLnBrk="0" fontAlgn="base" hangingPunct="0">
        <a:spcBef>
          <a:spcPct val="20000"/>
        </a:spcBef>
        <a:spcAft>
          <a:spcPct val="0"/>
        </a:spcAft>
        <a:buChar char="&gt;"/>
        <a:defRPr sz="2800">
          <a:solidFill>
            <a:schemeClr val="tx1"/>
          </a:solidFill>
          <a:latin typeface="Arial" pitchFamily="34" charset="0"/>
          <a:cs typeface="Arial" pitchFamily="34" charset="0"/>
        </a:defRPr>
      </a:lvl4pPr>
      <a:lvl5pPr marL="2057400" indent="-228600" algn="l" rtl="0" eaLnBrk="0" fontAlgn="base" hangingPunct="0">
        <a:spcBef>
          <a:spcPct val="20000"/>
        </a:spcBef>
        <a:spcAft>
          <a:spcPct val="0"/>
        </a:spcAft>
        <a:buChar char="»"/>
        <a:defRPr sz="2800">
          <a:solidFill>
            <a:schemeClr val="tx1"/>
          </a:solidFill>
          <a:latin typeface="Arial" pitchFamily="34" charset="0"/>
          <a:cs typeface="Arial"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C635FC06-9EE0-4FB6-882B-C311B6A92F00}" type="datetime1">
              <a:rPr lang="en-US">
                <a:solidFill>
                  <a:prstClr val="black">
                    <a:tint val="75000"/>
                  </a:prstClr>
                </a:solidFill>
              </a:rPr>
              <a:pPr>
                <a:defRPr/>
              </a:pPr>
              <a:t>12/1/2017</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DB94DA0-A902-46CF-AAB5-67F1503A61A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507091216"/>
      </p:ext>
    </p:extLst>
  </p:cSld>
  <p:clrMap bg1="lt1" tx1="dk1" bg2="lt2" tx2="dk2" accent1="accent1" accent2="accent2" accent3="accent3" accent4="accent4" accent5="accent5" accent6="accent6" hlink="hlink" folHlink="folHlink"/>
  <p:sldLayoutIdLst>
    <p:sldLayoutId id="2147484056" r:id="rId1"/>
    <p:sldLayoutId id="2147484057" r:id="rId2"/>
    <p:sldLayoutId id="2147484058" r:id="rId3"/>
    <p:sldLayoutId id="2147484059" r:id="rId4"/>
    <p:sldLayoutId id="2147484060" r:id="rId5"/>
    <p:sldLayoutId id="2147484061" r:id="rId6"/>
    <p:sldLayoutId id="2147484062" r:id="rId7"/>
    <p:sldLayoutId id="2147484063" r:id="rId8"/>
    <p:sldLayoutId id="2147484064" r:id="rId9"/>
    <p:sldLayoutId id="2147484065" r:id="rId10"/>
    <p:sldLayoutId id="2147484066"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1.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519113" y="55563"/>
            <a:ext cx="8077200" cy="7110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sz="8000" b="1">
                <a:solidFill>
                  <a:srgbClr val="000000"/>
                </a:solidFill>
                <a:latin typeface="Arial" charset="0"/>
              </a:rPr>
              <a:t>Please</a:t>
            </a:r>
            <a:endParaRPr lang="en-US" sz="6000" b="1">
              <a:solidFill>
                <a:srgbClr val="000000"/>
              </a:solidFill>
              <a:latin typeface="Arial" charset="0"/>
            </a:endParaRPr>
          </a:p>
          <a:p>
            <a:pPr algn="ctr" eaLnBrk="1" hangingPunct="1"/>
            <a:r>
              <a:rPr lang="en-US" sz="9600" b="1" u="sng">
                <a:solidFill>
                  <a:srgbClr val="FF0000"/>
                </a:solidFill>
                <a:latin typeface="Arial" charset="0"/>
              </a:rPr>
              <a:t>CLOSE</a:t>
            </a:r>
            <a:r>
              <a:rPr lang="en-US" sz="6000" b="1">
                <a:solidFill>
                  <a:srgbClr val="FF0000"/>
                </a:solidFill>
                <a:latin typeface="Arial" charset="0"/>
              </a:rPr>
              <a:t> </a:t>
            </a:r>
          </a:p>
          <a:p>
            <a:pPr algn="ctr" eaLnBrk="1" hangingPunct="1"/>
            <a:r>
              <a:rPr lang="en-US" sz="7200" b="1">
                <a:solidFill>
                  <a:srgbClr val="000000"/>
                </a:solidFill>
                <a:latin typeface="Arial" charset="0"/>
              </a:rPr>
              <a:t>YOUR LAPTOPS,</a:t>
            </a:r>
          </a:p>
          <a:p>
            <a:pPr algn="ctr" eaLnBrk="1" hangingPunct="1"/>
            <a:r>
              <a:rPr lang="en-US" sz="4000" b="1">
                <a:solidFill>
                  <a:srgbClr val="000000"/>
                </a:solidFill>
                <a:latin typeface="Arial" charset="0"/>
              </a:rPr>
              <a:t>and turn off and put away your cell phones,</a:t>
            </a:r>
          </a:p>
          <a:p>
            <a:pPr algn="ctr" eaLnBrk="1" hangingPunct="1"/>
            <a:r>
              <a:rPr lang="en-US" sz="4800" b="1">
                <a:solidFill>
                  <a:srgbClr val="0000FF"/>
                </a:solidFill>
                <a:latin typeface="Arial" charset="0"/>
              </a:rPr>
              <a:t>and get out your note-taking materials.</a:t>
            </a:r>
          </a:p>
          <a:p>
            <a:pPr algn="ctr" eaLnBrk="1" hangingPunct="1"/>
            <a:endParaRPr lang="en-US" sz="3200" b="1" i="1">
              <a:solidFill>
                <a:srgbClr val="009DD9"/>
              </a:solidFill>
              <a:latin typeface="Arial" charset="0"/>
            </a:endParaRPr>
          </a:p>
        </p:txBody>
      </p:sp>
    </p:spTree>
    <p:extLst>
      <p:ext uri="{BB962C8B-B14F-4D97-AF65-F5344CB8AC3E}">
        <p14:creationId xmlns:p14="http://schemas.microsoft.com/office/powerpoint/2010/main" val="14200045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57400"/>
            <a:ext cx="8229600" cy="1143000"/>
          </a:xfrm>
        </p:spPr>
        <p:txBody>
          <a:bodyPr/>
          <a:lstStyle/>
          <a:p>
            <a:r>
              <a:rPr lang="en-US" dirty="0"/>
              <a:t>Section 8.2</a:t>
            </a:r>
            <a:br>
              <a:rPr lang="en-US" dirty="0"/>
            </a:br>
            <a:r>
              <a:rPr lang="en-US" dirty="0"/>
              <a:t>Graphing Nonlinear Equations</a:t>
            </a:r>
            <a:br>
              <a:rPr lang="en-US" dirty="0"/>
            </a:br>
            <a:r>
              <a:rPr lang="en-US" dirty="0"/>
              <a:t>Part 2 </a:t>
            </a:r>
          </a:p>
        </p:txBody>
      </p:sp>
      <p:sp>
        <p:nvSpPr>
          <p:cNvPr id="4" name="Slide Number Placeholder 3"/>
          <p:cNvSpPr>
            <a:spLocks noGrp="1"/>
          </p:cNvSpPr>
          <p:nvPr>
            <p:ph type="sldNum" sz="quarter" idx="12"/>
          </p:nvPr>
        </p:nvSpPr>
        <p:spPr/>
        <p:txBody>
          <a:bodyPr/>
          <a:lstStyle/>
          <a:p>
            <a:pPr>
              <a:defRPr/>
            </a:pPr>
            <a:fld id="{3B119889-0381-4F26-8F8C-233C2418E061}" type="slidenum">
              <a:rPr lang="en-US" smtClean="0">
                <a:solidFill>
                  <a:prstClr val="black">
                    <a:tint val="75000"/>
                  </a:prstClr>
                </a:solidFill>
              </a:rPr>
              <a:pPr>
                <a:defRPr/>
              </a:pPr>
              <a:t>2</a:t>
            </a:fld>
            <a:endParaRPr lang="en-US">
              <a:solidFill>
                <a:prstClr val="black">
                  <a:tint val="75000"/>
                </a:prstClr>
              </a:solidFill>
            </a:endParaRPr>
          </a:p>
        </p:txBody>
      </p:sp>
    </p:spTree>
    <p:extLst>
      <p:ext uri="{BB962C8B-B14F-4D97-AF65-F5344CB8AC3E}">
        <p14:creationId xmlns:p14="http://schemas.microsoft.com/office/powerpoint/2010/main" val="792598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pPr>
              <a:defRPr/>
            </a:pPr>
            <a:fld id="{3B119889-0381-4F26-8F8C-233C2418E061}" type="slidenum">
              <a:rPr lang="en-US" smtClean="0">
                <a:solidFill>
                  <a:prstClr val="black">
                    <a:tint val="75000"/>
                  </a:prstClr>
                </a:solidFill>
              </a:rPr>
              <a:pPr>
                <a:defRPr/>
              </a:pPr>
              <a:t>3</a:t>
            </a:fld>
            <a:endParaRPr lang="en-US">
              <a:solidFill>
                <a:prstClr val="black">
                  <a:tint val="75000"/>
                </a:prstClr>
              </a:solidFill>
            </a:endParaRPr>
          </a:p>
        </p:txBody>
      </p:sp>
      <p:sp>
        <p:nvSpPr>
          <p:cNvPr id="5" name="TextBox 4"/>
          <p:cNvSpPr txBox="1"/>
          <p:nvPr/>
        </p:nvSpPr>
        <p:spPr>
          <a:xfrm>
            <a:off x="0" y="0"/>
            <a:ext cx="9384159" cy="1908215"/>
          </a:xfrm>
          <a:prstGeom prst="rect">
            <a:avLst/>
          </a:prstGeom>
          <a:noFill/>
        </p:spPr>
        <p:txBody>
          <a:bodyPr wrap="square" rtlCol="0">
            <a:spAutoFit/>
          </a:bodyPr>
          <a:lstStyle/>
          <a:p>
            <a:pPr marL="342900" indent="-342900">
              <a:lnSpc>
                <a:spcPct val="90000"/>
              </a:lnSpc>
              <a:spcAft>
                <a:spcPts val="600"/>
              </a:spcAft>
              <a:buFont typeface="Arial" panose="020B0604020202020204" pitchFamily="34" charset="0"/>
              <a:buChar char="•"/>
            </a:pPr>
            <a:r>
              <a:rPr lang="en-US" b="1" dirty="0">
                <a:solidFill>
                  <a:srgbClr val="0000FF"/>
                </a:solidFill>
              </a:rPr>
              <a:t>Today’s homework will be another paper worksheet that must be    completed and turned in at the start of our next class session. </a:t>
            </a:r>
          </a:p>
          <a:p>
            <a:pPr marL="342900" indent="-342900">
              <a:lnSpc>
                <a:spcPct val="90000"/>
              </a:lnSpc>
              <a:spcAft>
                <a:spcPts val="600"/>
              </a:spcAft>
              <a:buFont typeface="Arial" panose="020B0604020202020204" pitchFamily="34" charset="0"/>
              <a:buChar char="•"/>
            </a:pPr>
            <a:r>
              <a:rPr lang="en-US" dirty="0">
                <a:solidFill>
                  <a:srgbClr val="FF0000"/>
                </a:solidFill>
              </a:rPr>
              <a:t>There are 12 new graphing problems on the worksheet.</a:t>
            </a:r>
          </a:p>
          <a:p>
            <a:pPr marL="342900" indent="-342900">
              <a:lnSpc>
                <a:spcPct val="90000"/>
              </a:lnSpc>
              <a:spcAft>
                <a:spcPts val="600"/>
              </a:spcAft>
              <a:buFont typeface="Arial" panose="020B0604020202020204" pitchFamily="34" charset="0"/>
              <a:buChar char="•"/>
            </a:pPr>
            <a:r>
              <a:rPr lang="en-US" dirty="0">
                <a:solidFill>
                  <a:srgbClr val="008B5D"/>
                </a:solidFill>
              </a:rPr>
              <a:t>The worksheet will be again graded by hand and the scores entered manually online. The TA will hand out the new worksheets to you now.</a:t>
            </a:r>
          </a:p>
        </p:txBody>
      </p:sp>
      <p:pic>
        <p:nvPicPr>
          <p:cNvPr id="6" name="Picture 5">
            <a:extLst>
              <a:ext uri="{FF2B5EF4-FFF2-40B4-BE49-F238E27FC236}">
                <a16:creationId xmlns:a16="http://schemas.microsoft.com/office/drawing/2014/main" xmlns="" id="{E61926D9-4F60-40D9-B04F-B7AA0B0FEB98}"/>
              </a:ext>
            </a:extLst>
          </p:cNvPr>
          <p:cNvPicPr>
            <a:picLocks noChangeAspect="1"/>
          </p:cNvPicPr>
          <p:nvPr/>
        </p:nvPicPr>
        <p:blipFill rotWithShape="1">
          <a:blip r:embed="rId2"/>
          <a:srcRect l="15833" t="23408" r="70000" b="45165"/>
          <a:stretch/>
        </p:blipFill>
        <p:spPr>
          <a:xfrm>
            <a:off x="1557429" y="1908215"/>
            <a:ext cx="6269300" cy="4794170"/>
          </a:xfrm>
          <a:prstGeom prst="rect">
            <a:avLst/>
          </a:prstGeom>
          <a:solidFill>
            <a:srgbClr val="FFE0C1"/>
          </a:solidFill>
        </p:spPr>
      </p:pic>
    </p:spTree>
    <p:extLst>
      <p:ext uri="{BB962C8B-B14F-4D97-AF65-F5344CB8AC3E}">
        <p14:creationId xmlns:p14="http://schemas.microsoft.com/office/powerpoint/2010/main" val="280276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4</a:t>
            </a:fld>
            <a:endParaRPr lang="en-US">
              <a:solidFill>
                <a:prstClr val="black">
                  <a:tint val="75000"/>
                </a:prstClr>
              </a:solidFill>
            </a:endParaRPr>
          </a:p>
        </p:txBody>
      </p:sp>
      <p:sp>
        <p:nvSpPr>
          <p:cNvPr id="3" name="TextBox 2"/>
          <p:cNvSpPr txBox="1"/>
          <p:nvPr/>
        </p:nvSpPr>
        <p:spPr>
          <a:xfrm>
            <a:off x="457200" y="304800"/>
            <a:ext cx="8153400" cy="507831"/>
          </a:xfrm>
          <a:prstGeom prst="rect">
            <a:avLst/>
          </a:prstGeom>
          <a:noFill/>
        </p:spPr>
        <p:txBody>
          <a:bodyPr wrap="square" rtlCol="0">
            <a:spAutoFit/>
          </a:bodyPr>
          <a:lstStyle/>
          <a:p>
            <a:r>
              <a:rPr lang="en-US" sz="900" dirty="0"/>
              <a:t>Teachers:  For today’s lecture, do one or more of the worksheet graphs on the board with your students. During the remaining class time, have them work on their worksheets with help from you and the TA.</a:t>
            </a:r>
          </a:p>
          <a:p>
            <a:r>
              <a:rPr lang="en-US" sz="900" dirty="0"/>
              <a:t>Slides of a few of the graphs from worksheet 2 are attached if you want to use one or more of these during your lecture.</a:t>
            </a:r>
          </a:p>
        </p:txBody>
      </p:sp>
    </p:spTree>
    <p:extLst>
      <p:ext uri="{BB962C8B-B14F-4D97-AF65-F5344CB8AC3E}">
        <p14:creationId xmlns:p14="http://schemas.microsoft.com/office/powerpoint/2010/main" val="37043853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5</a:t>
            </a:fld>
            <a:endParaRPr lang="en-US">
              <a:solidFill>
                <a:prstClr val="black">
                  <a:tint val="75000"/>
                </a:prstClr>
              </a:solidFill>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81000"/>
            <a:ext cx="7848600" cy="5886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7489577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pPr>
              <a:defRPr/>
            </a:pPr>
            <a:fld id="{1FBC0EA4-D68B-4E08-8990-199C354BD20B}" type="slidenum">
              <a:rPr lang="en-US" smtClean="0">
                <a:solidFill>
                  <a:prstClr val="black">
                    <a:tint val="75000"/>
                  </a:prstClr>
                </a:solidFill>
              </a:rPr>
              <a:pPr>
                <a:defRPr/>
              </a:pPr>
              <a:t>6</a:t>
            </a:fld>
            <a:endParaRPr lang="en-US">
              <a:solidFill>
                <a:prstClr val="black">
                  <a:tint val="75000"/>
                </a:prstClr>
              </a:solidFill>
            </a:endParaRPr>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0564" y="304800"/>
            <a:ext cx="8644835" cy="627888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18389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
          <p:cNvSpPr txBox="1">
            <a:spLocks noChangeArrowheads="1"/>
          </p:cNvSpPr>
          <p:nvPr/>
        </p:nvSpPr>
        <p:spPr bwMode="auto">
          <a:xfrm>
            <a:off x="161719" y="152399"/>
            <a:ext cx="8883414" cy="2769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3200" b="1">
                <a:solidFill>
                  <a:schemeClr val="accent2"/>
                </a:solidFill>
                <a:latin typeface="Times New Roman" pitchFamily="18" charset="0"/>
              </a:defRPr>
            </a:lvl1pPr>
            <a:lvl2pPr marL="742950" indent="-285750" eaLnBrk="0" hangingPunct="0">
              <a:defRPr sz="3200" b="1">
                <a:solidFill>
                  <a:schemeClr val="accent2"/>
                </a:solidFill>
                <a:latin typeface="Times New Roman" pitchFamily="18" charset="0"/>
              </a:defRPr>
            </a:lvl2pPr>
            <a:lvl3pPr marL="1143000" indent="-228600" eaLnBrk="0" hangingPunct="0">
              <a:defRPr sz="3200" b="1">
                <a:solidFill>
                  <a:schemeClr val="accent2"/>
                </a:solidFill>
                <a:latin typeface="Times New Roman" pitchFamily="18" charset="0"/>
              </a:defRPr>
            </a:lvl3pPr>
            <a:lvl4pPr marL="1600200" indent="-228600" eaLnBrk="0" hangingPunct="0">
              <a:defRPr sz="3200" b="1">
                <a:solidFill>
                  <a:schemeClr val="accent2"/>
                </a:solidFill>
                <a:latin typeface="Times New Roman" pitchFamily="18" charset="0"/>
              </a:defRPr>
            </a:lvl4pPr>
            <a:lvl5pPr marL="2057400" indent="-228600" eaLnBrk="0" hangingPunct="0">
              <a:defRPr sz="3200" b="1">
                <a:solidFill>
                  <a:schemeClr val="accent2"/>
                </a:solidFill>
                <a:latin typeface="Times New Roman" pitchFamily="18" charset="0"/>
              </a:defRPr>
            </a:lvl5pPr>
            <a:lvl6pPr marL="2514600" indent="-228600" eaLnBrk="0" fontAlgn="base" hangingPunct="0">
              <a:spcBef>
                <a:spcPct val="0"/>
              </a:spcBef>
              <a:spcAft>
                <a:spcPct val="0"/>
              </a:spcAft>
              <a:defRPr sz="3200" b="1">
                <a:solidFill>
                  <a:schemeClr val="accent2"/>
                </a:solidFill>
                <a:latin typeface="Times New Roman" pitchFamily="18" charset="0"/>
              </a:defRPr>
            </a:lvl6pPr>
            <a:lvl7pPr marL="2971800" indent="-228600" eaLnBrk="0" fontAlgn="base" hangingPunct="0">
              <a:spcBef>
                <a:spcPct val="0"/>
              </a:spcBef>
              <a:spcAft>
                <a:spcPct val="0"/>
              </a:spcAft>
              <a:defRPr sz="3200" b="1">
                <a:solidFill>
                  <a:schemeClr val="accent2"/>
                </a:solidFill>
                <a:latin typeface="Times New Roman" pitchFamily="18" charset="0"/>
              </a:defRPr>
            </a:lvl7pPr>
            <a:lvl8pPr marL="3429000" indent="-228600" eaLnBrk="0" fontAlgn="base" hangingPunct="0">
              <a:spcBef>
                <a:spcPct val="0"/>
              </a:spcBef>
              <a:spcAft>
                <a:spcPct val="0"/>
              </a:spcAft>
              <a:defRPr sz="3200" b="1">
                <a:solidFill>
                  <a:schemeClr val="accent2"/>
                </a:solidFill>
                <a:latin typeface="Times New Roman" pitchFamily="18" charset="0"/>
              </a:defRPr>
            </a:lvl8pPr>
            <a:lvl9pPr marL="3886200" indent="-228600" eaLnBrk="0" fontAlgn="base" hangingPunct="0">
              <a:spcBef>
                <a:spcPct val="0"/>
              </a:spcBef>
              <a:spcAft>
                <a:spcPct val="0"/>
              </a:spcAft>
              <a:defRPr sz="3200" b="1">
                <a:solidFill>
                  <a:schemeClr val="accent2"/>
                </a:solidFill>
                <a:latin typeface="Times New Roman" pitchFamily="18" charset="0"/>
              </a:defRPr>
            </a:lvl9pPr>
          </a:lstStyle>
          <a:p>
            <a:pPr algn="ctr" eaLnBrk="1" hangingPunct="1"/>
            <a:r>
              <a:rPr lang="en-US" sz="5400" dirty="0">
                <a:solidFill>
                  <a:prstClr val="black"/>
                </a:solidFill>
                <a:cs typeface="Arial" charset="0"/>
              </a:rPr>
              <a:t>Please continue working on</a:t>
            </a:r>
            <a:r>
              <a:rPr lang="en-US" sz="4800" dirty="0">
                <a:solidFill>
                  <a:prstClr val="black"/>
                </a:solidFill>
                <a:cs typeface="Arial" charset="0"/>
              </a:rPr>
              <a:t> 8.2B Graphing Worksheet 2 for the remainder of the class period.</a:t>
            </a:r>
          </a:p>
          <a:p>
            <a:pPr algn="ctr" eaLnBrk="1" hangingPunct="1"/>
            <a:endParaRPr lang="en-US" sz="2400" dirty="0">
              <a:solidFill>
                <a:prstClr val="black"/>
              </a:solidFill>
              <a:cs typeface="Arial" charset="0"/>
            </a:endParaRPr>
          </a:p>
        </p:txBody>
      </p:sp>
      <p:sp>
        <p:nvSpPr>
          <p:cNvPr id="4" name="Rectangle 3"/>
          <p:cNvSpPr/>
          <p:nvPr/>
        </p:nvSpPr>
        <p:spPr>
          <a:xfrm>
            <a:off x="364082" y="2922388"/>
            <a:ext cx="7865518" cy="2554545"/>
          </a:xfrm>
          <a:prstGeom prst="rect">
            <a:avLst/>
          </a:prstGeom>
        </p:spPr>
        <p:txBody>
          <a:bodyPr wrap="square">
            <a:spAutoFit/>
          </a:bodyPr>
          <a:lstStyle/>
          <a:p>
            <a:pPr algn="ctr"/>
            <a:r>
              <a:rPr lang="en-US" sz="4000" b="1" dirty="0">
                <a:solidFill>
                  <a:srgbClr val="FF0000"/>
                </a:solidFill>
                <a:latin typeface="Calibri"/>
                <a:cs typeface="Arial" charset="0"/>
              </a:rPr>
              <a:t>If you have any questions about </a:t>
            </a:r>
          </a:p>
          <a:p>
            <a:pPr algn="ctr"/>
            <a:r>
              <a:rPr lang="en-US" sz="4000" b="1" dirty="0">
                <a:solidFill>
                  <a:srgbClr val="FF0000"/>
                </a:solidFill>
                <a:latin typeface="Calibri"/>
                <a:cs typeface="Arial" charset="0"/>
              </a:rPr>
              <a:t>the worksheet instructions or specific problems on the worksheet, please ask the teacher or TA.</a:t>
            </a:r>
            <a:endParaRPr lang="en-US" sz="4000" dirty="0">
              <a:solidFill>
                <a:prstClr val="black"/>
              </a:solidFill>
              <a:latin typeface="Arial" charset="0"/>
              <a:cs typeface="Arial" charset="0"/>
            </a:endParaRPr>
          </a:p>
        </p:txBody>
      </p:sp>
    </p:spTree>
    <p:extLst>
      <p:ext uri="{BB962C8B-B14F-4D97-AF65-F5344CB8AC3E}">
        <p14:creationId xmlns:p14="http://schemas.microsoft.com/office/powerpoint/2010/main" val="234611507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152400" y="381000"/>
            <a:ext cx="8991600" cy="4648200"/>
          </a:xfrm>
        </p:spPr>
        <p:txBody>
          <a:bodyPr/>
          <a:lstStyle/>
          <a:p>
            <a:pPr eaLnBrk="1" hangingPunct="1">
              <a:buNone/>
            </a:pPr>
            <a:r>
              <a:rPr lang="en-US" sz="2800" dirty="0">
                <a:solidFill>
                  <a:srgbClr val="6600CC"/>
                </a:solidFill>
              </a:rPr>
              <a:t>The worksheet on this material (HW 8.2B) is due at the start of the next class session. It will be graded by hand and the scores manually entered online. </a:t>
            </a:r>
          </a:p>
          <a:p>
            <a:pPr eaLnBrk="1" hangingPunct="1">
              <a:buNone/>
            </a:pPr>
            <a:endParaRPr lang="en-US" sz="2800" dirty="0"/>
          </a:p>
          <a:p>
            <a:pPr eaLnBrk="1" hangingPunct="1">
              <a:buNone/>
            </a:pPr>
            <a:endParaRPr lang="en-US" sz="800" b="1" u="sng" dirty="0">
              <a:solidFill>
                <a:srgbClr val="0000FF"/>
              </a:solidFill>
            </a:endParaRPr>
          </a:p>
          <a:p>
            <a:pPr algn="ctr" eaLnBrk="1" hangingPunct="1">
              <a:buFontTx/>
              <a:buNone/>
            </a:pPr>
            <a:r>
              <a:rPr lang="en-US" sz="3600" b="1" u="sng" dirty="0">
                <a:solidFill>
                  <a:srgbClr val="0000FF"/>
                </a:solidFill>
              </a:rPr>
              <a:t>Visit the MathTLC</a:t>
            </a:r>
          </a:p>
          <a:p>
            <a:pPr algn="ctr" eaLnBrk="1" hangingPunct="1">
              <a:buFontTx/>
              <a:buNone/>
            </a:pPr>
            <a:r>
              <a:rPr lang="en-US" sz="3600" b="1" u="sng" dirty="0">
                <a:solidFill>
                  <a:srgbClr val="0000FF"/>
                </a:solidFill>
              </a:rPr>
              <a:t>for homework help!</a:t>
            </a:r>
            <a:endParaRPr lang="en-US" sz="3600" b="1" dirty="0">
              <a:solidFill>
                <a:srgbClr val="FF0000"/>
              </a:solidFill>
            </a:endParaRPr>
          </a:p>
          <a:p>
            <a:pPr algn="ctr" eaLnBrk="1" hangingPunct="1">
              <a:buFontTx/>
              <a:buNone/>
            </a:pPr>
            <a:endParaRPr lang="en-US" sz="1400" b="1" dirty="0"/>
          </a:p>
          <a:p>
            <a:pPr algn="ctr" eaLnBrk="1" hangingPunct="1">
              <a:buFontTx/>
              <a:buNone/>
            </a:pPr>
            <a:endParaRPr lang="en-US" sz="1400" b="1" dirty="0"/>
          </a:p>
          <a:p>
            <a:pPr eaLnBrk="1" hangingPunct="1">
              <a:buFontTx/>
              <a:buNone/>
            </a:pPr>
            <a:endParaRPr lang="en-US" b="1" dirty="0"/>
          </a:p>
          <a:p>
            <a:pPr eaLnBrk="1" hangingPunct="1">
              <a:buFontTx/>
              <a:buNone/>
            </a:pPr>
            <a:endParaRPr lang="en-US" sz="5400" dirty="0"/>
          </a:p>
          <a:p>
            <a:pPr eaLnBrk="1" hangingPunct="1">
              <a:buFontTx/>
              <a:buNone/>
            </a:pPr>
            <a:endParaRPr lang="en-US" sz="5400" dirty="0"/>
          </a:p>
        </p:txBody>
      </p:sp>
    </p:spTree>
    <p:extLst>
      <p:ext uri="{BB962C8B-B14F-4D97-AF65-F5344CB8AC3E}">
        <p14:creationId xmlns:p14="http://schemas.microsoft.com/office/powerpoint/2010/main" val="2482242524"/>
      </p:ext>
    </p:extLst>
  </p:cSld>
  <p:clrMapOvr>
    <a:masterClrMapping/>
  </p:clrMapOvr>
  <p:transition/>
</p:sld>
</file>

<file path=ppt/theme/theme1.xml><?xml version="1.0" encoding="utf-8"?>
<a:theme xmlns:a="http://schemas.openxmlformats.org/drawingml/2006/main" name="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Network Blitz">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4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Network Blitz">
  <a:themeElements>
    <a:clrScheme name="">
      <a:dk1>
        <a:srgbClr val="000000"/>
      </a:dk1>
      <a:lt1>
        <a:srgbClr val="E0CFB8"/>
      </a:lt1>
      <a:dk2>
        <a:srgbClr val="763B00"/>
      </a:dk2>
      <a:lt2>
        <a:srgbClr val="9C7644"/>
      </a:lt2>
      <a:accent1>
        <a:srgbClr val="C49E52"/>
      </a:accent1>
      <a:accent2>
        <a:srgbClr val="2D7927"/>
      </a:accent2>
      <a:accent3>
        <a:srgbClr val="EDE4D8"/>
      </a:accent3>
      <a:accent4>
        <a:srgbClr val="000000"/>
      </a:accent4>
      <a:accent5>
        <a:srgbClr val="DECCB3"/>
      </a:accent5>
      <a:accent6>
        <a:srgbClr val="286D22"/>
      </a:accent6>
      <a:hlink>
        <a:srgbClr val="000000"/>
      </a:hlink>
      <a:folHlink>
        <a:srgbClr val="000000"/>
      </a:folHlink>
    </a:clrScheme>
    <a:fontScheme name="2_Network Blitz">
      <a:majorFont>
        <a:latin typeface="Arial Black"/>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2_Network Blitz 1">
        <a:dk1>
          <a:srgbClr val="000044"/>
        </a:dk1>
        <a:lt1>
          <a:srgbClr val="FFFFFF"/>
        </a:lt1>
        <a:dk2>
          <a:srgbClr val="000066"/>
        </a:dk2>
        <a:lt2>
          <a:srgbClr val="FFCC00"/>
        </a:lt2>
        <a:accent1>
          <a:srgbClr val="9CE157"/>
        </a:accent1>
        <a:accent2>
          <a:srgbClr val="2663A0"/>
        </a:accent2>
        <a:accent3>
          <a:srgbClr val="AAAAB8"/>
        </a:accent3>
        <a:accent4>
          <a:srgbClr val="DADADA"/>
        </a:accent4>
        <a:accent5>
          <a:srgbClr val="CBEEB4"/>
        </a:accent5>
        <a:accent6>
          <a:srgbClr val="215991"/>
        </a:accent6>
        <a:hlink>
          <a:srgbClr val="F98D43"/>
        </a:hlink>
        <a:folHlink>
          <a:srgbClr val="CC3300"/>
        </a:folHlink>
      </a:clrScheme>
      <a:clrMap bg1="dk2" tx1="lt1" bg2="dk1" tx2="lt2" accent1="accent1" accent2="accent2" accent3="accent3" accent4="accent4" accent5="accent5" accent6="accent6" hlink="hlink" folHlink="folHlink"/>
    </a:extraClrScheme>
    <a:extraClrScheme>
      <a:clrScheme name="2_Network Blitz 2">
        <a:dk1>
          <a:srgbClr val="000066"/>
        </a:dk1>
        <a:lt1>
          <a:srgbClr val="9CC2E8"/>
        </a:lt1>
        <a:dk2>
          <a:srgbClr val="4D4D4D"/>
        </a:dk2>
        <a:lt2>
          <a:srgbClr val="7DAFE1"/>
        </a:lt2>
        <a:accent1>
          <a:srgbClr val="26D2E4"/>
        </a:accent1>
        <a:accent2>
          <a:srgbClr val="D0E2F4"/>
        </a:accent2>
        <a:accent3>
          <a:srgbClr val="CBDDF2"/>
        </a:accent3>
        <a:accent4>
          <a:srgbClr val="000056"/>
        </a:accent4>
        <a:accent5>
          <a:srgbClr val="ACE5EF"/>
        </a:accent5>
        <a:accent6>
          <a:srgbClr val="BCCDDD"/>
        </a:accent6>
        <a:hlink>
          <a:srgbClr val="003366"/>
        </a:hlink>
        <a:folHlink>
          <a:srgbClr val="666699"/>
        </a:folHlink>
      </a:clrScheme>
      <a:clrMap bg1="lt1" tx1="dk1" bg2="lt2" tx2="dk2" accent1="accent1" accent2="accent2" accent3="accent3" accent4="accent4" accent5="accent5" accent6="accent6" hlink="hlink" folHlink="folHlink"/>
    </a:extraClrScheme>
    <a:extraClrScheme>
      <a:clrScheme name="2_Network Blitz 3">
        <a:dk1>
          <a:srgbClr val="000000"/>
        </a:dk1>
        <a:lt1>
          <a:srgbClr val="EAEAEA"/>
        </a:lt1>
        <a:dk2>
          <a:srgbClr val="333333"/>
        </a:dk2>
        <a:lt2>
          <a:srgbClr val="DDDDDD"/>
        </a:lt2>
        <a:accent1>
          <a:srgbClr val="C0C0C0"/>
        </a:accent1>
        <a:accent2>
          <a:srgbClr val="FFFFFF"/>
        </a:accent2>
        <a:accent3>
          <a:srgbClr val="F3F3F3"/>
        </a:accent3>
        <a:accent4>
          <a:srgbClr val="000000"/>
        </a:accent4>
        <a:accent5>
          <a:srgbClr val="DCDCDC"/>
        </a:accent5>
        <a:accent6>
          <a:srgbClr val="E7E7E7"/>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2_Network Blitz 4">
        <a:dk1>
          <a:srgbClr val="002E2D"/>
        </a:dk1>
        <a:lt1>
          <a:srgbClr val="FFFFFF"/>
        </a:lt1>
        <a:dk2>
          <a:srgbClr val="005250"/>
        </a:dk2>
        <a:lt2>
          <a:srgbClr val="FFCC00"/>
        </a:lt2>
        <a:accent1>
          <a:srgbClr val="9CE157"/>
        </a:accent1>
        <a:accent2>
          <a:srgbClr val="00817E"/>
        </a:accent2>
        <a:accent3>
          <a:srgbClr val="AAB3B3"/>
        </a:accent3>
        <a:accent4>
          <a:srgbClr val="DADADA"/>
        </a:accent4>
        <a:accent5>
          <a:srgbClr val="CBEEB4"/>
        </a:accent5>
        <a:accent6>
          <a:srgbClr val="007472"/>
        </a:accent6>
        <a:hlink>
          <a:srgbClr val="FFFF99"/>
        </a:hlink>
        <a:folHlink>
          <a:srgbClr val="CCCC00"/>
        </a:folHlink>
      </a:clrScheme>
      <a:clrMap bg1="dk2" tx1="lt1" bg2="dk1" tx2="lt2" accent1="accent1" accent2="accent2" accent3="accent3" accent4="accent4" accent5="accent5" accent6="accent6" hlink="hlink" folHlink="folHlink"/>
    </a:extraClrScheme>
    <a:extraClrScheme>
      <a:clrScheme name="2_Network Blitz 5">
        <a:dk1>
          <a:srgbClr val="291A4C"/>
        </a:dk1>
        <a:lt1>
          <a:srgbClr val="FFFFFF"/>
        </a:lt1>
        <a:dk2>
          <a:srgbClr val="3B256B"/>
        </a:dk2>
        <a:lt2>
          <a:srgbClr val="FFCC00"/>
        </a:lt2>
        <a:accent1>
          <a:srgbClr val="6EBFCA"/>
        </a:accent1>
        <a:accent2>
          <a:srgbClr val="56369C"/>
        </a:accent2>
        <a:accent3>
          <a:srgbClr val="AFACBA"/>
        </a:accent3>
        <a:accent4>
          <a:srgbClr val="DADADA"/>
        </a:accent4>
        <a:accent5>
          <a:srgbClr val="BADCE1"/>
        </a:accent5>
        <a:accent6>
          <a:srgbClr val="4D308D"/>
        </a:accent6>
        <a:hlink>
          <a:srgbClr val="CCCCFF"/>
        </a:hlink>
        <a:folHlink>
          <a:srgbClr val="666699"/>
        </a:folHlink>
      </a:clrScheme>
      <a:clrMap bg1="dk2" tx1="lt1" bg2="dk1" tx2="lt2" accent1="accent1" accent2="accent2" accent3="accent3" accent4="accent4" accent5="accent5" accent6="accent6" hlink="hlink" folHlink="folHlink"/>
    </a:extraClrScheme>
    <a:extraClrScheme>
      <a:clrScheme name="2_Network Blitz 6">
        <a:dk1>
          <a:srgbClr val="511D30"/>
        </a:dk1>
        <a:lt1>
          <a:srgbClr val="FFFFFF"/>
        </a:lt1>
        <a:dk2>
          <a:srgbClr val="6D2740"/>
        </a:dk2>
        <a:lt2>
          <a:srgbClr val="FDD409"/>
        </a:lt2>
        <a:accent1>
          <a:srgbClr val="FDB83B"/>
        </a:accent1>
        <a:accent2>
          <a:srgbClr val="9D395D"/>
        </a:accent2>
        <a:accent3>
          <a:srgbClr val="BAACAF"/>
        </a:accent3>
        <a:accent4>
          <a:srgbClr val="DADADA"/>
        </a:accent4>
        <a:accent5>
          <a:srgbClr val="FED8AF"/>
        </a:accent5>
        <a:accent6>
          <a:srgbClr val="8E3353"/>
        </a:accent6>
        <a:hlink>
          <a:srgbClr val="FF99CC"/>
        </a:hlink>
        <a:folHlink>
          <a:srgbClr val="D60093"/>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_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2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2_Pearson_Presentation">
  <a:themeElements>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1000" b="0" i="0" u="none" strike="noStrike" cap="none" normalizeH="0" baseline="0" smtClean="0">
            <a:ln>
              <a:noFill/>
            </a:ln>
            <a:solidFill>
              <a:schemeClr val="tx1"/>
            </a:solidFill>
            <a:effectLst/>
            <a:latin typeface="Verdana" pitchFamily="34" charset="0"/>
            <a:cs typeface="Arial" charset="0"/>
          </a:defRPr>
        </a:defPPr>
      </a:lstStyle>
    </a:lnDef>
  </a:objectDefaults>
  <a:extraClrSchemeLst>
    <a:extraClrScheme>
      <a:clrScheme name="Pearson_Presentation 1">
        <a:dk1>
          <a:srgbClr val="000000"/>
        </a:dk1>
        <a:lt1>
          <a:srgbClr val="FBF5EA"/>
        </a:lt1>
        <a:dk2>
          <a:srgbClr val="008B5D"/>
        </a:dk2>
        <a:lt2>
          <a:srgbClr val="FFFFFF"/>
        </a:lt2>
        <a:accent1>
          <a:srgbClr val="9D1348"/>
        </a:accent1>
        <a:accent2>
          <a:srgbClr val="008B5D"/>
        </a:accent2>
        <a:accent3>
          <a:srgbClr val="FDF9F3"/>
        </a:accent3>
        <a:accent4>
          <a:srgbClr val="000000"/>
        </a:accent4>
        <a:accent5>
          <a:srgbClr val="CCAAB1"/>
        </a:accent5>
        <a:accent6>
          <a:srgbClr val="007D53"/>
        </a:accent6>
        <a:hlink>
          <a:srgbClr val="364395"/>
        </a:hlink>
        <a:folHlink>
          <a:srgbClr val="ED6B06"/>
        </a:folHlink>
      </a:clrScheme>
      <a:clrMap bg1="lt1" tx1="dk1" bg2="lt2" tx2="dk2" accent1="accent1" accent2="accent2" accent3="accent3" accent4="accent4" accent5="accent5" accent6="accent6" hlink="hlink" folHlink="folHlink"/>
    </a:extraClrScheme>
    <a:extraClrScheme>
      <a:clrScheme name="Pearson_Presentation 2">
        <a:dk1>
          <a:srgbClr val="000000"/>
        </a:dk1>
        <a:lt1>
          <a:srgbClr val="FBF5EA"/>
        </a:lt1>
        <a:dk2>
          <a:srgbClr val="008B5D"/>
        </a:dk2>
        <a:lt2>
          <a:srgbClr val="FFFFFF"/>
        </a:lt2>
        <a:accent1>
          <a:srgbClr val="008B5D"/>
        </a:accent1>
        <a:accent2>
          <a:srgbClr val="33A27D"/>
        </a:accent2>
        <a:accent3>
          <a:srgbClr val="FDF9F3"/>
        </a:accent3>
        <a:accent4>
          <a:srgbClr val="000000"/>
        </a:accent4>
        <a:accent5>
          <a:srgbClr val="AAC4B6"/>
        </a:accent5>
        <a:accent6>
          <a:srgbClr val="2D9271"/>
        </a:accent6>
        <a:hlink>
          <a:srgbClr val="4CAE8E"/>
        </a:hlink>
        <a:folHlink>
          <a:srgbClr val="66B99E"/>
        </a:folHlink>
      </a:clrScheme>
      <a:clrMap bg1="lt1" tx1="dk1" bg2="lt2" tx2="dk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3_Martin Gay">
  <a:themeElements>
    <a:clrScheme name="Custom 3">
      <a:dk1>
        <a:srgbClr val="000000"/>
      </a:dk1>
      <a:lt1>
        <a:srgbClr val="FFFFFF"/>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fontScheme name="Martin Gay">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triangle" w="med" len="med"/>
        </a:ln>
        <a:effectLst/>
      </a:spPr>
      <a:bodyPr vert="horz" wrap="square" lIns="91440" tIns="45720" rIns="91440" bIns="45720" numCol="1" anchor="t" anchorCtr="0" compatLnSpc="1">
        <a:prstTxWarp prst="textNoShape">
          <a:avLst/>
        </a:prstTxWarp>
        <a:spAutoFit/>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Martin Gay 1">
        <a:dk1>
          <a:srgbClr val="264D4C"/>
        </a:dk1>
        <a:lt1>
          <a:srgbClr val="F8F8F8"/>
        </a:lt1>
        <a:dk2>
          <a:srgbClr val="336666"/>
        </a:dk2>
        <a:lt2>
          <a:srgbClr val="FFFFCC"/>
        </a:lt2>
        <a:accent1>
          <a:srgbClr val="C0C0C0"/>
        </a:accent1>
        <a:accent2>
          <a:srgbClr val="FF9900"/>
        </a:accent2>
        <a:accent3>
          <a:srgbClr val="ADB8B8"/>
        </a:accent3>
        <a:accent4>
          <a:srgbClr val="D4D4D4"/>
        </a:accent4>
        <a:accent5>
          <a:srgbClr val="DCDCDC"/>
        </a:accent5>
        <a:accent6>
          <a:srgbClr val="E78A00"/>
        </a:accent6>
        <a:hlink>
          <a:srgbClr val="FFCC00"/>
        </a:hlink>
        <a:folHlink>
          <a:srgbClr val="99CCCC"/>
        </a:folHlink>
      </a:clrScheme>
      <a:clrMap bg1="dk2" tx1="lt1" bg2="dk1" tx2="lt2" accent1="accent1" accent2="accent2" accent3="accent3" accent4="accent4" accent5="accent5" accent6="accent6" hlink="hlink" folHlink="folHlink"/>
    </a:extraClrScheme>
    <a:extraClrScheme>
      <a:clrScheme name="Martin Gay 2">
        <a:dk1>
          <a:srgbClr val="000000"/>
        </a:dk1>
        <a:lt1>
          <a:srgbClr val="609494"/>
        </a:lt1>
        <a:dk2>
          <a:srgbClr val="FFC545"/>
        </a:dk2>
        <a:lt2>
          <a:srgbClr val="476F6E"/>
        </a:lt2>
        <a:accent1>
          <a:srgbClr val="FFFFCC"/>
        </a:accent1>
        <a:accent2>
          <a:srgbClr val="FF9900"/>
        </a:accent2>
        <a:accent3>
          <a:srgbClr val="B6C8C8"/>
        </a:accent3>
        <a:accent4>
          <a:srgbClr val="000000"/>
        </a:accent4>
        <a:accent5>
          <a:srgbClr val="FFFFE2"/>
        </a:accent5>
        <a:accent6>
          <a:srgbClr val="E78A00"/>
        </a:accent6>
        <a:hlink>
          <a:srgbClr val="3E7D7C"/>
        </a:hlink>
        <a:folHlink>
          <a:srgbClr val="99CCCC"/>
        </a:folHlink>
      </a:clrScheme>
      <a:clrMap bg1="lt1" tx1="dk1" bg2="lt2" tx2="dk2" accent1="accent1" accent2="accent2" accent3="accent3" accent4="accent4" accent5="accent5" accent6="accent6" hlink="hlink" folHlink="folHlink"/>
    </a:extraClrScheme>
    <a:extraClrScheme>
      <a:clrScheme name="Martin Gay 3">
        <a:dk1>
          <a:srgbClr val="000000"/>
        </a:dk1>
        <a:lt1>
          <a:srgbClr val="FFFFFF"/>
        </a:lt1>
        <a:dk2>
          <a:srgbClr val="000000"/>
        </a:dk2>
        <a:lt2>
          <a:srgbClr val="B2B2B2"/>
        </a:lt2>
        <a:accent1>
          <a:srgbClr val="C0C0C0"/>
        </a:accent1>
        <a:accent2>
          <a:srgbClr val="F8F8F8"/>
        </a:accent2>
        <a:accent3>
          <a:srgbClr val="FFFFFF"/>
        </a:accent3>
        <a:accent4>
          <a:srgbClr val="000000"/>
        </a:accent4>
        <a:accent5>
          <a:srgbClr val="DCDCDC"/>
        </a:accent5>
        <a:accent6>
          <a:srgbClr val="E1E1E1"/>
        </a:accent6>
        <a:hlink>
          <a:srgbClr val="4D4D4D"/>
        </a:hlink>
        <a:folHlink>
          <a:srgbClr val="DDDDDD"/>
        </a:folHlink>
      </a:clrScheme>
      <a:clrMap bg1="lt1" tx1="dk1" bg2="lt2" tx2="dk2" accent1="accent1" accent2="accent2" accent3="accent3" accent4="accent4" accent5="accent5" accent6="accent6" hlink="hlink" folHlink="folHlink"/>
    </a:extraClrScheme>
    <a:extraClrScheme>
      <a:clrScheme name="Martin Gay 4">
        <a:dk1>
          <a:srgbClr val="000000"/>
        </a:dk1>
        <a:lt1>
          <a:srgbClr val="DDDDDD"/>
        </a:lt1>
        <a:dk2>
          <a:srgbClr val="000000"/>
        </a:dk2>
        <a:lt2>
          <a:srgbClr val="C85F08"/>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5">
        <a:dk1>
          <a:srgbClr val="000000"/>
        </a:dk1>
        <a:lt1>
          <a:srgbClr val="DDDDDD"/>
        </a:lt1>
        <a:dk2>
          <a:srgbClr val="000000"/>
        </a:dk2>
        <a:lt2>
          <a:srgbClr val="FFFFFF"/>
        </a:lt2>
        <a:accent1>
          <a:srgbClr val="2D4202"/>
        </a:accent1>
        <a:accent2>
          <a:srgbClr val="043066"/>
        </a:accent2>
        <a:accent3>
          <a:srgbClr val="EBEBEB"/>
        </a:accent3>
        <a:accent4>
          <a:srgbClr val="000000"/>
        </a:accent4>
        <a:accent5>
          <a:srgbClr val="ADB0AA"/>
        </a:accent5>
        <a:accent6>
          <a:srgbClr val="032A5C"/>
        </a:accent6>
        <a:hlink>
          <a:srgbClr val="034259"/>
        </a:hlink>
        <a:folHlink>
          <a:srgbClr val="740404"/>
        </a:folHlink>
      </a:clrScheme>
      <a:clrMap bg1="lt1" tx1="dk1" bg2="lt2" tx2="dk2" accent1="accent1" accent2="accent2" accent3="accent3" accent4="accent4" accent5="accent5" accent6="accent6" hlink="hlink" folHlink="folHlink"/>
    </a:extraClrScheme>
    <a:extraClrScheme>
      <a:clrScheme name="Martin Gay 6">
        <a:dk1>
          <a:srgbClr val="000000"/>
        </a:dk1>
        <a:lt1>
          <a:srgbClr val="DDDDDD"/>
        </a:lt1>
        <a:dk2>
          <a:srgbClr val="000000"/>
        </a:dk2>
        <a:lt2>
          <a:srgbClr val="FFFFFF"/>
        </a:lt2>
        <a:accent1>
          <a:srgbClr val="2D4202"/>
        </a:accent1>
        <a:accent2>
          <a:srgbClr val="800000"/>
        </a:accent2>
        <a:accent3>
          <a:srgbClr val="EBEBEB"/>
        </a:accent3>
        <a:accent4>
          <a:srgbClr val="000000"/>
        </a:accent4>
        <a:accent5>
          <a:srgbClr val="ADB0AA"/>
        </a:accent5>
        <a:accent6>
          <a:srgbClr val="730000"/>
        </a:accent6>
        <a:hlink>
          <a:srgbClr val="800000"/>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2_Office Theme">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default</Template>
  <TotalTime>4350</TotalTime>
  <Words>235</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11</vt:i4>
      </vt:variant>
      <vt:variant>
        <vt:lpstr>Slide Titles</vt:lpstr>
      </vt:variant>
      <vt:variant>
        <vt:i4>8</vt:i4>
      </vt:variant>
    </vt:vector>
  </HeadingPairs>
  <TitlesOfParts>
    <vt:vector size="19" baseType="lpstr">
      <vt:lpstr>Martin Gay</vt:lpstr>
      <vt:lpstr>Pearson_Presentation</vt:lpstr>
      <vt:lpstr>2_Network Blitz</vt:lpstr>
      <vt:lpstr>1_Martin Gay</vt:lpstr>
      <vt:lpstr>1_Pearson_Presentation</vt:lpstr>
      <vt:lpstr>2_Martin Gay</vt:lpstr>
      <vt:lpstr>2_Pearson_Presentation</vt:lpstr>
      <vt:lpstr>3_Martin Gay</vt:lpstr>
      <vt:lpstr>2_Office Theme</vt:lpstr>
      <vt:lpstr>Network Blitz</vt:lpstr>
      <vt:lpstr>4_Martin Gay</vt:lpstr>
      <vt:lpstr>PowerPoint Presentation</vt:lpstr>
      <vt:lpstr>Section 8.2 Graphing Nonlinear Equations Part 2 </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Beginning Algebra</dc:title>
  <dc:subject>Chapter 1</dc:subject>
  <dc:creator>Martin-Gay</dc:creator>
  <cp:lastModifiedBy>Schmidt, Laura</cp:lastModifiedBy>
  <cp:revision>471</cp:revision>
  <cp:lastPrinted>1601-01-01T00:00:00Z</cp:lastPrinted>
  <dcterms:created xsi:type="dcterms:W3CDTF">2005-01-06T16:58:30Z</dcterms:created>
  <dcterms:modified xsi:type="dcterms:W3CDTF">2017-12-01T21:17:50Z</dcterms:modified>
</cp:coreProperties>
</file>