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53" r:id="rId2"/>
    <p:sldMasterId id="2147483765" r:id="rId3"/>
    <p:sldMasterId id="2147483777" r:id="rId4"/>
  </p:sldMasterIdLst>
  <p:notesMasterIdLst>
    <p:notesMasterId r:id="rId13"/>
  </p:notesMasterIdLst>
  <p:sldIdLst>
    <p:sldId id="328" r:id="rId5"/>
    <p:sldId id="329" r:id="rId6"/>
    <p:sldId id="344" r:id="rId7"/>
    <p:sldId id="331" r:id="rId8"/>
    <p:sldId id="342" r:id="rId9"/>
    <p:sldId id="333" r:id="rId10"/>
    <p:sldId id="341" r:id="rId11"/>
    <p:sldId id="33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9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35D83DE5-D8A7-45C4-96B8-9EC30D4A024E}"/>
    <pc:docChg chg="custSel delSld modSld delMainMaster">
      <pc:chgData name="Skorczewski, Tyler" userId="51e037cb-caff-4c31-880d-f686087de38b" providerId="ADAL" clId="{35D83DE5-D8A7-45C4-96B8-9EC30D4A024E}" dt="2018-06-07T21:36:37.537" v="164" actId="2696"/>
      <pc:docMkLst>
        <pc:docMk/>
      </pc:docMkLst>
      <pc:sldChg chg="del">
        <pc:chgData name="Skorczewski, Tyler" userId="51e037cb-caff-4c31-880d-f686087de38b" providerId="ADAL" clId="{35D83DE5-D8A7-45C4-96B8-9EC30D4A024E}" dt="2018-06-07T21:30:46.336" v="1" actId="2696"/>
        <pc:sldMkLst>
          <pc:docMk/>
          <pc:sldMk cId="3911564486" sldId="257"/>
        </pc:sldMkLst>
      </pc:sldChg>
      <pc:sldChg chg="del">
        <pc:chgData name="Skorczewski, Tyler" userId="51e037cb-caff-4c31-880d-f686087de38b" providerId="ADAL" clId="{35D83DE5-D8A7-45C4-96B8-9EC30D4A024E}" dt="2018-06-07T21:36:37.527" v="152" actId="2696"/>
        <pc:sldMkLst>
          <pc:docMk/>
          <pc:sldMk cId="227002168" sldId="324"/>
        </pc:sldMkLst>
      </pc:sldChg>
      <pc:sldChg chg="modSp">
        <pc:chgData name="Skorczewski, Tyler" userId="51e037cb-caff-4c31-880d-f686087de38b" providerId="ADAL" clId="{35D83DE5-D8A7-45C4-96B8-9EC30D4A024E}" dt="2018-06-07T21:32:28.063" v="36" actId="20577"/>
        <pc:sldMkLst>
          <pc:docMk/>
          <pc:sldMk cId="3177864227" sldId="331"/>
        </pc:sldMkLst>
        <pc:spChg chg="mod">
          <ac:chgData name="Skorczewski, Tyler" userId="51e037cb-caff-4c31-880d-f686087de38b" providerId="ADAL" clId="{35D83DE5-D8A7-45C4-96B8-9EC30D4A024E}" dt="2018-06-07T21:32:28.063" v="36" actId="20577"/>
          <ac:spMkLst>
            <pc:docMk/>
            <pc:sldMk cId="3177864227" sldId="331"/>
            <ac:spMk id="6146" creationId="{00000000-0000-0000-0000-000000000000}"/>
          </ac:spMkLst>
        </pc:spChg>
      </pc:sldChg>
      <pc:sldChg chg="modSp">
        <pc:chgData name="Skorczewski, Tyler" userId="51e037cb-caff-4c31-880d-f686087de38b" providerId="ADAL" clId="{35D83DE5-D8A7-45C4-96B8-9EC30D4A024E}" dt="2018-06-07T21:36:18.543" v="150" actId="20577"/>
        <pc:sldMkLst>
          <pc:docMk/>
          <pc:sldMk cId="407502259" sldId="341"/>
        </pc:sldMkLst>
        <pc:spChg chg="mod">
          <ac:chgData name="Skorczewski, Tyler" userId="51e037cb-caff-4c31-880d-f686087de38b" providerId="ADAL" clId="{35D83DE5-D8A7-45C4-96B8-9EC30D4A024E}" dt="2018-06-07T21:36:18.543" v="150" actId="20577"/>
          <ac:spMkLst>
            <pc:docMk/>
            <pc:sldMk cId="407502259" sldId="341"/>
            <ac:spMk id="12291" creationId="{00000000-0000-0000-0000-000000000000}"/>
          </ac:spMkLst>
        </pc:spChg>
      </pc:sldChg>
      <pc:sldChg chg="modSp">
        <pc:chgData name="Skorczewski, Tyler" userId="51e037cb-caff-4c31-880d-f686087de38b" providerId="ADAL" clId="{35D83DE5-D8A7-45C4-96B8-9EC30D4A024E}" dt="2018-06-07T21:33:28.526" v="142" actId="20577"/>
        <pc:sldMkLst>
          <pc:docMk/>
          <pc:sldMk cId="1338393546" sldId="342"/>
        </pc:sldMkLst>
        <pc:spChg chg="mod">
          <ac:chgData name="Skorczewski, Tyler" userId="51e037cb-caff-4c31-880d-f686087de38b" providerId="ADAL" clId="{35D83DE5-D8A7-45C4-96B8-9EC30D4A024E}" dt="2018-06-07T21:33:28.526" v="142" actId="20577"/>
          <ac:spMkLst>
            <pc:docMk/>
            <pc:sldMk cId="1338393546" sldId="342"/>
            <ac:spMk id="3" creationId="{00000000-0000-0000-0000-000000000000}"/>
          </ac:spMkLst>
        </pc:spChg>
        <pc:spChg chg="mod">
          <ac:chgData name="Skorczewski, Tyler" userId="51e037cb-caff-4c31-880d-f686087de38b" providerId="ADAL" clId="{35D83DE5-D8A7-45C4-96B8-9EC30D4A024E}" dt="2018-06-07T21:32:41.711" v="38" actId="1076"/>
          <ac:spMkLst>
            <pc:docMk/>
            <pc:sldMk cId="1338393546" sldId="342"/>
            <ac:spMk id="4" creationId="{00000000-0000-0000-0000-000000000000}"/>
          </ac:spMkLst>
        </pc:spChg>
      </pc:sldChg>
      <pc:sldChg chg="modSp">
        <pc:chgData name="Skorczewski, Tyler" userId="51e037cb-caff-4c31-880d-f686087de38b" providerId="ADAL" clId="{35D83DE5-D8A7-45C4-96B8-9EC30D4A024E}" dt="2018-06-07T21:31:07.734" v="21" actId="20577"/>
        <pc:sldMkLst>
          <pc:docMk/>
          <pc:sldMk cId="184115249" sldId="344"/>
        </pc:sldMkLst>
        <pc:spChg chg="mod">
          <ac:chgData name="Skorczewski, Tyler" userId="51e037cb-caff-4c31-880d-f686087de38b" providerId="ADAL" clId="{35D83DE5-D8A7-45C4-96B8-9EC30D4A024E}" dt="2018-06-07T21:31:07.734" v="21" actId="20577"/>
          <ac:spMkLst>
            <pc:docMk/>
            <pc:sldMk cId="184115249" sldId="344"/>
            <ac:spMk id="3" creationId="{00000000-0000-0000-0000-000000000000}"/>
          </ac:spMkLst>
        </pc:spChg>
      </pc:sldChg>
      <pc:sldChg chg="del">
        <pc:chgData name="Skorczewski, Tyler" userId="51e037cb-caff-4c31-880d-f686087de38b" providerId="ADAL" clId="{35D83DE5-D8A7-45C4-96B8-9EC30D4A024E}" dt="2018-06-07T21:36:34.239" v="151" actId="2696"/>
        <pc:sldMkLst>
          <pc:docMk/>
          <pc:sldMk cId="2734655012" sldId="345"/>
        </pc:sldMkLst>
      </pc:sldChg>
      <pc:sldChg chg="del">
        <pc:chgData name="Skorczewski, Tyler" userId="51e037cb-caff-4c31-880d-f686087de38b" providerId="ADAL" clId="{35D83DE5-D8A7-45C4-96B8-9EC30D4A024E}" dt="2018-06-07T21:30:44.761" v="0" actId="2696"/>
        <pc:sldMkLst>
          <pc:docMk/>
          <pc:sldMk cId="1579147510" sldId="347"/>
        </pc:sldMkLst>
      </pc:sldChg>
      <pc:sldMasterChg chg="del delSldLayout">
        <pc:chgData name="Skorczewski, Tyler" userId="51e037cb-caff-4c31-880d-f686087de38b" providerId="ADAL" clId="{35D83DE5-D8A7-45C4-96B8-9EC30D4A024E}" dt="2018-06-07T21:30:46.351" v="13" actId="2696"/>
        <pc:sldMasterMkLst>
          <pc:docMk/>
          <pc:sldMasterMk cId="2011720526" sldId="2147483660"/>
        </pc:sldMasterMkLst>
        <pc:sldLayoutChg chg="del">
          <pc:chgData name="Skorczewski, Tyler" userId="51e037cb-caff-4c31-880d-f686087de38b" providerId="ADAL" clId="{35D83DE5-D8A7-45C4-96B8-9EC30D4A024E}" dt="2018-06-07T21:30:46.336" v="2" actId="2696"/>
          <pc:sldLayoutMkLst>
            <pc:docMk/>
            <pc:sldMasterMk cId="2011720526" sldId="2147483660"/>
            <pc:sldLayoutMk cId="2313134876" sldId="2147483661"/>
          </pc:sldLayoutMkLst>
        </pc:sldLayoutChg>
        <pc:sldLayoutChg chg="del">
          <pc:chgData name="Skorczewski, Tyler" userId="51e037cb-caff-4c31-880d-f686087de38b" providerId="ADAL" clId="{35D83DE5-D8A7-45C4-96B8-9EC30D4A024E}" dt="2018-06-07T21:30:46.336" v="3" actId="2696"/>
          <pc:sldLayoutMkLst>
            <pc:docMk/>
            <pc:sldMasterMk cId="2011720526" sldId="2147483660"/>
            <pc:sldLayoutMk cId="1037935100" sldId="2147483662"/>
          </pc:sldLayoutMkLst>
        </pc:sldLayoutChg>
        <pc:sldLayoutChg chg="del">
          <pc:chgData name="Skorczewski, Tyler" userId="51e037cb-caff-4c31-880d-f686087de38b" providerId="ADAL" clId="{35D83DE5-D8A7-45C4-96B8-9EC30D4A024E}" dt="2018-06-07T21:30:46.336" v="4" actId="2696"/>
          <pc:sldLayoutMkLst>
            <pc:docMk/>
            <pc:sldMasterMk cId="2011720526" sldId="2147483660"/>
            <pc:sldLayoutMk cId="2320525561" sldId="2147483663"/>
          </pc:sldLayoutMkLst>
        </pc:sldLayoutChg>
        <pc:sldLayoutChg chg="del">
          <pc:chgData name="Skorczewski, Tyler" userId="51e037cb-caff-4c31-880d-f686087de38b" providerId="ADAL" clId="{35D83DE5-D8A7-45C4-96B8-9EC30D4A024E}" dt="2018-06-07T21:30:46.336" v="5" actId="2696"/>
          <pc:sldLayoutMkLst>
            <pc:docMk/>
            <pc:sldMasterMk cId="2011720526" sldId="2147483660"/>
            <pc:sldLayoutMk cId="1934269170" sldId="2147483664"/>
          </pc:sldLayoutMkLst>
        </pc:sldLayoutChg>
        <pc:sldLayoutChg chg="del">
          <pc:chgData name="Skorczewski, Tyler" userId="51e037cb-caff-4c31-880d-f686087de38b" providerId="ADAL" clId="{35D83DE5-D8A7-45C4-96B8-9EC30D4A024E}" dt="2018-06-07T21:30:46.336" v="6" actId="2696"/>
          <pc:sldLayoutMkLst>
            <pc:docMk/>
            <pc:sldMasterMk cId="2011720526" sldId="2147483660"/>
            <pc:sldLayoutMk cId="1221059870" sldId="2147483665"/>
          </pc:sldLayoutMkLst>
        </pc:sldLayoutChg>
        <pc:sldLayoutChg chg="del">
          <pc:chgData name="Skorczewski, Tyler" userId="51e037cb-caff-4c31-880d-f686087de38b" providerId="ADAL" clId="{35D83DE5-D8A7-45C4-96B8-9EC30D4A024E}" dt="2018-06-07T21:30:46.336" v="7" actId="2696"/>
          <pc:sldLayoutMkLst>
            <pc:docMk/>
            <pc:sldMasterMk cId="2011720526" sldId="2147483660"/>
            <pc:sldLayoutMk cId="2815887189" sldId="2147483666"/>
          </pc:sldLayoutMkLst>
        </pc:sldLayoutChg>
        <pc:sldLayoutChg chg="del">
          <pc:chgData name="Skorczewski, Tyler" userId="51e037cb-caff-4c31-880d-f686087de38b" providerId="ADAL" clId="{35D83DE5-D8A7-45C4-96B8-9EC30D4A024E}" dt="2018-06-07T21:30:46.336" v="8" actId="2696"/>
          <pc:sldLayoutMkLst>
            <pc:docMk/>
            <pc:sldMasterMk cId="2011720526" sldId="2147483660"/>
            <pc:sldLayoutMk cId="1920401149" sldId="2147483667"/>
          </pc:sldLayoutMkLst>
        </pc:sldLayoutChg>
        <pc:sldLayoutChg chg="del">
          <pc:chgData name="Skorczewski, Tyler" userId="51e037cb-caff-4c31-880d-f686087de38b" providerId="ADAL" clId="{35D83DE5-D8A7-45C4-96B8-9EC30D4A024E}" dt="2018-06-07T21:30:46.336" v="9" actId="2696"/>
          <pc:sldLayoutMkLst>
            <pc:docMk/>
            <pc:sldMasterMk cId="2011720526" sldId="2147483660"/>
            <pc:sldLayoutMk cId="1458083745" sldId="2147483668"/>
          </pc:sldLayoutMkLst>
        </pc:sldLayoutChg>
        <pc:sldLayoutChg chg="del">
          <pc:chgData name="Skorczewski, Tyler" userId="51e037cb-caff-4c31-880d-f686087de38b" providerId="ADAL" clId="{35D83DE5-D8A7-45C4-96B8-9EC30D4A024E}" dt="2018-06-07T21:30:46.336" v="10" actId="2696"/>
          <pc:sldLayoutMkLst>
            <pc:docMk/>
            <pc:sldMasterMk cId="2011720526" sldId="2147483660"/>
            <pc:sldLayoutMk cId="3104156568" sldId="2147483669"/>
          </pc:sldLayoutMkLst>
        </pc:sldLayoutChg>
        <pc:sldLayoutChg chg="del">
          <pc:chgData name="Skorczewski, Tyler" userId="51e037cb-caff-4c31-880d-f686087de38b" providerId="ADAL" clId="{35D83DE5-D8A7-45C4-96B8-9EC30D4A024E}" dt="2018-06-07T21:30:46.351" v="11" actId="2696"/>
          <pc:sldLayoutMkLst>
            <pc:docMk/>
            <pc:sldMasterMk cId="2011720526" sldId="2147483660"/>
            <pc:sldLayoutMk cId="2366559264" sldId="2147483670"/>
          </pc:sldLayoutMkLst>
        </pc:sldLayoutChg>
        <pc:sldLayoutChg chg="del">
          <pc:chgData name="Skorczewski, Tyler" userId="51e037cb-caff-4c31-880d-f686087de38b" providerId="ADAL" clId="{35D83DE5-D8A7-45C4-96B8-9EC30D4A024E}" dt="2018-06-07T21:30:46.351" v="12" actId="2696"/>
          <pc:sldLayoutMkLst>
            <pc:docMk/>
            <pc:sldMasterMk cId="2011720526" sldId="2147483660"/>
            <pc:sldLayoutMk cId="1343423368" sldId="2147483671"/>
          </pc:sldLayoutMkLst>
        </pc:sldLayoutChg>
      </pc:sldMasterChg>
      <pc:sldMasterChg chg="del delSldLayout">
        <pc:chgData name="Skorczewski, Tyler" userId="51e037cb-caff-4c31-880d-f686087de38b" providerId="ADAL" clId="{35D83DE5-D8A7-45C4-96B8-9EC30D4A024E}" dt="2018-06-07T21:36:37.537" v="164" actId="2696"/>
        <pc:sldMasterMkLst>
          <pc:docMk/>
          <pc:sldMasterMk cId="605975460" sldId="2147483710"/>
        </pc:sldMasterMkLst>
        <pc:sldLayoutChg chg="del">
          <pc:chgData name="Skorczewski, Tyler" userId="51e037cb-caff-4c31-880d-f686087de38b" providerId="ADAL" clId="{35D83DE5-D8A7-45C4-96B8-9EC30D4A024E}" dt="2018-06-07T21:36:37.528" v="153" actId="2696"/>
          <pc:sldLayoutMkLst>
            <pc:docMk/>
            <pc:sldMasterMk cId="605975460" sldId="2147483710"/>
            <pc:sldLayoutMk cId="2132374377" sldId="2147483711"/>
          </pc:sldLayoutMkLst>
        </pc:sldLayoutChg>
        <pc:sldLayoutChg chg="del">
          <pc:chgData name="Skorczewski, Tyler" userId="51e037cb-caff-4c31-880d-f686087de38b" providerId="ADAL" clId="{35D83DE5-D8A7-45C4-96B8-9EC30D4A024E}" dt="2018-06-07T21:36:37.529" v="154" actId="2696"/>
          <pc:sldLayoutMkLst>
            <pc:docMk/>
            <pc:sldMasterMk cId="605975460" sldId="2147483710"/>
            <pc:sldLayoutMk cId="78015117" sldId="2147483712"/>
          </pc:sldLayoutMkLst>
        </pc:sldLayoutChg>
        <pc:sldLayoutChg chg="del">
          <pc:chgData name="Skorczewski, Tyler" userId="51e037cb-caff-4c31-880d-f686087de38b" providerId="ADAL" clId="{35D83DE5-D8A7-45C4-96B8-9EC30D4A024E}" dt="2018-06-07T21:36:37.530" v="155" actId="2696"/>
          <pc:sldLayoutMkLst>
            <pc:docMk/>
            <pc:sldMasterMk cId="605975460" sldId="2147483710"/>
            <pc:sldLayoutMk cId="602426757" sldId="2147483713"/>
          </pc:sldLayoutMkLst>
        </pc:sldLayoutChg>
        <pc:sldLayoutChg chg="del">
          <pc:chgData name="Skorczewski, Tyler" userId="51e037cb-caff-4c31-880d-f686087de38b" providerId="ADAL" clId="{35D83DE5-D8A7-45C4-96B8-9EC30D4A024E}" dt="2018-06-07T21:36:37.530" v="156" actId="2696"/>
          <pc:sldLayoutMkLst>
            <pc:docMk/>
            <pc:sldMasterMk cId="605975460" sldId="2147483710"/>
            <pc:sldLayoutMk cId="4263044869" sldId="2147483714"/>
          </pc:sldLayoutMkLst>
        </pc:sldLayoutChg>
        <pc:sldLayoutChg chg="del">
          <pc:chgData name="Skorczewski, Tyler" userId="51e037cb-caff-4c31-880d-f686087de38b" providerId="ADAL" clId="{35D83DE5-D8A7-45C4-96B8-9EC30D4A024E}" dt="2018-06-07T21:36:37.531" v="157" actId="2696"/>
          <pc:sldLayoutMkLst>
            <pc:docMk/>
            <pc:sldMasterMk cId="605975460" sldId="2147483710"/>
            <pc:sldLayoutMk cId="4007772307" sldId="2147483715"/>
          </pc:sldLayoutMkLst>
        </pc:sldLayoutChg>
        <pc:sldLayoutChg chg="del">
          <pc:chgData name="Skorczewski, Tyler" userId="51e037cb-caff-4c31-880d-f686087de38b" providerId="ADAL" clId="{35D83DE5-D8A7-45C4-96B8-9EC30D4A024E}" dt="2018-06-07T21:36:37.532" v="158" actId="2696"/>
          <pc:sldLayoutMkLst>
            <pc:docMk/>
            <pc:sldMasterMk cId="605975460" sldId="2147483710"/>
            <pc:sldLayoutMk cId="1803148340" sldId="2147483716"/>
          </pc:sldLayoutMkLst>
        </pc:sldLayoutChg>
        <pc:sldLayoutChg chg="del">
          <pc:chgData name="Skorczewski, Tyler" userId="51e037cb-caff-4c31-880d-f686087de38b" providerId="ADAL" clId="{35D83DE5-D8A7-45C4-96B8-9EC30D4A024E}" dt="2018-06-07T21:36:37.532" v="159" actId="2696"/>
          <pc:sldLayoutMkLst>
            <pc:docMk/>
            <pc:sldMasterMk cId="605975460" sldId="2147483710"/>
            <pc:sldLayoutMk cId="3352996105" sldId="2147483717"/>
          </pc:sldLayoutMkLst>
        </pc:sldLayoutChg>
        <pc:sldLayoutChg chg="del">
          <pc:chgData name="Skorczewski, Tyler" userId="51e037cb-caff-4c31-880d-f686087de38b" providerId="ADAL" clId="{35D83DE5-D8A7-45C4-96B8-9EC30D4A024E}" dt="2018-06-07T21:36:37.533" v="160" actId="2696"/>
          <pc:sldLayoutMkLst>
            <pc:docMk/>
            <pc:sldMasterMk cId="605975460" sldId="2147483710"/>
            <pc:sldLayoutMk cId="1708397790" sldId="2147483718"/>
          </pc:sldLayoutMkLst>
        </pc:sldLayoutChg>
        <pc:sldLayoutChg chg="del">
          <pc:chgData name="Skorczewski, Tyler" userId="51e037cb-caff-4c31-880d-f686087de38b" providerId="ADAL" clId="{35D83DE5-D8A7-45C4-96B8-9EC30D4A024E}" dt="2018-06-07T21:36:37.534" v="161" actId="2696"/>
          <pc:sldLayoutMkLst>
            <pc:docMk/>
            <pc:sldMasterMk cId="605975460" sldId="2147483710"/>
            <pc:sldLayoutMk cId="1179139971" sldId="2147483719"/>
          </pc:sldLayoutMkLst>
        </pc:sldLayoutChg>
        <pc:sldLayoutChg chg="del">
          <pc:chgData name="Skorczewski, Tyler" userId="51e037cb-caff-4c31-880d-f686087de38b" providerId="ADAL" clId="{35D83DE5-D8A7-45C4-96B8-9EC30D4A024E}" dt="2018-06-07T21:36:37.535" v="162" actId="2696"/>
          <pc:sldLayoutMkLst>
            <pc:docMk/>
            <pc:sldMasterMk cId="605975460" sldId="2147483710"/>
            <pc:sldLayoutMk cId="2960479981" sldId="2147483720"/>
          </pc:sldLayoutMkLst>
        </pc:sldLayoutChg>
        <pc:sldLayoutChg chg="del">
          <pc:chgData name="Skorczewski, Tyler" userId="51e037cb-caff-4c31-880d-f686087de38b" providerId="ADAL" clId="{35D83DE5-D8A7-45C4-96B8-9EC30D4A024E}" dt="2018-06-07T21:36:37.535" v="163" actId="2696"/>
          <pc:sldLayoutMkLst>
            <pc:docMk/>
            <pc:sldMasterMk cId="605975460" sldId="2147483710"/>
            <pc:sldLayoutMk cId="1403549150" sldId="214748372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699E88-9D6A-48E2-A4D5-F456FE78594B}" type="slidenum">
              <a:rPr lang="en-US" smtClean="0">
                <a:solidFill>
                  <a:prstClr val="black"/>
                </a:solidFill>
              </a:rPr>
              <a:pPr eaLnBrk="1" hangingPunct="1"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699E88-9D6A-48E2-A4D5-F456FE78594B}" type="slidenum">
              <a:rPr lang="en-US" smtClean="0">
                <a:solidFill>
                  <a:prstClr val="black"/>
                </a:solidFill>
              </a:rPr>
              <a:pPr eaLnBrk="1" hangingPunct="1"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26CE5-AF01-4F6F-831A-38FC72EA88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2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921AE-4CAC-42D1-A5BA-6DD26B72DD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6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7F883-C09A-4EB5-A22E-45AFEE80D8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06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DD72A-A62A-4A3D-B000-21158BAB9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4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922B5-5461-4C2D-8C21-D6739A259A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85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1FEC6-4647-42A1-A3AE-8A2CEDD7DE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5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7AE-156A-4846-AAC2-145BE747A1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53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DAEF-5260-40E8-9888-49C09F97712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03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6D3A4-CEEE-473A-AE0D-9C974A3D28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49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4836C-5C7D-4037-B26B-B5AECA2D118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4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3FD07-CA51-428D-9A8D-9A8B8756F2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06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8F25D-0648-43BA-8597-C561766138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78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03C1-9214-499E-81FE-BC2E6D0310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85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58BF0-6339-4EAE-8B4A-B64D989489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12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857C3-3FC8-44E9-9D8F-1004CA293F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78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8D03E-8035-4931-A1BA-C25CEEAAE8E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36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A6C17-3689-41A4-B20C-2047473B3F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20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94837-A980-40EF-996B-E651332A4C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2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769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97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026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391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940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704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93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8751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489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1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36736-B4A6-434A-B8CE-99064D20BF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6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791D9-C265-4F88-9355-EC077355D5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1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9AEBB-DBA8-40FF-BC1F-1B9B7B6BB9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0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0EC19-F8EF-45F7-9741-8D19B17C02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BE62C5-5E28-4CD5-BB2C-3268EF1003D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6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9667F9-4493-40C3-9828-BC1244FFB2A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5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5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xl.com/mmllogin.htm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36825"/>
          </a:xfrm>
        </p:spPr>
        <p:txBody>
          <a:bodyPr/>
          <a:lstStyle/>
          <a:p>
            <a:pPr eaLnBrk="1" hangingPunct="1"/>
            <a:r>
              <a:rPr lang="en-US" sz="6000" u="sng" dirty="0">
                <a:solidFill>
                  <a:srgbClr val="FF0000"/>
                </a:solidFill>
              </a:rPr>
              <a:t>Review for Test 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4581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915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0000"/>
                </a:solidFill>
              </a:rPr>
              <a:t>REMINDER</a:t>
            </a:r>
            <a:r>
              <a:rPr lang="en-US" sz="2800" b="1" dirty="0">
                <a:solidFill>
                  <a:srgbClr val="000000"/>
                </a:solidFill>
              </a:rPr>
              <a:t>: If at any time you are unable to access assignments from the </a:t>
            </a:r>
            <a:r>
              <a:rPr lang="en-US" sz="2800" b="1" dirty="0" err="1">
                <a:solidFill>
                  <a:srgbClr val="000000"/>
                </a:solidFill>
              </a:rPr>
              <a:t>PearsonMyLab</a:t>
            </a:r>
            <a:r>
              <a:rPr lang="en-US" sz="2800" b="1" dirty="0">
                <a:solidFill>
                  <a:srgbClr val="000000"/>
                </a:solidFill>
              </a:rPr>
              <a:t> web site: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You can still get to your homework assignments and practice tests and quizzes during this time by using the following login site: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0000"/>
              </a:solidFill>
              <a:hlinkClick r:id="rId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0000"/>
                </a:solidFill>
                <a:hlinkClick r:id="rId2"/>
              </a:rPr>
              <a:t>http://www.mathxl.com/mmllogin.htm</a:t>
            </a:r>
            <a:r>
              <a:rPr lang="en-US" sz="3600" b="1" dirty="0">
                <a:solidFill>
                  <a:srgbClr val="000000"/>
                </a:solidFill>
              </a:rPr>
              <a:t> </a:t>
            </a:r>
            <a:endParaRPr lang="en-US" sz="3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3300"/>
                </a:solidFill>
              </a:rPr>
              <a:t>MAKE SURE YOU HAVE THIS WEBSITE ADDED TO YOUR “FAVORITES” LIST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i="1" u="sng" dirty="0">
                <a:solidFill>
                  <a:srgbClr val="000000"/>
                </a:solidFill>
              </a:rPr>
              <a:t>AND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3333FF"/>
                </a:solidFill>
              </a:rPr>
              <a:t>KNOW HOW TO USE IT TO ACCESS HOMEWORK AND PRACTICE TESTS!</a:t>
            </a:r>
          </a:p>
        </p:txBody>
      </p:sp>
    </p:spTree>
    <p:extLst>
      <p:ext uri="{BB962C8B-B14F-4D97-AF65-F5344CB8AC3E}">
        <p14:creationId xmlns:p14="http://schemas.microsoft.com/office/powerpoint/2010/main" val="102587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REMINDERS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You can use your laptop on the test,  but </a:t>
            </a:r>
            <a:r>
              <a:rPr lang="en-US" sz="2800" b="1" dirty="0">
                <a:solidFill>
                  <a:srgbClr val="FF0000"/>
                </a:solidFill>
              </a:rPr>
              <a:t>no other devices </a:t>
            </a:r>
            <a:r>
              <a:rPr lang="en-US" sz="2800" dirty="0"/>
              <a:t>(cell phones, iPads, headphones, calculators, etc.) </a:t>
            </a:r>
            <a:r>
              <a:rPr lang="en-US" sz="2800" b="1" dirty="0">
                <a:solidFill>
                  <a:srgbClr val="FF0000"/>
                </a:solidFill>
              </a:rPr>
              <a:t>or notes are allowed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You will have access to the </a:t>
            </a:r>
            <a:r>
              <a:rPr lang="en-US" sz="2800" b="1" dirty="0">
                <a:solidFill>
                  <a:srgbClr val="0000FF"/>
                </a:solidFill>
              </a:rPr>
              <a:t>online calculator </a:t>
            </a:r>
            <a:r>
              <a:rPr lang="en-US" sz="2800" dirty="0"/>
              <a:t>within both Practice Test 2 and Test 2.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You may use a clean copy of the Math 90 formula sheet to use during this test.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b="1" dirty="0"/>
              <a:t>Any attempt to use notes or unauthorized devices or other students’ help will result in a zero score being assigned to your test</a:t>
            </a:r>
            <a:r>
              <a:rPr lang="en-US" sz="2800" dirty="0"/>
              <a:t>.               </a:t>
            </a:r>
            <a:r>
              <a:rPr lang="en-US" sz="2400" b="1" dirty="0">
                <a:solidFill>
                  <a:srgbClr val="9900FF"/>
                </a:solidFill>
              </a:rPr>
              <a:t>If it happens again, you’ll get an F for the course and an academic misconduct citation in your permanent record.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819400"/>
            <a:ext cx="9144000" cy="1447800"/>
          </a:xfrm>
        </p:spPr>
        <p:txBody>
          <a:bodyPr/>
          <a:lstStyle/>
          <a:p>
            <a:pPr algn="l" eaLnBrk="1" hangingPunct="1"/>
            <a:r>
              <a:rPr lang="en-US" u="sng" dirty="0">
                <a:solidFill>
                  <a:srgbClr val="0000FF"/>
                </a:solidFill>
              </a:rPr>
              <a:t>Test 2 has </a:t>
            </a:r>
            <a:r>
              <a:rPr lang="en-US" u="sng" dirty="0">
                <a:solidFill>
                  <a:srgbClr val="FF0000"/>
                </a:solidFill>
              </a:rPr>
              <a:t>100 points </a:t>
            </a:r>
            <a:r>
              <a:rPr lang="en-US" u="sng" dirty="0">
                <a:solidFill>
                  <a:srgbClr val="0000FF"/>
                </a:solidFill>
              </a:rPr>
              <a:t>and covers</a:t>
            </a:r>
            <a:r>
              <a:rPr lang="en-US" dirty="0">
                <a:solidFill>
                  <a:srgbClr val="0000FF"/>
                </a:solidFill>
              </a:rPr>
              <a:t>:</a:t>
            </a:r>
            <a:br>
              <a:rPr lang="en-US" u="sng" dirty="0">
                <a:solidFill>
                  <a:srgbClr val="0000FF"/>
                </a:solidFill>
              </a:rPr>
            </a:br>
            <a:br>
              <a:rPr lang="en-US" u="sng" dirty="0">
                <a:solidFill>
                  <a:srgbClr val="0000FF"/>
                </a:solidFill>
              </a:rPr>
            </a:br>
            <a:r>
              <a:rPr lang="en-US" sz="4000" dirty="0">
                <a:solidFill>
                  <a:srgbClr val="0000FF"/>
                </a:solidFill>
              </a:rPr>
              <a:t>Chapter 3 </a:t>
            </a:r>
            <a:r>
              <a:rPr lang="en-US" sz="3600" dirty="0">
                <a:solidFill>
                  <a:srgbClr val="0000FF"/>
                </a:solidFill>
              </a:rPr>
              <a:t>(Graphing/writing linear equations and functions)</a:t>
            </a:r>
            <a:br>
              <a:rPr lang="en-US" sz="3600" dirty="0">
                <a:solidFill>
                  <a:srgbClr val="0000FF"/>
                </a:solidFill>
              </a:rPr>
            </a:br>
            <a:br>
              <a:rPr lang="en-US" sz="3600" dirty="0">
                <a:solidFill>
                  <a:srgbClr val="0000FF"/>
                </a:solidFill>
              </a:rPr>
            </a:br>
            <a:r>
              <a:rPr lang="en-US" sz="4000" dirty="0">
                <a:solidFill>
                  <a:srgbClr val="0000FF"/>
                </a:solidFill>
              </a:rPr>
              <a:t>Chapter 4 </a:t>
            </a:r>
            <a:r>
              <a:rPr lang="en-US" sz="3600" dirty="0">
                <a:solidFill>
                  <a:srgbClr val="0000FF"/>
                </a:solidFill>
              </a:rPr>
              <a:t>(Systems of linear equations)</a:t>
            </a:r>
            <a:br>
              <a:rPr lang="en-US" sz="3600" dirty="0">
                <a:solidFill>
                  <a:srgbClr val="0000FF"/>
                </a:solidFill>
              </a:rPr>
            </a:br>
            <a:br>
              <a:rPr lang="en-US" sz="3600" dirty="0">
                <a:solidFill>
                  <a:srgbClr val="0000FF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Remember: </a:t>
            </a:r>
            <a:r>
              <a:rPr lang="en-US" sz="3600" dirty="0">
                <a:solidFill>
                  <a:srgbClr val="0000FF"/>
                </a:solidFill>
              </a:rPr>
              <a:t>Some of this test will also cover material from Unit 1, so make sure you review your Test 1.</a:t>
            </a:r>
            <a:br>
              <a:rPr lang="en-US" sz="3600" dirty="0">
                <a:solidFill>
                  <a:srgbClr val="0000FF"/>
                </a:solidFill>
              </a:rPr>
            </a:br>
            <a:br>
              <a:rPr lang="en-US" sz="3600" dirty="0">
                <a:solidFill>
                  <a:srgbClr val="0000FF"/>
                </a:solidFill>
              </a:rPr>
            </a:b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6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 study for tomorrow’s test:</a:t>
            </a:r>
            <a:endParaRPr lang="en-US" sz="4000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648200"/>
          </a:xfrm>
        </p:spPr>
        <p:txBody>
          <a:bodyPr>
            <a:normAutofit fontScale="85000"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Take Practice Test 2. </a:t>
            </a:r>
          </a:p>
          <a:p>
            <a:pPr marL="1371600" lvl="2" indent="-514350"/>
            <a:r>
              <a:rPr lang="en-US" dirty="0"/>
              <a:t>It’s required assignment, worth 10 points and due tomorrow class time. </a:t>
            </a:r>
          </a:p>
          <a:p>
            <a:pPr marL="1371600" lvl="2" indent="-514350"/>
            <a:r>
              <a:rPr lang="en-US" dirty="0"/>
              <a:t>You can take it as many times as you want. </a:t>
            </a:r>
          </a:p>
          <a:p>
            <a:pPr marL="1371600" lvl="2" indent="-514350"/>
            <a:r>
              <a:rPr lang="en-US" dirty="0"/>
              <a:t>Each time you take it, you’ll get a different set of questions (not just same ones with different numbers), so taking it at least 2 or 3 times will give you a wider variety of practice problems to try.</a:t>
            </a:r>
          </a:p>
          <a:p>
            <a:pPr marL="1371600" lvl="2" indent="-514350"/>
            <a:r>
              <a:rPr lang="en-US" dirty="0"/>
              <a:t>Use your yellow formula sheet as you take the practice test.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Review your weekly quizzes using the Gradebook function.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Review your </a:t>
            </a:r>
            <a:r>
              <a:rPr lang="en-US" sz="3900" b="1" u="sng" dirty="0">
                <a:solidFill>
                  <a:srgbClr val="FF0000"/>
                </a:solidFill>
              </a:rPr>
              <a:t>Test 1</a:t>
            </a:r>
            <a:r>
              <a:rPr lang="en-US" b="1" dirty="0">
                <a:solidFill>
                  <a:srgbClr val="00B050"/>
                </a:solidFill>
              </a:rPr>
              <a:t>.     </a:t>
            </a:r>
            <a:r>
              <a:rPr lang="en-US" dirty="0"/>
              <a:t>(Remember, </a:t>
            </a:r>
            <a:r>
              <a:rPr lang="en-US" b="1" dirty="0"/>
              <a:t>there will be material from Unit 1 </a:t>
            </a:r>
            <a:r>
              <a:rPr lang="en-US" dirty="0"/>
              <a:t>that was covered on Test 1 on Test 2.)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4620208"/>
            <a:ext cx="8610600" cy="1295400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257693"/>
            <a:ext cx="9067800" cy="1219200"/>
          </a:xfrm>
        </p:spPr>
        <p:txBody>
          <a:bodyPr/>
          <a:lstStyle/>
          <a:p>
            <a:pPr algn="l" eaLnBrk="1" hangingPunct="1"/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Another good study aid: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“Chapter Highlights” </a:t>
            </a:r>
            <a:r>
              <a:rPr lang="en-US" sz="2800" dirty="0">
                <a:solidFill>
                  <a:schemeClr val="tx1"/>
                </a:solidFill>
              </a:rPr>
              <a:t>pages in textbook:</a:t>
            </a:r>
            <a:br>
              <a:rPr lang="en-US" sz="2800" dirty="0">
                <a:solidFill>
                  <a:srgbClr val="0000FF"/>
                </a:solidFill>
              </a:rPr>
            </a:b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     </a:t>
            </a:r>
            <a:br>
              <a:rPr lang="en-US" sz="2800" dirty="0">
                <a:solidFill>
                  <a:srgbClr val="0000FF"/>
                </a:solidFill>
              </a:rPr>
            </a:b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4000" dirty="0">
                <a:solidFill>
                  <a:srgbClr val="0000FF"/>
                </a:solidFill>
              </a:rPr>
              <a:t>      </a:t>
            </a:r>
            <a:br>
              <a:rPr lang="en-US" sz="2400" dirty="0">
                <a:solidFill>
                  <a:srgbClr val="0000FF"/>
                </a:solidFill>
              </a:rPr>
            </a:br>
            <a:br>
              <a:rPr lang="en-US" sz="2400" dirty="0">
                <a:solidFill>
                  <a:srgbClr val="0000FF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96" y="3048000"/>
            <a:ext cx="84391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0500"/>
            <a:ext cx="19716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248400" y="1624012"/>
            <a:ext cx="990600" cy="116205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239000" y="2514600"/>
            <a:ext cx="1513246" cy="54292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/>
              <a:t>Practice Test Tips: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297" y="1295400"/>
            <a:ext cx="8915400" cy="5029200"/>
          </a:xfrm>
        </p:spPr>
        <p:txBody>
          <a:bodyPr/>
          <a:lstStyle/>
          <a:p>
            <a:pPr eaLnBrk="1" hangingPunct="1"/>
            <a:r>
              <a:rPr lang="en-US" sz="2800" dirty="0"/>
              <a:t>There is no password needed for the practice test</a:t>
            </a:r>
            <a:r>
              <a:rPr lang="en-US" sz="2800" b="1" dirty="0">
                <a:solidFill>
                  <a:srgbClr val="0000FF"/>
                </a:solidFill>
              </a:rPr>
              <a:t>.</a:t>
            </a:r>
          </a:p>
          <a:p>
            <a:pPr eaLnBrk="1" hangingPunct="1"/>
            <a:r>
              <a:rPr lang="en-US" sz="2800" b="1" dirty="0">
                <a:solidFill>
                  <a:srgbClr val="0000FF"/>
                </a:solidFill>
              </a:rPr>
              <a:t>There are </a:t>
            </a:r>
            <a:r>
              <a:rPr lang="en-US" sz="2800" b="1" u="sng" dirty="0">
                <a:solidFill>
                  <a:srgbClr val="FF0000"/>
                </a:solidFill>
              </a:rPr>
              <a:t>20 questions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on the real test</a:t>
            </a:r>
            <a:r>
              <a:rPr lang="en-US" sz="2800" dirty="0"/>
              <a:t>. </a:t>
            </a:r>
          </a:p>
          <a:p>
            <a:pPr eaLnBrk="1" hangingPunct="1"/>
            <a:r>
              <a:rPr lang="en-US" sz="2800" b="1" dirty="0"/>
              <a:t>The time limit on the </a:t>
            </a:r>
            <a:r>
              <a:rPr lang="en-US" sz="2800" b="1" dirty="0">
                <a:solidFill>
                  <a:srgbClr val="FF0000"/>
                </a:solidFill>
              </a:rPr>
              <a:t>practice test </a:t>
            </a:r>
            <a:r>
              <a:rPr lang="en-US" sz="2800" b="1" dirty="0"/>
              <a:t>is </a:t>
            </a:r>
            <a:r>
              <a:rPr lang="en-US" sz="2800" b="1" dirty="0">
                <a:solidFill>
                  <a:srgbClr val="FF0000"/>
                </a:solidFill>
              </a:rPr>
              <a:t>65 minutes</a:t>
            </a:r>
            <a:r>
              <a:rPr lang="en-US" sz="2800" dirty="0"/>
              <a:t>, but the </a:t>
            </a:r>
            <a:r>
              <a:rPr lang="en-US" sz="2800" b="1" dirty="0"/>
              <a:t>time limit on the </a:t>
            </a:r>
            <a:r>
              <a:rPr lang="en-US" sz="2800" b="1" dirty="0">
                <a:solidFill>
                  <a:srgbClr val="9900FF"/>
                </a:solidFill>
              </a:rPr>
              <a:t>real (in-class) test </a:t>
            </a:r>
            <a:r>
              <a:rPr lang="en-US" sz="2800" b="1" dirty="0"/>
              <a:t>is only </a:t>
            </a:r>
            <a:r>
              <a:rPr lang="en-US" sz="2800" b="1" u="sng" dirty="0">
                <a:solidFill>
                  <a:srgbClr val="9900FF"/>
                </a:solidFill>
              </a:rPr>
              <a:t>60 minutes</a:t>
            </a:r>
            <a:r>
              <a:rPr lang="en-US" sz="2800" dirty="0"/>
              <a:t>.</a:t>
            </a:r>
          </a:p>
          <a:p>
            <a:pPr eaLnBrk="1" hangingPunct="1"/>
            <a:r>
              <a:rPr lang="en-US" sz="2800" b="1" dirty="0"/>
              <a:t>Each time you take the practice test you will get a different set of questions</a:t>
            </a:r>
            <a:r>
              <a:rPr lang="en-US" sz="2800" dirty="0"/>
              <a:t>, so taking it </a:t>
            </a:r>
            <a:r>
              <a:rPr lang="en-US" sz="2800" b="1" i="1" dirty="0">
                <a:solidFill>
                  <a:srgbClr val="FF0000"/>
                </a:solidFill>
              </a:rPr>
              <a:t>at least </a:t>
            </a:r>
            <a:r>
              <a:rPr lang="en-US" sz="2800" dirty="0"/>
              <a:t>twice will help you review more of the topics and problems that might appear on the test.</a:t>
            </a:r>
          </a:p>
        </p:txBody>
      </p:sp>
    </p:spTree>
    <p:extLst>
      <p:ext uri="{BB962C8B-B14F-4D97-AF65-F5344CB8AC3E}">
        <p14:creationId xmlns:p14="http://schemas.microsoft.com/office/powerpoint/2010/main" val="407502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/>
              <a:t>More Practice Test Tips: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838200"/>
            <a:ext cx="8991600" cy="51816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/>
              <a:t>Practice showing work for the real test by </a:t>
            </a:r>
            <a:r>
              <a:rPr lang="en-US" sz="2200" b="1" dirty="0">
                <a:solidFill>
                  <a:srgbClr val="FF0000"/>
                </a:solidFill>
              </a:rPr>
              <a:t>showing work for each practice test problem in your notebook</a:t>
            </a:r>
            <a:r>
              <a:rPr lang="en-US" sz="2200" dirty="0"/>
              <a:t>, and </a:t>
            </a:r>
            <a:r>
              <a:rPr lang="en-US" sz="2200" b="1" u="sng" dirty="0">
                <a:solidFill>
                  <a:srgbClr val="0000FF"/>
                </a:solidFill>
              </a:rPr>
              <a:t>practice checking answers</a:t>
            </a:r>
            <a:r>
              <a:rPr lang="en-US" sz="2200" dirty="0"/>
              <a:t> before submitting your practice test.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b="1" i="1" dirty="0"/>
              <a:t>Make sure you know the steps for checking answers to “solve systems of equations” problems!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b="1" dirty="0">
                <a:solidFill>
                  <a:srgbClr val="00CC00"/>
                </a:solidFill>
              </a:rPr>
              <a:t>You </a:t>
            </a:r>
            <a:r>
              <a:rPr lang="en-US" sz="2200" b="1" i="1" u="sng" dirty="0">
                <a:solidFill>
                  <a:srgbClr val="00CC00"/>
                </a:solidFill>
              </a:rPr>
              <a:t>DON’T</a:t>
            </a:r>
            <a:r>
              <a:rPr lang="en-US" sz="2200" b="1" dirty="0">
                <a:solidFill>
                  <a:srgbClr val="00CC00"/>
                </a:solidFill>
              </a:rPr>
              <a:t> have to finish a practice test all on one session</a:t>
            </a:r>
            <a:r>
              <a:rPr lang="en-US" sz="2200" b="1" dirty="0"/>
              <a:t>.    </a:t>
            </a:r>
            <a:r>
              <a:rPr lang="en-US" sz="2200" dirty="0"/>
              <a:t>On the </a:t>
            </a:r>
            <a:r>
              <a:rPr lang="en-US" sz="2200" b="1" u="sng" dirty="0">
                <a:solidFill>
                  <a:srgbClr val="FF0000"/>
                </a:solidFill>
              </a:rPr>
              <a:t>PRACTICE</a:t>
            </a:r>
            <a:r>
              <a:rPr lang="en-US" sz="2200" b="1" dirty="0"/>
              <a:t> </a:t>
            </a:r>
            <a:r>
              <a:rPr lang="en-US" sz="2200" dirty="0"/>
              <a:t>test, you can do part of it, then close it </a:t>
            </a:r>
            <a:r>
              <a:rPr lang="en-US" sz="2200" i="1" dirty="0">
                <a:solidFill>
                  <a:srgbClr val="FF0000"/>
                </a:solidFill>
              </a:rPr>
              <a:t>(DON’T submit the unfinished quiz, just close the window and leave the page) </a:t>
            </a:r>
            <a:r>
              <a:rPr lang="en-US" sz="2200" dirty="0"/>
              <a:t>and come back later to finish it without losing any time off your clock. 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/>
              <a:t>When you </a:t>
            </a:r>
            <a:r>
              <a:rPr lang="en-US" sz="2200" b="1" dirty="0"/>
              <a:t>REVIEW</a:t>
            </a:r>
            <a:r>
              <a:rPr lang="en-US" sz="2200" dirty="0"/>
              <a:t> submitted tests, the </a:t>
            </a:r>
            <a:r>
              <a:rPr lang="en-US" sz="2200" b="1" dirty="0">
                <a:solidFill>
                  <a:srgbClr val="FF0000"/>
                </a:solidFill>
              </a:rPr>
              <a:t>online help buttons </a:t>
            </a:r>
            <a:r>
              <a:rPr lang="en-US" sz="2200" dirty="0"/>
              <a:t>like “help me solve this” will become visible for each question.</a:t>
            </a:r>
          </a:p>
          <a:p>
            <a:pPr eaLnBrk="1" hangingPunct="1">
              <a:spcBef>
                <a:spcPts val="1800"/>
              </a:spcBef>
            </a:pPr>
            <a:endParaRPr lang="en-US" sz="2200" dirty="0">
              <a:solidFill>
                <a:srgbClr val="0099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574" y="2062316"/>
            <a:ext cx="8763000" cy="762000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7986" y="2971800"/>
            <a:ext cx="8728587" cy="1752600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4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555</Words>
  <Application>Microsoft Office PowerPoint</Application>
  <PresentationFormat>On-screen Show (4:3)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Martin Gay</vt:lpstr>
      <vt:lpstr>Default Design</vt:lpstr>
      <vt:lpstr>1_Default Design</vt:lpstr>
      <vt:lpstr>2_Office Theme</vt:lpstr>
      <vt:lpstr>Review for Test 2</vt:lpstr>
      <vt:lpstr>PowerPoint Presentation</vt:lpstr>
      <vt:lpstr>REMINDERS:</vt:lpstr>
      <vt:lpstr>Test 2 has 100 points and covers:  Chapter 3 (Graphing/writing linear equations and functions)  Chapter 4 (Systems of linear equations)  Remember: Some of this test will also cover material from Unit 1, so make sure you review your Test 1.  </vt:lpstr>
      <vt:lpstr>To study for tomorrow’s test:</vt:lpstr>
      <vt:lpstr>  Another good study aid: “Chapter Highlights” pages in textbook:                 </vt:lpstr>
      <vt:lpstr>Practice Test Tips:</vt:lpstr>
      <vt:lpstr>More Practice Test Tips: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Skorczewski, Tyler</cp:lastModifiedBy>
  <cp:revision>148</cp:revision>
  <dcterms:created xsi:type="dcterms:W3CDTF">2013-08-26T02:26:37Z</dcterms:created>
  <dcterms:modified xsi:type="dcterms:W3CDTF">2018-06-07T21:36:44Z</dcterms:modified>
</cp:coreProperties>
</file>