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emf" ContentType="image/x-emf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7" r:id="rId1"/>
    <p:sldMasterId id="2147483873" r:id="rId2"/>
    <p:sldMasterId id="2147483945" r:id="rId3"/>
  </p:sldMasterIdLst>
  <p:notesMasterIdLst>
    <p:notesMasterId r:id="rId16"/>
  </p:notesMasterIdLst>
  <p:sldIdLst>
    <p:sldId id="389" r:id="rId4"/>
    <p:sldId id="396" r:id="rId5"/>
    <p:sldId id="397" r:id="rId6"/>
    <p:sldId id="398" r:id="rId7"/>
    <p:sldId id="399" r:id="rId8"/>
    <p:sldId id="400" r:id="rId9"/>
    <p:sldId id="401" r:id="rId10"/>
    <p:sldId id="402" r:id="rId11"/>
    <p:sldId id="403" r:id="rId12"/>
    <p:sldId id="404" r:id="rId13"/>
    <p:sldId id="405" r:id="rId14"/>
    <p:sldId id="406" r:id="rId1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CC00"/>
    <a:srgbClr val="99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1" autoAdjust="0"/>
    <p:restoredTop sz="94628" autoAdjust="0"/>
  </p:normalViewPr>
  <p:slideViewPr>
    <p:cSldViewPr>
      <p:cViewPr varScale="1">
        <p:scale>
          <a:sx n="82" d="100"/>
          <a:sy n="82" d="100"/>
        </p:scale>
        <p:origin x="1478" y="77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microsoft.com/office/2016/11/relationships/changesInfo" Target="changesInfos/changesInfo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10" Type="http://schemas.openxmlformats.org/officeDocument/2006/relationships/slide" Target="slides/slide7.xml"/><Relationship Id="rId19" Type="http://schemas.openxmlformats.org/officeDocument/2006/relationships/theme" Target="theme/theme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korczewski, Tyler" userId="51e037cb-caff-4c31-880d-f686087de38b" providerId="ADAL" clId="{BE9A191E-9EE5-453E-A787-E96F95EB4882}"/>
    <pc:docChg chg="delSld delMainMaster">
      <pc:chgData name="Skorczewski, Tyler" userId="51e037cb-caff-4c31-880d-f686087de38b" providerId="ADAL" clId="{BE9A191E-9EE5-453E-A787-E96F95EB4882}" dt="2018-06-07T22:09:52.538" v="38" actId="2696"/>
      <pc:docMkLst>
        <pc:docMk/>
      </pc:docMkLst>
      <pc:sldChg chg="del">
        <pc:chgData name="Skorczewski, Tyler" userId="51e037cb-caff-4c31-880d-f686087de38b" providerId="ADAL" clId="{BE9A191E-9EE5-453E-A787-E96F95EB4882}" dt="2018-06-07T22:08:43.680" v="0" actId="2696"/>
        <pc:sldMkLst>
          <pc:docMk/>
          <pc:sldMk cId="854923897" sldId="346"/>
        </pc:sldMkLst>
      </pc:sldChg>
      <pc:sldChg chg="del">
        <pc:chgData name="Skorczewski, Tyler" userId="51e037cb-caff-4c31-880d-f686087de38b" providerId="ADAL" clId="{BE9A191E-9EE5-453E-A787-E96F95EB4882}" dt="2018-06-07T22:09:52.529" v="26" actId="2696"/>
        <pc:sldMkLst>
          <pc:docMk/>
          <pc:sldMk cId="4257574835" sldId="391"/>
        </pc:sldMkLst>
      </pc:sldChg>
      <pc:sldChg chg="del">
        <pc:chgData name="Skorczewski, Tyler" userId="51e037cb-caff-4c31-880d-f686087de38b" providerId="ADAL" clId="{BE9A191E-9EE5-453E-A787-E96F95EB4882}" dt="2018-06-07T22:09:50.985" v="13" actId="2696"/>
        <pc:sldMkLst>
          <pc:docMk/>
          <pc:sldMk cId="155925553" sldId="394"/>
        </pc:sldMkLst>
      </pc:sldChg>
      <pc:sldMasterChg chg="del delSldLayout">
        <pc:chgData name="Skorczewski, Tyler" userId="51e037cb-caff-4c31-880d-f686087de38b" providerId="ADAL" clId="{BE9A191E-9EE5-453E-A787-E96F95EB4882}" dt="2018-06-07T22:08:43.693" v="12" actId="2696"/>
        <pc:sldMasterMkLst>
          <pc:docMk/>
          <pc:sldMasterMk cId="1913339983" sldId="2147483813"/>
        </pc:sldMasterMkLst>
        <pc:sldLayoutChg chg="del">
          <pc:chgData name="Skorczewski, Tyler" userId="51e037cb-caff-4c31-880d-f686087de38b" providerId="ADAL" clId="{BE9A191E-9EE5-453E-A787-E96F95EB4882}" dt="2018-06-07T22:08:43.683" v="1" actId="2696"/>
          <pc:sldLayoutMkLst>
            <pc:docMk/>
            <pc:sldMasterMk cId="1913339983" sldId="2147483813"/>
            <pc:sldLayoutMk cId="62144178" sldId="2147483814"/>
          </pc:sldLayoutMkLst>
        </pc:sldLayoutChg>
        <pc:sldLayoutChg chg="del">
          <pc:chgData name="Skorczewski, Tyler" userId="51e037cb-caff-4c31-880d-f686087de38b" providerId="ADAL" clId="{BE9A191E-9EE5-453E-A787-E96F95EB4882}" dt="2018-06-07T22:08:43.684" v="2" actId="2696"/>
          <pc:sldLayoutMkLst>
            <pc:docMk/>
            <pc:sldMasterMk cId="1913339983" sldId="2147483813"/>
            <pc:sldLayoutMk cId="4083937404" sldId="2147483815"/>
          </pc:sldLayoutMkLst>
        </pc:sldLayoutChg>
        <pc:sldLayoutChg chg="del">
          <pc:chgData name="Skorczewski, Tyler" userId="51e037cb-caff-4c31-880d-f686087de38b" providerId="ADAL" clId="{BE9A191E-9EE5-453E-A787-E96F95EB4882}" dt="2018-06-07T22:08:43.685" v="3" actId="2696"/>
          <pc:sldLayoutMkLst>
            <pc:docMk/>
            <pc:sldMasterMk cId="1913339983" sldId="2147483813"/>
            <pc:sldLayoutMk cId="1703686015" sldId="2147483816"/>
          </pc:sldLayoutMkLst>
        </pc:sldLayoutChg>
        <pc:sldLayoutChg chg="del">
          <pc:chgData name="Skorczewski, Tyler" userId="51e037cb-caff-4c31-880d-f686087de38b" providerId="ADAL" clId="{BE9A191E-9EE5-453E-A787-E96F95EB4882}" dt="2018-06-07T22:08:43.685" v="4" actId="2696"/>
          <pc:sldLayoutMkLst>
            <pc:docMk/>
            <pc:sldMasterMk cId="1913339983" sldId="2147483813"/>
            <pc:sldLayoutMk cId="3535946109" sldId="2147483817"/>
          </pc:sldLayoutMkLst>
        </pc:sldLayoutChg>
        <pc:sldLayoutChg chg="del">
          <pc:chgData name="Skorczewski, Tyler" userId="51e037cb-caff-4c31-880d-f686087de38b" providerId="ADAL" clId="{BE9A191E-9EE5-453E-A787-E96F95EB4882}" dt="2018-06-07T22:08:43.686" v="5" actId="2696"/>
          <pc:sldLayoutMkLst>
            <pc:docMk/>
            <pc:sldMasterMk cId="1913339983" sldId="2147483813"/>
            <pc:sldLayoutMk cId="3434178089" sldId="2147483818"/>
          </pc:sldLayoutMkLst>
        </pc:sldLayoutChg>
        <pc:sldLayoutChg chg="del">
          <pc:chgData name="Skorczewski, Tyler" userId="51e037cb-caff-4c31-880d-f686087de38b" providerId="ADAL" clId="{BE9A191E-9EE5-453E-A787-E96F95EB4882}" dt="2018-06-07T22:08:43.687" v="6" actId="2696"/>
          <pc:sldLayoutMkLst>
            <pc:docMk/>
            <pc:sldMasterMk cId="1913339983" sldId="2147483813"/>
            <pc:sldLayoutMk cId="1507300830" sldId="2147483819"/>
          </pc:sldLayoutMkLst>
        </pc:sldLayoutChg>
        <pc:sldLayoutChg chg="del">
          <pc:chgData name="Skorczewski, Tyler" userId="51e037cb-caff-4c31-880d-f686087de38b" providerId="ADAL" clId="{BE9A191E-9EE5-453E-A787-E96F95EB4882}" dt="2018-06-07T22:08:43.687" v="7" actId="2696"/>
          <pc:sldLayoutMkLst>
            <pc:docMk/>
            <pc:sldMasterMk cId="1913339983" sldId="2147483813"/>
            <pc:sldLayoutMk cId="2845087181" sldId="2147483820"/>
          </pc:sldLayoutMkLst>
        </pc:sldLayoutChg>
        <pc:sldLayoutChg chg="del">
          <pc:chgData name="Skorczewski, Tyler" userId="51e037cb-caff-4c31-880d-f686087de38b" providerId="ADAL" clId="{BE9A191E-9EE5-453E-A787-E96F95EB4882}" dt="2018-06-07T22:08:43.688" v="8" actId="2696"/>
          <pc:sldLayoutMkLst>
            <pc:docMk/>
            <pc:sldMasterMk cId="1913339983" sldId="2147483813"/>
            <pc:sldLayoutMk cId="1143020709" sldId="2147483821"/>
          </pc:sldLayoutMkLst>
        </pc:sldLayoutChg>
        <pc:sldLayoutChg chg="del">
          <pc:chgData name="Skorczewski, Tyler" userId="51e037cb-caff-4c31-880d-f686087de38b" providerId="ADAL" clId="{BE9A191E-9EE5-453E-A787-E96F95EB4882}" dt="2018-06-07T22:08:43.689" v="9" actId="2696"/>
          <pc:sldLayoutMkLst>
            <pc:docMk/>
            <pc:sldMasterMk cId="1913339983" sldId="2147483813"/>
            <pc:sldLayoutMk cId="2753770856" sldId="2147483822"/>
          </pc:sldLayoutMkLst>
        </pc:sldLayoutChg>
        <pc:sldLayoutChg chg="del">
          <pc:chgData name="Skorczewski, Tyler" userId="51e037cb-caff-4c31-880d-f686087de38b" providerId="ADAL" clId="{BE9A191E-9EE5-453E-A787-E96F95EB4882}" dt="2018-06-07T22:08:43.689" v="10" actId="2696"/>
          <pc:sldLayoutMkLst>
            <pc:docMk/>
            <pc:sldMasterMk cId="1913339983" sldId="2147483813"/>
            <pc:sldLayoutMk cId="2742875318" sldId="2147483823"/>
          </pc:sldLayoutMkLst>
        </pc:sldLayoutChg>
        <pc:sldLayoutChg chg="del">
          <pc:chgData name="Skorczewski, Tyler" userId="51e037cb-caff-4c31-880d-f686087de38b" providerId="ADAL" clId="{BE9A191E-9EE5-453E-A787-E96F95EB4882}" dt="2018-06-07T22:08:43.690" v="11" actId="2696"/>
          <pc:sldLayoutMkLst>
            <pc:docMk/>
            <pc:sldMasterMk cId="1913339983" sldId="2147483813"/>
            <pc:sldLayoutMk cId="3493847997" sldId="2147483824"/>
          </pc:sldLayoutMkLst>
        </pc:sldLayoutChg>
      </pc:sldMasterChg>
      <pc:sldMasterChg chg="del delSldLayout">
        <pc:chgData name="Skorczewski, Tyler" userId="51e037cb-caff-4c31-880d-f686087de38b" providerId="ADAL" clId="{BE9A191E-9EE5-453E-A787-E96F95EB4882}" dt="2018-06-07T22:09:52.538" v="38" actId="2696"/>
        <pc:sldMasterMkLst>
          <pc:docMk/>
          <pc:sldMasterMk cId="3641634430" sldId="2147483921"/>
        </pc:sldMasterMkLst>
        <pc:sldLayoutChg chg="del">
          <pc:chgData name="Skorczewski, Tyler" userId="51e037cb-caff-4c31-880d-f686087de38b" providerId="ADAL" clId="{BE9A191E-9EE5-453E-A787-E96F95EB4882}" dt="2018-06-07T22:09:52.530" v="27" actId="2696"/>
          <pc:sldLayoutMkLst>
            <pc:docMk/>
            <pc:sldMasterMk cId="3641634430" sldId="2147483921"/>
            <pc:sldLayoutMk cId="181883537" sldId="2147483922"/>
          </pc:sldLayoutMkLst>
        </pc:sldLayoutChg>
        <pc:sldLayoutChg chg="del">
          <pc:chgData name="Skorczewski, Tyler" userId="51e037cb-caff-4c31-880d-f686087de38b" providerId="ADAL" clId="{BE9A191E-9EE5-453E-A787-E96F95EB4882}" dt="2018-06-07T22:09:52.530" v="28" actId="2696"/>
          <pc:sldLayoutMkLst>
            <pc:docMk/>
            <pc:sldMasterMk cId="3641634430" sldId="2147483921"/>
            <pc:sldLayoutMk cId="3420389503" sldId="2147483923"/>
          </pc:sldLayoutMkLst>
        </pc:sldLayoutChg>
        <pc:sldLayoutChg chg="del">
          <pc:chgData name="Skorczewski, Tyler" userId="51e037cb-caff-4c31-880d-f686087de38b" providerId="ADAL" clId="{BE9A191E-9EE5-453E-A787-E96F95EB4882}" dt="2018-06-07T22:09:52.531" v="29" actId="2696"/>
          <pc:sldLayoutMkLst>
            <pc:docMk/>
            <pc:sldMasterMk cId="3641634430" sldId="2147483921"/>
            <pc:sldLayoutMk cId="1892114648" sldId="2147483924"/>
          </pc:sldLayoutMkLst>
        </pc:sldLayoutChg>
        <pc:sldLayoutChg chg="del">
          <pc:chgData name="Skorczewski, Tyler" userId="51e037cb-caff-4c31-880d-f686087de38b" providerId="ADAL" clId="{BE9A191E-9EE5-453E-A787-E96F95EB4882}" dt="2018-06-07T22:09:52.532" v="30" actId="2696"/>
          <pc:sldLayoutMkLst>
            <pc:docMk/>
            <pc:sldMasterMk cId="3641634430" sldId="2147483921"/>
            <pc:sldLayoutMk cId="2317850163" sldId="2147483925"/>
          </pc:sldLayoutMkLst>
        </pc:sldLayoutChg>
        <pc:sldLayoutChg chg="del">
          <pc:chgData name="Skorczewski, Tyler" userId="51e037cb-caff-4c31-880d-f686087de38b" providerId="ADAL" clId="{BE9A191E-9EE5-453E-A787-E96F95EB4882}" dt="2018-06-07T22:09:52.533" v="31" actId="2696"/>
          <pc:sldLayoutMkLst>
            <pc:docMk/>
            <pc:sldMasterMk cId="3641634430" sldId="2147483921"/>
            <pc:sldLayoutMk cId="347406565" sldId="2147483926"/>
          </pc:sldLayoutMkLst>
        </pc:sldLayoutChg>
        <pc:sldLayoutChg chg="del">
          <pc:chgData name="Skorczewski, Tyler" userId="51e037cb-caff-4c31-880d-f686087de38b" providerId="ADAL" clId="{BE9A191E-9EE5-453E-A787-E96F95EB4882}" dt="2018-06-07T22:09:52.533" v="32" actId="2696"/>
          <pc:sldLayoutMkLst>
            <pc:docMk/>
            <pc:sldMasterMk cId="3641634430" sldId="2147483921"/>
            <pc:sldLayoutMk cId="3164275490" sldId="2147483927"/>
          </pc:sldLayoutMkLst>
        </pc:sldLayoutChg>
        <pc:sldLayoutChg chg="del">
          <pc:chgData name="Skorczewski, Tyler" userId="51e037cb-caff-4c31-880d-f686087de38b" providerId="ADAL" clId="{BE9A191E-9EE5-453E-A787-E96F95EB4882}" dt="2018-06-07T22:09:52.534" v="33" actId="2696"/>
          <pc:sldLayoutMkLst>
            <pc:docMk/>
            <pc:sldMasterMk cId="3641634430" sldId="2147483921"/>
            <pc:sldLayoutMk cId="4259453135" sldId="2147483928"/>
          </pc:sldLayoutMkLst>
        </pc:sldLayoutChg>
        <pc:sldLayoutChg chg="del">
          <pc:chgData name="Skorczewski, Tyler" userId="51e037cb-caff-4c31-880d-f686087de38b" providerId="ADAL" clId="{BE9A191E-9EE5-453E-A787-E96F95EB4882}" dt="2018-06-07T22:09:52.534" v="34" actId="2696"/>
          <pc:sldLayoutMkLst>
            <pc:docMk/>
            <pc:sldMasterMk cId="3641634430" sldId="2147483921"/>
            <pc:sldLayoutMk cId="1497871180" sldId="2147483929"/>
          </pc:sldLayoutMkLst>
        </pc:sldLayoutChg>
        <pc:sldLayoutChg chg="del">
          <pc:chgData name="Skorczewski, Tyler" userId="51e037cb-caff-4c31-880d-f686087de38b" providerId="ADAL" clId="{BE9A191E-9EE5-453E-A787-E96F95EB4882}" dt="2018-06-07T22:09:52.535" v="35" actId="2696"/>
          <pc:sldLayoutMkLst>
            <pc:docMk/>
            <pc:sldMasterMk cId="3641634430" sldId="2147483921"/>
            <pc:sldLayoutMk cId="1102537714" sldId="2147483930"/>
          </pc:sldLayoutMkLst>
        </pc:sldLayoutChg>
        <pc:sldLayoutChg chg="del">
          <pc:chgData name="Skorczewski, Tyler" userId="51e037cb-caff-4c31-880d-f686087de38b" providerId="ADAL" clId="{BE9A191E-9EE5-453E-A787-E96F95EB4882}" dt="2018-06-07T22:09:52.536" v="36" actId="2696"/>
          <pc:sldLayoutMkLst>
            <pc:docMk/>
            <pc:sldMasterMk cId="3641634430" sldId="2147483921"/>
            <pc:sldLayoutMk cId="1470150167" sldId="2147483931"/>
          </pc:sldLayoutMkLst>
        </pc:sldLayoutChg>
        <pc:sldLayoutChg chg="del">
          <pc:chgData name="Skorczewski, Tyler" userId="51e037cb-caff-4c31-880d-f686087de38b" providerId="ADAL" clId="{BE9A191E-9EE5-453E-A787-E96F95EB4882}" dt="2018-06-07T22:09:52.537" v="37" actId="2696"/>
          <pc:sldLayoutMkLst>
            <pc:docMk/>
            <pc:sldMasterMk cId="3641634430" sldId="2147483921"/>
            <pc:sldLayoutMk cId="1626730864" sldId="2147483932"/>
          </pc:sldLayoutMkLst>
        </pc:sldLayoutChg>
      </pc:sldMasterChg>
      <pc:sldMasterChg chg="del delSldLayout">
        <pc:chgData name="Skorczewski, Tyler" userId="51e037cb-caff-4c31-880d-f686087de38b" providerId="ADAL" clId="{BE9A191E-9EE5-453E-A787-E96F95EB4882}" dt="2018-06-07T22:09:50.998" v="25" actId="2696"/>
        <pc:sldMasterMkLst>
          <pc:docMk/>
          <pc:sldMasterMk cId="948904642" sldId="2147483933"/>
        </pc:sldMasterMkLst>
        <pc:sldLayoutChg chg="del">
          <pc:chgData name="Skorczewski, Tyler" userId="51e037cb-caff-4c31-880d-f686087de38b" providerId="ADAL" clId="{BE9A191E-9EE5-453E-A787-E96F95EB4882}" dt="2018-06-07T22:09:50.987" v="14" actId="2696"/>
          <pc:sldLayoutMkLst>
            <pc:docMk/>
            <pc:sldMasterMk cId="948904642" sldId="2147483933"/>
            <pc:sldLayoutMk cId="2347589835" sldId="2147483934"/>
          </pc:sldLayoutMkLst>
        </pc:sldLayoutChg>
        <pc:sldLayoutChg chg="del">
          <pc:chgData name="Skorczewski, Tyler" userId="51e037cb-caff-4c31-880d-f686087de38b" providerId="ADAL" clId="{BE9A191E-9EE5-453E-A787-E96F95EB4882}" dt="2018-06-07T22:09:50.988" v="15" actId="2696"/>
          <pc:sldLayoutMkLst>
            <pc:docMk/>
            <pc:sldMasterMk cId="948904642" sldId="2147483933"/>
            <pc:sldLayoutMk cId="3039594895" sldId="2147483935"/>
          </pc:sldLayoutMkLst>
        </pc:sldLayoutChg>
        <pc:sldLayoutChg chg="del">
          <pc:chgData name="Skorczewski, Tyler" userId="51e037cb-caff-4c31-880d-f686087de38b" providerId="ADAL" clId="{BE9A191E-9EE5-453E-A787-E96F95EB4882}" dt="2018-06-07T22:09:50.989" v="16" actId="2696"/>
          <pc:sldLayoutMkLst>
            <pc:docMk/>
            <pc:sldMasterMk cId="948904642" sldId="2147483933"/>
            <pc:sldLayoutMk cId="189379818" sldId="2147483936"/>
          </pc:sldLayoutMkLst>
        </pc:sldLayoutChg>
        <pc:sldLayoutChg chg="del">
          <pc:chgData name="Skorczewski, Tyler" userId="51e037cb-caff-4c31-880d-f686087de38b" providerId="ADAL" clId="{BE9A191E-9EE5-453E-A787-E96F95EB4882}" dt="2018-06-07T22:09:50.989" v="17" actId="2696"/>
          <pc:sldLayoutMkLst>
            <pc:docMk/>
            <pc:sldMasterMk cId="948904642" sldId="2147483933"/>
            <pc:sldLayoutMk cId="955568221" sldId="2147483937"/>
          </pc:sldLayoutMkLst>
        </pc:sldLayoutChg>
        <pc:sldLayoutChg chg="del">
          <pc:chgData name="Skorczewski, Tyler" userId="51e037cb-caff-4c31-880d-f686087de38b" providerId="ADAL" clId="{BE9A191E-9EE5-453E-A787-E96F95EB4882}" dt="2018-06-07T22:09:50.990" v="18" actId="2696"/>
          <pc:sldLayoutMkLst>
            <pc:docMk/>
            <pc:sldMasterMk cId="948904642" sldId="2147483933"/>
            <pc:sldLayoutMk cId="1986722407" sldId="2147483938"/>
          </pc:sldLayoutMkLst>
        </pc:sldLayoutChg>
        <pc:sldLayoutChg chg="del">
          <pc:chgData name="Skorczewski, Tyler" userId="51e037cb-caff-4c31-880d-f686087de38b" providerId="ADAL" clId="{BE9A191E-9EE5-453E-A787-E96F95EB4882}" dt="2018-06-07T22:09:50.991" v="19" actId="2696"/>
          <pc:sldLayoutMkLst>
            <pc:docMk/>
            <pc:sldMasterMk cId="948904642" sldId="2147483933"/>
            <pc:sldLayoutMk cId="2072222831" sldId="2147483939"/>
          </pc:sldLayoutMkLst>
        </pc:sldLayoutChg>
        <pc:sldLayoutChg chg="del">
          <pc:chgData name="Skorczewski, Tyler" userId="51e037cb-caff-4c31-880d-f686087de38b" providerId="ADAL" clId="{BE9A191E-9EE5-453E-A787-E96F95EB4882}" dt="2018-06-07T22:09:50.992" v="20" actId="2696"/>
          <pc:sldLayoutMkLst>
            <pc:docMk/>
            <pc:sldMasterMk cId="948904642" sldId="2147483933"/>
            <pc:sldLayoutMk cId="548960143" sldId="2147483940"/>
          </pc:sldLayoutMkLst>
        </pc:sldLayoutChg>
        <pc:sldLayoutChg chg="del">
          <pc:chgData name="Skorczewski, Tyler" userId="51e037cb-caff-4c31-880d-f686087de38b" providerId="ADAL" clId="{BE9A191E-9EE5-453E-A787-E96F95EB4882}" dt="2018-06-07T22:09:50.993" v="21" actId="2696"/>
          <pc:sldLayoutMkLst>
            <pc:docMk/>
            <pc:sldMasterMk cId="948904642" sldId="2147483933"/>
            <pc:sldLayoutMk cId="593809613" sldId="2147483941"/>
          </pc:sldLayoutMkLst>
        </pc:sldLayoutChg>
        <pc:sldLayoutChg chg="del">
          <pc:chgData name="Skorczewski, Tyler" userId="51e037cb-caff-4c31-880d-f686087de38b" providerId="ADAL" clId="{BE9A191E-9EE5-453E-A787-E96F95EB4882}" dt="2018-06-07T22:09:50.994" v="22" actId="2696"/>
          <pc:sldLayoutMkLst>
            <pc:docMk/>
            <pc:sldMasterMk cId="948904642" sldId="2147483933"/>
            <pc:sldLayoutMk cId="40162826" sldId="2147483942"/>
          </pc:sldLayoutMkLst>
        </pc:sldLayoutChg>
        <pc:sldLayoutChg chg="del">
          <pc:chgData name="Skorczewski, Tyler" userId="51e037cb-caff-4c31-880d-f686087de38b" providerId="ADAL" clId="{BE9A191E-9EE5-453E-A787-E96F95EB4882}" dt="2018-06-07T22:09:50.994" v="23" actId="2696"/>
          <pc:sldLayoutMkLst>
            <pc:docMk/>
            <pc:sldMasterMk cId="948904642" sldId="2147483933"/>
            <pc:sldLayoutMk cId="4114277917" sldId="2147483943"/>
          </pc:sldLayoutMkLst>
        </pc:sldLayoutChg>
        <pc:sldLayoutChg chg="del">
          <pc:chgData name="Skorczewski, Tyler" userId="51e037cb-caff-4c31-880d-f686087de38b" providerId="ADAL" clId="{BE9A191E-9EE5-453E-A787-E96F95EB4882}" dt="2018-06-07T22:09:50.995" v="24" actId="2696"/>
          <pc:sldLayoutMkLst>
            <pc:docMk/>
            <pc:sldMasterMk cId="948904642" sldId="2147483933"/>
            <pc:sldLayoutMk cId="3025575354" sldId="2147483944"/>
          </pc:sldLayoutMkLst>
        </pc:sldLayoutChg>
      </pc:sldMasterChg>
    </pc:docChg>
  </pc:docChgLst>
</pc:chgInfo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5.wmf"/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8" Type="http://schemas.openxmlformats.org/officeDocument/2006/relationships/image" Target="../media/image13.wmf"/><Relationship Id="rId3" Type="http://schemas.openxmlformats.org/officeDocument/2006/relationships/image" Target="../media/image8.wmf"/><Relationship Id="rId7" Type="http://schemas.openxmlformats.org/officeDocument/2006/relationships/image" Target="../media/image12.wmf"/><Relationship Id="rId12" Type="http://schemas.openxmlformats.org/officeDocument/2006/relationships/image" Target="../media/image17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6" Type="http://schemas.openxmlformats.org/officeDocument/2006/relationships/image" Target="../media/image11.wmf"/><Relationship Id="rId11" Type="http://schemas.openxmlformats.org/officeDocument/2006/relationships/image" Target="../media/image16.wmf"/><Relationship Id="rId5" Type="http://schemas.openxmlformats.org/officeDocument/2006/relationships/image" Target="../media/image10.wmf"/><Relationship Id="rId10" Type="http://schemas.openxmlformats.org/officeDocument/2006/relationships/image" Target="../media/image15.wmf"/><Relationship Id="rId4" Type="http://schemas.openxmlformats.org/officeDocument/2006/relationships/image" Target="../media/image9.wmf"/><Relationship Id="rId9" Type="http://schemas.openxmlformats.org/officeDocument/2006/relationships/image" Target="../media/image14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0.wmf"/><Relationship Id="rId2" Type="http://schemas.openxmlformats.org/officeDocument/2006/relationships/image" Target="../media/image19.wmf"/><Relationship Id="rId1" Type="http://schemas.openxmlformats.org/officeDocument/2006/relationships/image" Target="../media/image18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F0B856-79B7-4D07-9872-FB86ED807FDB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7390B0-316B-4144-A149-F55902AE9F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456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"/>
          <p:cNvSpPr>
            <a:spLocks noChangeShapeType="1"/>
          </p:cNvSpPr>
          <p:nvPr userDrawn="1"/>
        </p:nvSpPr>
        <p:spPr bwMode="auto">
          <a:xfrm>
            <a:off x="0" y="6858000"/>
            <a:ext cx="9144000" cy="0"/>
          </a:xfrm>
          <a:prstGeom prst="line">
            <a:avLst/>
          </a:prstGeom>
          <a:gradFill rotWithShape="0">
            <a:gsLst>
              <a:gs pos="0">
                <a:srgbClr val="860404"/>
              </a:gs>
              <a:gs pos="100000">
                <a:schemeClr val="bg1"/>
              </a:gs>
            </a:gsLst>
            <a:lin ang="0" scaled="1"/>
          </a:gra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2781" name="Rectangle 13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4092575"/>
            <a:ext cx="7772400" cy="1470025"/>
          </a:xfrm>
        </p:spPr>
        <p:txBody>
          <a:bodyPr/>
          <a:lstStyle>
            <a:lvl1pPr>
              <a:defRPr sz="72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12782" name="Rectangle 14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533400" y="1219200"/>
            <a:ext cx="3505200" cy="14478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1"/>
            </a:lvl1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16113454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E59E2F-B4B5-4ED9-84E5-E9B0607187B6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39607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48B7768-AF11-4222-BC72-B5002CF6391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79061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613EED-B099-4542-B177-06C931E35D9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0887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D9160C0-8BF1-4C01-ACB4-08E08D6581E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6795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081C47-68C1-4311-9D67-53F07D3C3895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17369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71C9C3F-0446-4EF6-8C1D-34914A5C819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3007564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945EA7-46F1-4509-87D3-2265468CFC6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221877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6D700BA-23F7-4E6C-86FC-80371A3EF64A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305496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EC0AB62-10E3-4A11-8C4C-0228002EA960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254429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8618F-1942-4CB2-8C3A-2B0B6B3883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7936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7173841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C6A196-4354-4C3E-97C4-3C5417CE4E2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88918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61EBBF-2ACB-4BBB-93F1-D42BDC1BCBE3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562903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329FBBA-9248-408D-9879-C1F7F217E23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458125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4BE0CC-0889-457F-8492-F148EF4A5888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4645776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109E436-6DD6-424F-AC52-97EB6D03DC4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185135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6164868-AE78-4BA8-977D-7D2BBEE2807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9018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DDCE612-D686-4FEA-847C-298289CDDF9E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3533773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7CF3CC-49E5-4366-98D1-8B7CED2AB2D2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17284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74761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448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52388"/>
            <a:ext cx="8229600" cy="1143001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57783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1051EA9-9D20-4153-A856-0530D99E810D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943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033D041-7FF4-46D6-A596-E931E1C0FA34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3529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AFEE3-4E8F-487B-A2D3-A99F1669AD4F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2262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CA76CC-8A7C-4ED2-B8E5-36CE6969FD67}" type="slidenum">
              <a:rPr lang="en-US">
                <a:solidFill>
                  <a:prstClr val="black">
                    <a:tint val="75000"/>
                  </a:prstClr>
                </a:solidFill>
              </a:rPr>
              <a:pPr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9147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emf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3.xml"/><Relationship Id="rId3" Type="http://schemas.openxmlformats.org/officeDocument/2006/relationships/slideLayout" Target="../slideLayouts/slideLayout8.xml"/><Relationship Id="rId7" Type="http://schemas.openxmlformats.org/officeDocument/2006/relationships/slideLayout" Target="../slideLayouts/slideLayout12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6" Type="http://schemas.openxmlformats.org/officeDocument/2006/relationships/slideLayout" Target="../slideLayouts/slideLayout11.xml"/><Relationship Id="rId11" Type="http://schemas.openxmlformats.org/officeDocument/2006/relationships/slideLayout" Target="../slideLayouts/slideLayout16.xml"/><Relationship Id="rId5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15.xml"/><Relationship Id="rId4" Type="http://schemas.openxmlformats.org/officeDocument/2006/relationships/slideLayout" Target="../slideLayouts/slideLayout9.xml"/><Relationship Id="rId9" Type="http://schemas.openxmlformats.org/officeDocument/2006/relationships/slideLayout" Target="../slideLayouts/slideLayout14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676400"/>
            <a:ext cx="7772400" cy="441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level36</a:t>
            </a:r>
          </a:p>
          <a:p>
            <a:pPr lvl="4"/>
            <a:endParaRPr lang="en-US" altLang="en-US"/>
          </a:p>
        </p:txBody>
      </p:sp>
      <p:sp>
        <p:nvSpPr>
          <p:cNvPr id="1311749" name="Rectangle 5"/>
          <p:cNvSpPr>
            <a:spLocks noChangeArrowheads="1"/>
          </p:cNvSpPr>
          <p:nvPr userDrawn="1"/>
        </p:nvSpPr>
        <p:spPr bwMode="auto">
          <a:xfrm>
            <a:off x="0" y="1143000"/>
            <a:ext cx="9144000" cy="152400"/>
          </a:xfrm>
          <a:prstGeom prst="rect">
            <a:avLst/>
          </a:prstGeom>
          <a:solidFill>
            <a:srgbClr val="008B5D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1311750" name="Text Box 6"/>
          <p:cNvSpPr txBox="1">
            <a:spLocks noChangeArrowheads="1"/>
          </p:cNvSpPr>
          <p:nvPr/>
        </p:nvSpPr>
        <p:spPr bwMode="auto">
          <a:xfrm>
            <a:off x="0" y="-609600"/>
            <a:ext cx="9144000" cy="76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4400">
              <a:solidFill>
                <a:srgbClr val="000000"/>
              </a:solidFill>
            </a:endParaRPr>
          </a:p>
        </p:txBody>
      </p:sp>
      <p:sp>
        <p:nvSpPr>
          <p:cNvPr id="1311752" name="Text Box 8"/>
          <p:cNvSpPr txBox="1">
            <a:spLocks noChangeArrowheads="1"/>
          </p:cNvSpPr>
          <p:nvPr/>
        </p:nvSpPr>
        <p:spPr bwMode="auto">
          <a:xfrm>
            <a:off x="304800" y="0"/>
            <a:ext cx="8610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endParaRPr lang="en-US" sz="2400">
              <a:solidFill>
                <a:srgbClr val="000000"/>
              </a:solidFill>
            </a:endParaRPr>
          </a:p>
        </p:txBody>
      </p:sp>
      <p:sp>
        <p:nvSpPr>
          <p:cNvPr id="6150" name="Rectangle 15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grpSp>
        <p:nvGrpSpPr>
          <p:cNvPr id="6151" name="Group 24"/>
          <p:cNvGrpSpPr>
            <a:grpSpLocks/>
          </p:cNvGrpSpPr>
          <p:nvPr userDrawn="1"/>
        </p:nvGrpSpPr>
        <p:grpSpPr bwMode="auto">
          <a:xfrm>
            <a:off x="-115888" y="6356350"/>
            <a:ext cx="9315451" cy="544513"/>
            <a:chOff x="-116375" y="6356350"/>
            <a:chExt cx="9315937" cy="544600"/>
          </a:xfrm>
        </p:grpSpPr>
        <p:sp>
          <p:nvSpPr>
            <p:cNvPr id="22" name="Rectangle 15"/>
            <p:cNvSpPr>
              <a:spLocks noChangeArrowheads="1"/>
            </p:cNvSpPr>
            <p:nvPr userDrawn="1"/>
          </p:nvSpPr>
          <p:spPr bwMode="gray">
            <a:xfrm>
              <a:off x="-481" y="6410334"/>
              <a:ext cx="9144477" cy="447747"/>
            </a:xfrm>
            <a:prstGeom prst="rect">
              <a:avLst/>
            </a:prstGeom>
            <a:solidFill>
              <a:srgbClr val="008B5D"/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>
                <a:defRPr/>
              </a:pPr>
              <a:endParaRPr lang="en-US" kern="0">
                <a:solidFill>
                  <a:sysClr val="windowText" lastClr="000000"/>
                </a:solidFill>
              </a:endParaRPr>
            </a:p>
          </p:txBody>
        </p:sp>
        <p:pic>
          <p:nvPicPr>
            <p:cNvPr id="6154" name="Picture 16" descr="Pearson_Strap_Bound_White"/>
            <p:cNvPicPr>
              <a:picLocks noChangeAspect="1" noChangeArrowheads="1"/>
            </p:cNvPicPr>
            <p:nvPr userDrawn="1"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-116375" y="6407237"/>
              <a:ext cx="1908175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6155" name="Picture 17" descr="Pearson_Bound_White"/>
            <p:cNvPicPr>
              <a:picLocks noChangeAspect="1" noChangeArrowheads="1"/>
            </p:cNvPicPr>
            <p:nvPr userDrawn="1"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543800" y="6356350"/>
              <a:ext cx="1655762" cy="49371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6" name="Footer Placeholder 25"/>
          <p:cNvSpPr>
            <a:spLocks noGrp="1"/>
          </p:cNvSpPr>
          <p:nvPr>
            <p:ph type="ftr" sz="quarter" idx="3"/>
          </p:nvPr>
        </p:nvSpPr>
        <p:spPr>
          <a:xfrm>
            <a:off x="2965450" y="6400800"/>
            <a:ext cx="3657600" cy="5016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bg1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FFFFFF"/>
                </a:solidFill>
              </a:rPr>
              <a:t>Copyright 2013, 2010, 2007, 2005, Pearson, Education, Inc.</a:t>
            </a:r>
          </a:p>
        </p:txBody>
      </p:sp>
    </p:spTree>
    <p:extLst>
      <p:ext uri="{BB962C8B-B14F-4D97-AF65-F5344CB8AC3E}">
        <p14:creationId xmlns:p14="http://schemas.microsoft.com/office/powerpoint/2010/main" val="3703265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50" r:id="rId3"/>
    <p:sldLayoutId id="2147483751" r:id="rId4"/>
    <p:sldLayoutId id="2147483752" r:id="rId5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pitchFamily="34" charset="0"/>
          <a:ea typeface="+mj-ea"/>
          <a:cs typeface="Arial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 b="1">
          <a:solidFill>
            <a:schemeClr val="tx1"/>
          </a:solidFill>
          <a:latin typeface="Arial" charset="0"/>
          <a:cs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2"/>
          </a:solidFill>
          <a:latin typeface="Times New Roman" pitchFamily="18" charset="0"/>
        </a:defRPr>
      </a:lvl9pPr>
    </p:titleStyle>
    <p:bodyStyle>
      <a:lvl1pPr marL="231775" indent="-231775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630238" indent="-173038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2pPr>
      <a:lvl3pPr marL="1081088" indent="-166688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t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&gt;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800">
          <a:solidFill>
            <a:schemeClr val="tx1"/>
          </a:solidFill>
          <a:latin typeface="Arial" pitchFamily="34" charset="0"/>
          <a:cs typeface="Arial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>
            <a:alpha val="0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3075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cs typeface="+mn-cs"/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D150BAE5-8582-435F-B1E9-6A08854C6822}" type="slidenum">
              <a:rPr lang="en-US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72978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4" r:id="rId1"/>
    <p:sldLayoutId id="2147483875" r:id="rId2"/>
    <p:sldLayoutId id="2147483876" r:id="rId3"/>
    <p:sldLayoutId id="2147483877" r:id="rId4"/>
    <p:sldLayoutId id="2147483878" r:id="rId5"/>
    <p:sldLayoutId id="2147483879" r:id="rId6"/>
    <p:sldLayoutId id="2147483880" r:id="rId7"/>
    <p:sldLayoutId id="2147483881" r:id="rId8"/>
    <p:sldLayoutId id="2147483882" r:id="rId9"/>
    <p:sldLayoutId id="2147483883" r:id="rId10"/>
    <p:sldLayoutId id="2147483884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409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2592A871-6717-4CA0-9BAD-3E3022CE4CB7}" type="slidenum">
              <a:rPr lang="en-US" b="1">
                <a:solidFill>
                  <a:prstClr val="black">
                    <a:tint val="75000"/>
                  </a:prstClr>
                </a:solidFill>
                <a:latin typeface="Times New Roman" pitchFamily="18" charset="0"/>
              </a:rPr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 b="1">
              <a:solidFill>
                <a:prstClr val="black">
                  <a:tint val="75000"/>
                </a:prstClr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008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46" r:id="rId1"/>
    <p:sldLayoutId id="2147483947" r:id="rId2"/>
    <p:sldLayoutId id="2147483948" r:id="rId3"/>
    <p:sldLayoutId id="2147483949" r:id="rId4"/>
    <p:sldLayoutId id="2147483950" r:id="rId5"/>
    <p:sldLayoutId id="2147483951" r:id="rId6"/>
    <p:sldLayoutId id="2147483952" r:id="rId7"/>
    <p:sldLayoutId id="2147483953" r:id="rId8"/>
    <p:sldLayoutId id="2147483954" r:id="rId9"/>
    <p:sldLayoutId id="2147483955" r:id="rId10"/>
    <p:sldLayoutId id="2147483956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8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image" Target="../media/image10.wmf"/><Relationship Id="rId18" Type="http://schemas.openxmlformats.org/officeDocument/2006/relationships/oleObject" Target="../embeddings/oleObject11.bin"/><Relationship Id="rId26" Type="http://schemas.openxmlformats.org/officeDocument/2006/relationships/oleObject" Target="../embeddings/oleObject15.bin"/><Relationship Id="rId3" Type="http://schemas.openxmlformats.org/officeDocument/2006/relationships/notesSlide" Target="../notesSlides/notesSlide1.xml"/><Relationship Id="rId21" Type="http://schemas.openxmlformats.org/officeDocument/2006/relationships/image" Target="../media/image14.wmf"/><Relationship Id="rId7" Type="http://schemas.openxmlformats.org/officeDocument/2006/relationships/image" Target="../media/image7.wmf"/><Relationship Id="rId12" Type="http://schemas.openxmlformats.org/officeDocument/2006/relationships/oleObject" Target="../embeddings/oleObject8.bin"/><Relationship Id="rId17" Type="http://schemas.openxmlformats.org/officeDocument/2006/relationships/image" Target="../media/image12.wmf"/><Relationship Id="rId25" Type="http://schemas.openxmlformats.org/officeDocument/2006/relationships/image" Target="../media/image16.wmf"/><Relationship Id="rId2" Type="http://schemas.openxmlformats.org/officeDocument/2006/relationships/slideLayout" Target="../slideLayouts/slideLayout22.xml"/><Relationship Id="rId16" Type="http://schemas.openxmlformats.org/officeDocument/2006/relationships/oleObject" Target="../embeddings/oleObject10.bin"/><Relationship Id="rId20" Type="http://schemas.openxmlformats.org/officeDocument/2006/relationships/oleObject" Target="../embeddings/oleObject12.bin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11" Type="http://schemas.openxmlformats.org/officeDocument/2006/relationships/image" Target="../media/image9.wmf"/><Relationship Id="rId24" Type="http://schemas.openxmlformats.org/officeDocument/2006/relationships/oleObject" Target="../embeddings/oleObject14.bin"/><Relationship Id="rId5" Type="http://schemas.openxmlformats.org/officeDocument/2006/relationships/image" Target="../media/image6.wmf"/><Relationship Id="rId15" Type="http://schemas.openxmlformats.org/officeDocument/2006/relationships/image" Target="../media/image11.wmf"/><Relationship Id="rId23" Type="http://schemas.openxmlformats.org/officeDocument/2006/relationships/image" Target="../media/image15.wmf"/><Relationship Id="rId10" Type="http://schemas.openxmlformats.org/officeDocument/2006/relationships/oleObject" Target="../embeddings/oleObject7.bin"/><Relationship Id="rId19" Type="http://schemas.openxmlformats.org/officeDocument/2006/relationships/image" Target="../media/image13.wmf"/><Relationship Id="rId4" Type="http://schemas.openxmlformats.org/officeDocument/2006/relationships/oleObject" Target="../embeddings/oleObject4.bin"/><Relationship Id="rId9" Type="http://schemas.openxmlformats.org/officeDocument/2006/relationships/image" Target="../media/image8.wmf"/><Relationship Id="rId14" Type="http://schemas.openxmlformats.org/officeDocument/2006/relationships/oleObject" Target="../embeddings/oleObject9.bin"/><Relationship Id="rId22" Type="http://schemas.openxmlformats.org/officeDocument/2006/relationships/oleObject" Target="../embeddings/oleObject13.bin"/><Relationship Id="rId27" Type="http://schemas.openxmlformats.org/officeDocument/2006/relationships/image" Target="../media/image17.w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3" Type="http://schemas.openxmlformats.org/officeDocument/2006/relationships/oleObject" Target="../embeddings/oleObject16.bin"/><Relationship Id="rId7" Type="http://schemas.openxmlformats.org/officeDocument/2006/relationships/oleObject" Target="../embeddings/oleObject18.bin"/><Relationship Id="rId12" Type="http://schemas.openxmlformats.org/officeDocument/2006/relationships/image" Target="../media/image22.wmf"/><Relationship Id="rId2" Type="http://schemas.openxmlformats.org/officeDocument/2006/relationships/slideLayout" Target="../slideLayouts/slideLayout2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9.wmf"/><Relationship Id="rId11" Type="http://schemas.openxmlformats.org/officeDocument/2006/relationships/oleObject" Target="../embeddings/oleObject20.bin"/><Relationship Id="rId5" Type="http://schemas.openxmlformats.org/officeDocument/2006/relationships/oleObject" Target="../embeddings/oleObject17.bin"/><Relationship Id="rId10" Type="http://schemas.openxmlformats.org/officeDocument/2006/relationships/image" Target="../media/image21.wmf"/><Relationship Id="rId4" Type="http://schemas.openxmlformats.org/officeDocument/2006/relationships/image" Target="../media/image18.wmf"/><Relationship Id="rId9" Type="http://schemas.openxmlformats.org/officeDocument/2006/relationships/oleObject" Target="../embeddings/oleObject19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sz="6000" dirty="0"/>
              <a:t>Section 5.6A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5814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dirty="0"/>
              <a:t>Dividing Polynomials, Part 1</a:t>
            </a:r>
          </a:p>
        </p:txBody>
      </p:sp>
    </p:spTree>
    <p:extLst>
      <p:ext uri="{BB962C8B-B14F-4D97-AF65-F5344CB8AC3E}">
        <p14:creationId xmlns:p14="http://schemas.microsoft.com/office/powerpoint/2010/main" val="3358105669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410" name="Group 2"/>
          <p:cNvGrpSpPr>
            <a:grpSpLocks/>
          </p:cNvGrpSpPr>
          <p:nvPr/>
        </p:nvGrpSpPr>
        <p:grpSpPr bwMode="auto">
          <a:xfrm>
            <a:off x="371475" y="2244725"/>
            <a:ext cx="3275013" cy="723900"/>
            <a:chOff x="186" y="886"/>
            <a:chExt cx="2063" cy="456"/>
          </a:xfrm>
        </p:grpSpPr>
        <p:sp>
          <p:nvSpPr>
            <p:cNvPr id="17479" name="Arc 3"/>
            <p:cNvSpPr>
              <a:spLocks/>
            </p:cNvSpPr>
            <p:nvPr/>
          </p:nvSpPr>
          <p:spPr bwMode="auto">
            <a:xfrm>
              <a:off x="498" y="887"/>
              <a:ext cx="434" cy="455"/>
            </a:xfrm>
            <a:custGeom>
              <a:avLst/>
              <a:gdLst>
                <a:gd name="T0" fmla="*/ 0 w 21600"/>
                <a:gd name="T1" fmla="*/ 0 h 22640"/>
                <a:gd name="T2" fmla="*/ 0 w 21600"/>
                <a:gd name="T3" fmla="*/ 0 h 22640"/>
                <a:gd name="T4" fmla="*/ 0 w 21600"/>
                <a:gd name="T5" fmla="*/ 0 h 226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40"/>
                <a:gd name="T11" fmla="*/ 21600 w 21600"/>
                <a:gd name="T12" fmla="*/ 22640 h 22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40" fill="none" extrusionOk="0">
                  <a:moveTo>
                    <a:pt x="18378" y="-1"/>
                  </a:moveTo>
                  <a:cubicBezTo>
                    <a:pt x="20484" y="3410"/>
                    <a:pt x="21600" y="7340"/>
                    <a:pt x="21600" y="11349"/>
                  </a:cubicBezTo>
                  <a:cubicBezTo>
                    <a:pt x="21600" y="15334"/>
                    <a:pt x="20497" y="19242"/>
                    <a:pt x="18413" y="22639"/>
                  </a:cubicBezTo>
                </a:path>
                <a:path w="21600" h="22640" stroke="0" extrusionOk="0">
                  <a:moveTo>
                    <a:pt x="18378" y="-1"/>
                  </a:moveTo>
                  <a:cubicBezTo>
                    <a:pt x="20484" y="3410"/>
                    <a:pt x="21600" y="7340"/>
                    <a:pt x="21600" y="11349"/>
                  </a:cubicBezTo>
                  <a:cubicBezTo>
                    <a:pt x="21600" y="15334"/>
                    <a:pt x="20497" y="19242"/>
                    <a:pt x="18413" y="22639"/>
                  </a:cubicBezTo>
                  <a:lnTo>
                    <a:pt x="0" y="11349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80" name="Line 4"/>
            <p:cNvSpPr>
              <a:spLocks noChangeShapeType="1"/>
            </p:cNvSpPr>
            <p:nvPr/>
          </p:nvSpPr>
          <p:spPr bwMode="auto">
            <a:xfrm>
              <a:off x="862" y="886"/>
              <a:ext cx="138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81" name="Rectangle 5"/>
            <p:cNvSpPr>
              <a:spLocks noChangeArrowheads="1"/>
            </p:cNvSpPr>
            <p:nvPr/>
          </p:nvSpPr>
          <p:spPr bwMode="auto">
            <a:xfrm>
              <a:off x="2106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2" name="Rectangle 6"/>
            <p:cNvSpPr>
              <a:spLocks noChangeArrowheads="1"/>
            </p:cNvSpPr>
            <p:nvPr/>
          </p:nvSpPr>
          <p:spPr bwMode="auto">
            <a:xfrm>
              <a:off x="1593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3" name="Rectangle 7"/>
            <p:cNvSpPr>
              <a:spLocks noChangeArrowheads="1"/>
            </p:cNvSpPr>
            <p:nvPr/>
          </p:nvSpPr>
          <p:spPr bwMode="auto">
            <a:xfrm>
              <a:off x="963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4" name="Rectangle 8"/>
            <p:cNvSpPr>
              <a:spLocks noChangeArrowheads="1"/>
            </p:cNvSpPr>
            <p:nvPr/>
          </p:nvSpPr>
          <p:spPr bwMode="auto">
            <a:xfrm>
              <a:off x="711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5" name="Rectangle 9"/>
            <p:cNvSpPr>
              <a:spLocks noChangeArrowheads="1"/>
            </p:cNvSpPr>
            <p:nvPr/>
          </p:nvSpPr>
          <p:spPr bwMode="auto">
            <a:xfrm>
              <a:off x="186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6" name="Rectangle 10"/>
            <p:cNvSpPr>
              <a:spLocks noChangeArrowheads="1"/>
            </p:cNvSpPr>
            <p:nvPr/>
          </p:nvSpPr>
          <p:spPr bwMode="auto">
            <a:xfrm>
              <a:off x="1249" y="91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7" name="Rectangle 11"/>
            <p:cNvSpPr>
              <a:spLocks noChangeArrowheads="1"/>
            </p:cNvSpPr>
            <p:nvPr/>
          </p:nvSpPr>
          <p:spPr bwMode="auto">
            <a:xfrm>
              <a:off x="1916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8" name="Rectangle 12"/>
            <p:cNvSpPr>
              <a:spLocks noChangeArrowheads="1"/>
            </p:cNvSpPr>
            <p:nvPr/>
          </p:nvSpPr>
          <p:spPr bwMode="auto">
            <a:xfrm>
              <a:off x="1404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89" name="Rectangle 13"/>
            <p:cNvSpPr>
              <a:spLocks noChangeArrowheads="1"/>
            </p:cNvSpPr>
            <p:nvPr/>
          </p:nvSpPr>
          <p:spPr bwMode="auto">
            <a:xfrm>
              <a:off x="513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90" name="Rectangle 14"/>
            <p:cNvSpPr>
              <a:spLocks noChangeArrowheads="1"/>
            </p:cNvSpPr>
            <p:nvPr/>
          </p:nvSpPr>
          <p:spPr bwMode="auto">
            <a:xfrm>
              <a:off x="1744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91" name="Rectangle 15"/>
            <p:cNvSpPr>
              <a:spLocks noChangeArrowheads="1"/>
            </p:cNvSpPr>
            <p:nvPr/>
          </p:nvSpPr>
          <p:spPr bwMode="auto">
            <a:xfrm>
              <a:off x="1109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92" name="Rectangle 16"/>
            <p:cNvSpPr>
              <a:spLocks noChangeArrowheads="1"/>
            </p:cNvSpPr>
            <p:nvPr/>
          </p:nvSpPr>
          <p:spPr bwMode="auto">
            <a:xfrm>
              <a:off x="341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590800" y="1676400"/>
            <a:ext cx="420688" cy="517525"/>
            <a:chOff x="1488" y="528"/>
            <a:chExt cx="265" cy="326"/>
          </a:xfrm>
        </p:grpSpPr>
        <p:sp>
          <p:nvSpPr>
            <p:cNvPr id="17477" name="Rectangle 18"/>
            <p:cNvSpPr>
              <a:spLocks noChangeArrowheads="1"/>
            </p:cNvSpPr>
            <p:nvPr/>
          </p:nvSpPr>
          <p:spPr bwMode="auto">
            <a:xfrm>
              <a:off x="1632" y="528"/>
              <a:ext cx="12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78" name="Rectangle 19"/>
            <p:cNvSpPr>
              <a:spLocks noChangeArrowheads="1"/>
            </p:cNvSpPr>
            <p:nvPr/>
          </p:nvSpPr>
          <p:spPr bwMode="auto">
            <a:xfrm>
              <a:off x="1488" y="528"/>
              <a:ext cx="1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4" name="Group 20"/>
          <p:cNvGrpSpPr>
            <a:grpSpLocks/>
          </p:cNvGrpSpPr>
          <p:nvPr/>
        </p:nvGrpSpPr>
        <p:grpSpPr bwMode="auto">
          <a:xfrm>
            <a:off x="1600200" y="2786063"/>
            <a:ext cx="1517650" cy="566737"/>
            <a:chOff x="240" y="2208"/>
            <a:chExt cx="956" cy="357"/>
          </a:xfrm>
        </p:grpSpPr>
        <p:sp>
          <p:nvSpPr>
            <p:cNvPr id="17471" name="Rectangle 21"/>
            <p:cNvSpPr>
              <a:spLocks noChangeArrowheads="1"/>
            </p:cNvSpPr>
            <p:nvPr/>
          </p:nvSpPr>
          <p:spPr bwMode="auto">
            <a:xfrm>
              <a:off x="1072" y="2212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7472" name="Rectangle 22"/>
            <p:cNvSpPr>
              <a:spLocks noChangeArrowheads="1"/>
            </p:cNvSpPr>
            <p:nvPr/>
          </p:nvSpPr>
          <p:spPr bwMode="auto">
            <a:xfrm>
              <a:off x="419" y="2229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7473" name="Rectangle 23"/>
            <p:cNvSpPr>
              <a:spLocks noChangeArrowheads="1"/>
            </p:cNvSpPr>
            <p:nvPr/>
          </p:nvSpPr>
          <p:spPr bwMode="auto">
            <a:xfrm>
              <a:off x="781" y="2208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7474" name="Rectangle 24"/>
            <p:cNvSpPr>
              <a:spLocks noChangeArrowheads="1"/>
            </p:cNvSpPr>
            <p:nvPr/>
          </p:nvSpPr>
          <p:spPr bwMode="auto">
            <a:xfrm>
              <a:off x="240" y="2229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7475" name="Rectangle 25"/>
            <p:cNvSpPr>
              <a:spLocks noChangeArrowheads="1"/>
            </p:cNvSpPr>
            <p:nvPr/>
          </p:nvSpPr>
          <p:spPr bwMode="auto">
            <a:xfrm>
              <a:off x="548" y="220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76" name="Rectangle 26"/>
            <p:cNvSpPr>
              <a:spLocks noChangeArrowheads="1"/>
            </p:cNvSpPr>
            <p:nvPr/>
          </p:nvSpPr>
          <p:spPr bwMode="auto">
            <a:xfrm>
              <a:off x="610" y="2208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</a:p>
          </p:txBody>
        </p:sp>
      </p:grp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1371600" y="3048000"/>
            <a:ext cx="1905000" cy="228600"/>
            <a:chOff x="768" y="1440"/>
            <a:chExt cx="1200" cy="144"/>
          </a:xfrm>
        </p:grpSpPr>
        <p:sp>
          <p:nvSpPr>
            <p:cNvPr id="17468" name="Line 28"/>
            <p:cNvSpPr>
              <a:spLocks noChangeShapeType="1"/>
            </p:cNvSpPr>
            <p:nvPr/>
          </p:nvSpPr>
          <p:spPr bwMode="auto">
            <a:xfrm flipH="1">
              <a:off x="768" y="1440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69" name="Line 29"/>
            <p:cNvSpPr>
              <a:spLocks noChangeShapeType="1"/>
            </p:cNvSpPr>
            <p:nvPr/>
          </p:nvSpPr>
          <p:spPr bwMode="auto">
            <a:xfrm flipH="1">
              <a:off x="1344" y="1440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70" name="Line 30"/>
            <p:cNvSpPr>
              <a:spLocks noChangeShapeType="1"/>
            </p:cNvSpPr>
            <p:nvPr/>
          </p:nvSpPr>
          <p:spPr bwMode="auto">
            <a:xfrm>
              <a:off x="864" y="1584"/>
              <a:ext cx="11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6" name="Group 31"/>
          <p:cNvGrpSpPr>
            <a:grpSpLocks/>
          </p:cNvGrpSpPr>
          <p:nvPr/>
        </p:nvGrpSpPr>
        <p:grpSpPr bwMode="auto">
          <a:xfrm>
            <a:off x="2209800" y="3352800"/>
            <a:ext cx="900113" cy="534988"/>
            <a:chOff x="1477" y="1728"/>
            <a:chExt cx="567" cy="337"/>
          </a:xfrm>
        </p:grpSpPr>
        <p:sp>
          <p:nvSpPr>
            <p:cNvPr id="17465" name="Rectangle 32"/>
            <p:cNvSpPr>
              <a:spLocks noChangeArrowheads="1"/>
            </p:cNvSpPr>
            <p:nvPr/>
          </p:nvSpPr>
          <p:spPr bwMode="auto">
            <a:xfrm>
              <a:off x="1632" y="1729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6" name="Rectangle 33"/>
            <p:cNvSpPr>
              <a:spLocks noChangeArrowheads="1"/>
            </p:cNvSpPr>
            <p:nvPr/>
          </p:nvSpPr>
          <p:spPr bwMode="auto">
            <a:xfrm>
              <a:off x="1477" y="1728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7" name="Rectangle 34"/>
            <p:cNvSpPr>
              <a:spLocks noChangeArrowheads="1"/>
            </p:cNvSpPr>
            <p:nvPr/>
          </p:nvSpPr>
          <p:spPr bwMode="auto">
            <a:xfrm>
              <a:off x="1920" y="1729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7" name="Group 35"/>
          <p:cNvGrpSpPr>
            <a:grpSpLocks/>
          </p:cNvGrpSpPr>
          <p:nvPr/>
        </p:nvGrpSpPr>
        <p:grpSpPr bwMode="auto">
          <a:xfrm>
            <a:off x="3036888" y="1620838"/>
            <a:ext cx="760412" cy="588962"/>
            <a:chOff x="1865" y="301"/>
            <a:chExt cx="479" cy="371"/>
          </a:xfrm>
        </p:grpSpPr>
        <p:sp>
          <p:nvSpPr>
            <p:cNvPr id="17463" name="Rectangle 36"/>
            <p:cNvSpPr>
              <a:spLocks noChangeArrowheads="1"/>
            </p:cNvSpPr>
            <p:nvPr/>
          </p:nvSpPr>
          <p:spPr bwMode="auto">
            <a:xfrm>
              <a:off x="2064" y="336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4" name="Rectangle 37"/>
            <p:cNvSpPr>
              <a:spLocks noChangeArrowheads="1"/>
            </p:cNvSpPr>
            <p:nvPr/>
          </p:nvSpPr>
          <p:spPr bwMode="auto">
            <a:xfrm>
              <a:off x="1865" y="301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8" name="Group 38"/>
          <p:cNvGrpSpPr>
            <a:grpSpLocks/>
          </p:cNvGrpSpPr>
          <p:nvPr/>
        </p:nvGrpSpPr>
        <p:grpSpPr bwMode="auto">
          <a:xfrm>
            <a:off x="2133600" y="3810000"/>
            <a:ext cx="1757363" cy="534988"/>
            <a:chOff x="1296" y="1872"/>
            <a:chExt cx="1107" cy="337"/>
          </a:xfrm>
        </p:grpSpPr>
        <p:sp>
          <p:nvSpPr>
            <p:cNvPr id="17458" name="Rectangle 39"/>
            <p:cNvSpPr>
              <a:spLocks noChangeArrowheads="1"/>
            </p:cNvSpPr>
            <p:nvPr/>
          </p:nvSpPr>
          <p:spPr bwMode="auto">
            <a:xfrm>
              <a:off x="2123" y="1873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70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59" name="Rectangle 40"/>
            <p:cNvSpPr>
              <a:spLocks noChangeArrowheads="1"/>
            </p:cNvSpPr>
            <p:nvPr/>
          </p:nvSpPr>
          <p:spPr bwMode="auto">
            <a:xfrm>
              <a:off x="1451" y="1873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0" name="Rectangle 41"/>
            <p:cNvSpPr>
              <a:spLocks noChangeArrowheads="1"/>
            </p:cNvSpPr>
            <p:nvPr/>
          </p:nvSpPr>
          <p:spPr bwMode="auto">
            <a:xfrm>
              <a:off x="1931" y="1872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1" name="Rectangle 42"/>
            <p:cNvSpPr>
              <a:spLocks noChangeArrowheads="1"/>
            </p:cNvSpPr>
            <p:nvPr/>
          </p:nvSpPr>
          <p:spPr bwMode="auto">
            <a:xfrm>
              <a:off x="1296" y="1872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7462" name="Rectangle 43"/>
            <p:cNvSpPr>
              <a:spLocks noChangeArrowheads="1"/>
            </p:cNvSpPr>
            <p:nvPr/>
          </p:nvSpPr>
          <p:spPr bwMode="auto">
            <a:xfrm>
              <a:off x="1739" y="1873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9" name="Group 44"/>
          <p:cNvGrpSpPr>
            <a:grpSpLocks/>
          </p:cNvGrpSpPr>
          <p:nvPr/>
        </p:nvGrpSpPr>
        <p:grpSpPr bwMode="auto">
          <a:xfrm>
            <a:off x="1981200" y="3962400"/>
            <a:ext cx="2133600" cy="381000"/>
            <a:chOff x="1200" y="1968"/>
            <a:chExt cx="1344" cy="240"/>
          </a:xfrm>
        </p:grpSpPr>
        <p:sp>
          <p:nvSpPr>
            <p:cNvPr id="17455" name="Line 45"/>
            <p:cNvSpPr>
              <a:spLocks noChangeShapeType="1"/>
            </p:cNvSpPr>
            <p:nvPr/>
          </p:nvSpPr>
          <p:spPr bwMode="auto">
            <a:xfrm>
              <a:off x="1392" y="196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56" name="Line 46"/>
            <p:cNvSpPr>
              <a:spLocks noChangeShapeType="1"/>
            </p:cNvSpPr>
            <p:nvPr/>
          </p:nvSpPr>
          <p:spPr bwMode="auto">
            <a:xfrm>
              <a:off x="2016" y="196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57" name="Line 47"/>
            <p:cNvSpPr>
              <a:spLocks noChangeShapeType="1"/>
            </p:cNvSpPr>
            <p:nvPr/>
          </p:nvSpPr>
          <p:spPr bwMode="auto">
            <a:xfrm>
              <a:off x="1200" y="2208"/>
              <a:ext cx="13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13322" name="Rectangle 48"/>
          <p:cNvSpPr>
            <a:spLocks noChangeArrowheads="1"/>
          </p:cNvSpPr>
          <p:nvPr/>
        </p:nvSpPr>
        <p:spPr bwMode="auto">
          <a:xfrm>
            <a:off x="3429000" y="4419600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>
                <a:solidFill>
                  <a:srgbClr val="000000"/>
                </a:solidFill>
                <a:latin typeface="Times New Roman" pitchFamily="18" charset="0"/>
              </a:rPr>
              <a:t>78</a:t>
            </a:r>
            <a:endParaRPr lang="en-US" sz="35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13323" name="Text Box 49"/>
          <p:cNvSpPr txBox="1">
            <a:spLocks noChangeArrowheads="1"/>
          </p:cNvSpPr>
          <p:nvPr/>
        </p:nvSpPr>
        <p:spPr bwMode="auto">
          <a:xfrm>
            <a:off x="4572000" y="18288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</a:t>
            </a:r>
            <a:r>
              <a:rPr lang="en-US" sz="2000" b="0">
                <a:solidFill>
                  <a:prstClr val="black"/>
                </a:solidFill>
              </a:rPr>
              <a:t>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into 4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13324" name="Text Box 50"/>
          <p:cNvSpPr txBox="1">
            <a:spLocks noChangeArrowheads="1"/>
          </p:cNvSpPr>
          <p:nvPr/>
        </p:nvSpPr>
        <p:spPr bwMode="auto">
          <a:xfrm>
            <a:off x="4572000" y="22098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</a:t>
            </a:r>
            <a:r>
              <a:rPr lang="en-US" sz="2000" b="0">
                <a:solidFill>
                  <a:prstClr val="black"/>
                </a:solidFill>
              </a:rPr>
              <a:t>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times 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+7.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13325" name="Text Box 51"/>
          <p:cNvSpPr txBox="1">
            <a:spLocks noChangeArrowheads="1"/>
          </p:cNvSpPr>
          <p:nvPr/>
        </p:nvSpPr>
        <p:spPr bwMode="auto">
          <a:xfrm>
            <a:off x="4572000" y="25908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</a:t>
            </a:r>
            <a:r>
              <a:rPr lang="en-US" sz="2000" b="0">
                <a:solidFill>
                  <a:prstClr val="black"/>
                </a:solidFill>
              </a:rPr>
              <a:t>4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 + 14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from 4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 – 6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13326" name="Text Box 52"/>
          <p:cNvSpPr txBox="1">
            <a:spLocks noChangeArrowheads="1"/>
          </p:cNvSpPr>
          <p:nvPr/>
        </p:nvSpPr>
        <p:spPr bwMode="auto">
          <a:xfrm>
            <a:off x="4572000" y="29718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Bring down </a:t>
            </a:r>
            <a:r>
              <a:rPr lang="en-US" sz="2000" b="0">
                <a:solidFill>
                  <a:prstClr val="black"/>
                </a:solidFill>
              </a:rPr>
              <a:t>8.</a:t>
            </a:r>
            <a:endParaRPr lang="en-US" sz="2000">
              <a:solidFill>
                <a:srgbClr val="C0504D"/>
              </a:solidFill>
            </a:endParaRPr>
          </a:p>
        </p:txBody>
      </p:sp>
      <p:sp>
        <p:nvSpPr>
          <p:cNvPr id="13327" name="Text Box 53"/>
          <p:cNvSpPr txBox="1">
            <a:spLocks noChangeArrowheads="1"/>
          </p:cNvSpPr>
          <p:nvPr/>
        </p:nvSpPr>
        <p:spPr bwMode="auto">
          <a:xfrm>
            <a:off x="4572000" y="34290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</a:t>
            </a:r>
            <a:r>
              <a:rPr lang="en-US" sz="2000" b="0">
                <a:solidFill>
                  <a:prstClr val="black"/>
                </a:solidFill>
              </a:rPr>
              <a:t>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into –20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13328" name="Text Box 54"/>
          <p:cNvSpPr txBox="1">
            <a:spLocks noChangeArrowheads="1"/>
          </p:cNvSpPr>
          <p:nvPr/>
        </p:nvSpPr>
        <p:spPr bwMode="auto">
          <a:xfrm>
            <a:off x="4572000" y="38100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</a:t>
            </a:r>
            <a:r>
              <a:rPr lang="en-US" sz="2000" b="0">
                <a:solidFill>
                  <a:prstClr val="black"/>
                </a:solidFill>
              </a:rPr>
              <a:t>-10 times 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+7.</a:t>
            </a:r>
          </a:p>
        </p:txBody>
      </p:sp>
      <p:sp>
        <p:nvSpPr>
          <p:cNvPr id="13329" name="Text Box 55"/>
          <p:cNvSpPr txBox="1">
            <a:spLocks noChangeArrowheads="1"/>
          </p:cNvSpPr>
          <p:nvPr/>
        </p:nvSpPr>
        <p:spPr bwMode="auto">
          <a:xfrm>
            <a:off x="4572000" y="41910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</a:t>
            </a:r>
            <a:r>
              <a:rPr lang="en-US" sz="2000" b="0">
                <a:solidFill>
                  <a:prstClr val="black"/>
                </a:solidFill>
              </a:rPr>
              <a:t>–20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–70 from –20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+8.</a:t>
            </a:r>
          </a:p>
        </p:txBody>
      </p:sp>
      <p:sp>
        <p:nvSpPr>
          <p:cNvPr id="13330" name="Text Box 56"/>
          <p:cNvSpPr txBox="1">
            <a:spLocks noChangeArrowheads="1"/>
          </p:cNvSpPr>
          <p:nvPr/>
        </p:nvSpPr>
        <p:spPr bwMode="auto">
          <a:xfrm>
            <a:off x="4572000" y="46482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0">
                <a:solidFill>
                  <a:prstClr val="black"/>
                </a:solidFill>
              </a:rPr>
              <a:t>Nothing to</a:t>
            </a:r>
            <a:r>
              <a:rPr lang="en-US" sz="2000">
                <a:solidFill>
                  <a:srgbClr val="C0504D"/>
                </a:solidFill>
              </a:rPr>
              <a:t> bring down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000">
              <a:solidFill>
                <a:srgbClr val="C0504D"/>
              </a:solidFill>
            </a:endParaRPr>
          </a:p>
        </p:txBody>
      </p:sp>
      <p:grpSp>
        <p:nvGrpSpPr>
          <p:cNvPr id="10" name="Group 57"/>
          <p:cNvGrpSpPr>
            <a:grpSpLocks/>
          </p:cNvGrpSpPr>
          <p:nvPr/>
        </p:nvGrpSpPr>
        <p:grpSpPr bwMode="auto">
          <a:xfrm>
            <a:off x="3200400" y="2819400"/>
            <a:ext cx="527050" cy="1066800"/>
            <a:chOff x="1968" y="1248"/>
            <a:chExt cx="332" cy="672"/>
          </a:xfrm>
        </p:grpSpPr>
        <p:grpSp>
          <p:nvGrpSpPr>
            <p:cNvPr id="17451" name="Group 58"/>
            <p:cNvGrpSpPr>
              <a:grpSpLocks/>
            </p:cNvGrpSpPr>
            <p:nvPr/>
          </p:nvGrpSpPr>
          <p:grpSpPr bwMode="auto">
            <a:xfrm>
              <a:off x="1968" y="1584"/>
              <a:ext cx="332" cy="336"/>
              <a:chOff x="672" y="2160"/>
              <a:chExt cx="332" cy="336"/>
            </a:xfrm>
          </p:grpSpPr>
          <p:sp>
            <p:nvSpPr>
              <p:cNvPr id="17453" name="Rectangle 59"/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1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endParaRPr lang="en-US" sz="35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7454" name="Rectangle 60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5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35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7452" name="Line 61"/>
            <p:cNvSpPr>
              <a:spLocks noChangeShapeType="1"/>
            </p:cNvSpPr>
            <p:nvPr/>
          </p:nvSpPr>
          <p:spPr bwMode="auto">
            <a:xfrm>
              <a:off x="2160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2" name="Group 62"/>
          <p:cNvGrpSpPr>
            <a:grpSpLocks/>
          </p:cNvGrpSpPr>
          <p:nvPr/>
        </p:nvGrpSpPr>
        <p:grpSpPr bwMode="auto">
          <a:xfrm>
            <a:off x="914400" y="5410200"/>
            <a:ext cx="7167563" cy="898525"/>
            <a:chOff x="240" y="3408"/>
            <a:chExt cx="4515" cy="566"/>
          </a:xfrm>
        </p:grpSpPr>
        <p:grpSp>
          <p:nvGrpSpPr>
            <p:cNvPr id="17432" name="Group 63"/>
            <p:cNvGrpSpPr>
              <a:grpSpLocks/>
            </p:cNvGrpSpPr>
            <p:nvPr/>
          </p:nvGrpSpPr>
          <p:grpSpPr bwMode="auto">
            <a:xfrm>
              <a:off x="2928" y="3408"/>
              <a:ext cx="1827" cy="566"/>
              <a:chOff x="3456" y="3360"/>
              <a:chExt cx="1827" cy="566"/>
            </a:xfrm>
          </p:grpSpPr>
          <p:sp>
            <p:nvSpPr>
              <p:cNvPr id="17434" name="Rectangle 64"/>
              <p:cNvSpPr>
                <a:spLocks noChangeArrowheads="1"/>
              </p:cNvSpPr>
              <p:nvPr/>
            </p:nvSpPr>
            <p:spPr bwMode="auto">
              <a:xfrm>
                <a:off x="4272" y="3456"/>
                <a:ext cx="136" cy="29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10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grpSp>
            <p:nvGrpSpPr>
              <p:cNvPr id="17435" name="Group 65"/>
              <p:cNvGrpSpPr>
                <a:grpSpLocks/>
              </p:cNvGrpSpPr>
              <p:nvPr/>
            </p:nvGrpSpPr>
            <p:grpSpPr bwMode="auto">
              <a:xfrm>
                <a:off x="4512" y="3360"/>
                <a:ext cx="771" cy="566"/>
                <a:chOff x="4512" y="3360"/>
                <a:chExt cx="771" cy="566"/>
              </a:xfrm>
            </p:grpSpPr>
            <p:sp>
              <p:nvSpPr>
                <p:cNvPr id="17443" name="Line 66"/>
                <p:cNvSpPr>
                  <a:spLocks noChangeShapeType="1"/>
                </p:cNvSpPr>
                <p:nvPr/>
              </p:nvSpPr>
              <p:spPr bwMode="auto">
                <a:xfrm>
                  <a:off x="4512" y="3648"/>
                  <a:ext cx="768" cy="0"/>
                </a:xfrm>
                <a:prstGeom prst="line">
                  <a:avLst/>
                </a:prstGeom>
                <a:noFill/>
                <a:ln w="158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3200" b="1">
                    <a:solidFill>
                      <a:srgbClr val="C0504D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4" name="Rectangle 67"/>
                <p:cNvSpPr>
                  <a:spLocks noChangeArrowheads="1"/>
                </p:cNvSpPr>
                <p:nvPr/>
              </p:nvSpPr>
              <p:spPr bwMode="auto">
                <a:xfrm>
                  <a:off x="5200" y="3628"/>
                  <a:ext cx="83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Times New Roman" pitchFamily="18" charset="0"/>
                    </a:rPr>
                    <a:t>)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5" name="Rectangle 68"/>
                <p:cNvSpPr>
                  <a:spLocks noChangeArrowheads="1"/>
                </p:cNvSpPr>
                <p:nvPr/>
              </p:nvSpPr>
              <p:spPr bwMode="auto">
                <a:xfrm>
                  <a:off x="5073" y="3628"/>
                  <a:ext cx="124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Times New Roman" pitchFamily="18" charset="0"/>
                    </a:rPr>
                    <a:t>7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6" name="Rectangle 69"/>
                <p:cNvSpPr>
                  <a:spLocks noChangeArrowheads="1"/>
                </p:cNvSpPr>
                <p:nvPr/>
              </p:nvSpPr>
              <p:spPr bwMode="auto">
                <a:xfrm>
                  <a:off x="4602" y="3628"/>
                  <a:ext cx="124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Times New Roman" pitchFamily="18" charset="0"/>
                    </a:rPr>
                    <a:t>2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7" name="Rectangle 70"/>
                <p:cNvSpPr>
                  <a:spLocks noChangeArrowheads="1"/>
                </p:cNvSpPr>
                <p:nvPr/>
              </p:nvSpPr>
              <p:spPr bwMode="auto">
                <a:xfrm>
                  <a:off x="4513" y="3628"/>
                  <a:ext cx="83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Times New Roman" pitchFamily="18" charset="0"/>
                    </a:rPr>
                    <a:t>(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8" name="Rectangle 71"/>
                <p:cNvSpPr>
                  <a:spLocks noChangeArrowheads="1"/>
                </p:cNvSpPr>
                <p:nvPr/>
              </p:nvSpPr>
              <p:spPr bwMode="auto">
                <a:xfrm>
                  <a:off x="4752" y="3360"/>
                  <a:ext cx="248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Times New Roman" pitchFamily="18" charset="0"/>
                    </a:rPr>
                    <a:t>78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49" name="Rectangle 72"/>
                <p:cNvSpPr>
                  <a:spLocks noChangeArrowheads="1"/>
                </p:cNvSpPr>
                <p:nvPr/>
              </p:nvSpPr>
              <p:spPr bwMode="auto">
                <a:xfrm>
                  <a:off x="4895" y="3600"/>
                  <a:ext cx="136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>
                      <a:solidFill>
                        <a:srgbClr val="000000"/>
                      </a:solidFill>
                      <a:latin typeface="Symbol" pitchFamily="18" charset="2"/>
                    </a:rPr>
                    <a:t>+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  <p:sp>
              <p:nvSpPr>
                <p:cNvPr id="17450" name="Rectangle 73"/>
                <p:cNvSpPr>
                  <a:spLocks noChangeArrowheads="1"/>
                </p:cNvSpPr>
                <p:nvPr/>
              </p:nvSpPr>
              <p:spPr bwMode="auto">
                <a:xfrm>
                  <a:off x="4741" y="3628"/>
                  <a:ext cx="110" cy="298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r>
                    <a:rPr lang="en-US" sz="3100" i="1">
                      <a:solidFill>
                        <a:srgbClr val="000000"/>
                      </a:solidFill>
                      <a:latin typeface="Times New Roman" pitchFamily="18" charset="0"/>
                    </a:rPr>
                    <a:t>x</a:t>
                  </a:r>
                  <a:endParaRPr lang="en-US" sz="2400">
                    <a:solidFill>
                      <a:prstClr val="black"/>
                    </a:solidFill>
                    <a:latin typeface="Times New Roman" pitchFamily="18" charset="0"/>
                  </a:endParaRPr>
                </a:p>
              </p:txBody>
            </p:sp>
          </p:grpSp>
          <p:grpSp>
            <p:nvGrpSpPr>
              <p:cNvPr id="17436" name="Group 74"/>
              <p:cNvGrpSpPr>
                <a:grpSpLocks/>
              </p:cNvGrpSpPr>
              <p:nvPr/>
            </p:nvGrpSpPr>
            <p:grpSpPr bwMode="auto">
              <a:xfrm>
                <a:off x="3456" y="3421"/>
                <a:ext cx="760" cy="371"/>
                <a:chOff x="391" y="3408"/>
                <a:chExt cx="760" cy="371"/>
              </a:xfrm>
            </p:grpSpPr>
            <p:grpSp>
              <p:nvGrpSpPr>
                <p:cNvPr id="17437" name="Group 75"/>
                <p:cNvGrpSpPr>
                  <a:grpSpLocks/>
                </p:cNvGrpSpPr>
                <p:nvPr/>
              </p:nvGrpSpPr>
              <p:grpSpPr bwMode="auto">
                <a:xfrm>
                  <a:off x="391" y="3443"/>
                  <a:ext cx="265" cy="326"/>
                  <a:chOff x="1488" y="528"/>
                  <a:chExt cx="265" cy="326"/>
                </a:xfrm>
              </p:grpSpPr>
              <p:sp>
                <p:nvSpPr>
                  <p:cNvPr id="17441" name="Rectangle 76"/>
                  <p:cNvSpPr>
                    <a:spLocks noChangeArrowheads="1"/>
                  </p:cNvSpPr>
                  <p:nvPr/>
                </p:nvSpPr>
                <p:spPr bwMode="auto">
                  <a:xfrm>
                    <a:off x="1632" y="528"/>
                    <a:ext cx="121" cy="3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3400" i="1" dirty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x</a:t>
                    </a:r>
                    <a:endParaRPr lang="en-US" sz="2400" dirty="0">
                      <a:solidFill>
                        <a:prstClr val="blac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42" name="Rectangle 77"/>
                  <p:cNvSpPr>
                    <a:spLocks noChangeArrowheads="1"/>
                  </p:cNvSpPr>
                  <p:nvPr/>
                </p:nvSpPr>
                <p:spPr bwMode="auto">
                  <a:xfrm>
                    <a:off x="1488" y="528"/>
                    <a:ext cx="136" cy="32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340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2</a:t>
                    </a:r>
                    <a:endParaRPr lang="en-US" sz="2400">
                      <a:solidFill>
                        <a:prstClr val="black"/>
                      </a:solidFill>
                      <a:latin typeface="Times New Roman" pitchFamily="18" charset="0"/>
                    </a:endParaRPr>
                  </a:p>
                </p:txBody>
              </p:sp>
            </p:grpSp>
            <p:grpSp>
              <p:nvGrpSpPr>
                <p:cNvPr id="17438" name="Group 78"/>
                <p:cNvGrpSpPr>
                  <a:grpSpLocks/>
                </p:cNvGrpSpPr>
                <p:nvPr/>
              </p:nvGrpSpPr>
              <p:grpSpPr bwMode="auto">
                <a:xfrm>
                  <a:off x="717" y="3408"/>
                  <a:ext cx="434" cy="371"/>
                  <a:chOff x="1910" y="301"/>
                  <a:chExt cx="434" cy="371"/>
                </a:xfrm>
              </p:grpSpPr>
              <p:sp>
                <p:nvSpPr>
                  <p:cNvPr id="17439" name="Rectangle 79"/>
                  <p:cNvSpPr>
                    <a:spLocks noChangeArrowheads="1"/>
                  </p:cNvSpPr>
                  <p:nvPr/>
                </p:nvSpPr>
                <p:spPr bwMode="auto">
                  <a:xfrm>
                    <a:off x="2064" y="336"/>
                    <a:ext cx="280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3500" dirty="0">
                        <a:solidFill>
                          <a:srgbClr val="000000"/>
                        </a:solidFill>
                        <a:latin typeface="Times New Roman" pitchFamily="18" charset="0"/>
                      </a:rPr>
                      <a:t>10</a:t>
                    </a:r>
                    <a:endParaRPr lang="en-US" sz="3500" dirty="0">
                      <a:solidFill>
                        <a:prstClr val="black"/>
                      </a:solidFill>
                      <a:latin typeface="Times New Roman" pitchFamily="18" charset="0"/>
                    </a:endParaRPr>
                  </a:p>
                </p:txBody>
              </p:sp>
              <p:sp>
                <p:nvSpPr>
                  <p:cNvPr id="17440" name="Rectangle 80"/>
                  <p:cNvSpPr>
                    <a:spLocks noChangeArrowheads="1"/>
                  </p:cNvSpPr>
                  <p:nvPr/>
                </p:nvSpPr>
                <p:spPr bwMode="auto">
                  <a:xfrm>
                    <a:off x="1910" y="301"/>
                    <a:ext cx="154" cy="336"/>
                  </a:xfrm>
                  <a:prstGeom prst="rect">
                    <a:avLst/>
                  </a:prstGeom>
                  <a:noFill/>
                  <a:ln>
                    <a:noFill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>
                        <a:solidFill>
                          <a:srgbClr val="000000"/>
                        </a:solidFill>
                        <a:miter lim="800000"/>
                        <a:headEnd/>
                        <a:tailEnd/>
                      </a14:hiddenLine>
                    </a:ext>
                  </a:extLst>
                </p:spPr>
                <p:txBody>
                  <a:bodyPr wrap="none" lIns="0" tIns="0" rIns="0" bIns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lang="en-US" sz="3500" dirty="0">
                        <a:solidFill>
                          <a:srgbClr val="000000"/>
                        </a:solidFill>
                        <a:latin typeface="Symbol" pitchFamily="18" charset="2"/>
                      </a:rPr>
                      <a:t>-</a:t>
                    </a:r>
                    <a:endParaRPr lang="en-US" sz="3500" dirty="0">
                      <a:solidFill>
                        <a:prstClr val="black"/>
                      </a:solidFill>
                      <a:latin typeface="Times New Roman" pitchFamily="18" charset="0"/>
                    </a:endParaRPr>
                  </a:p>
                </p:txBody>
              </p:sp>
            </p:grpSp>
          </p:grpSp>
        </p:grpSp>
        <p:sp>
          <p:nvSpPr>
            <p:cNvPr id="17433" name="Text Box 81"/>
            <p:cNvSpPr txBox="1">
              <a:spLocks noChangeArrowheads="1"/>
            </p:cNvSpPr>
            <p:nvPr/>
          </p:nvSpPr>
          <p:spPr bwMode="auto">
            <a:xfrm>
              <a:off x="240" y="3504"/>
              <a:ext cx="288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sz="2800" b="0">
                  <a:solidFill>
                    <a:prstClr val="black"/>
                  </a:solidFill>
                </a:rPr>
                <a:t>We write our final answer as</a:t>
              </a:r>
            </a:p>
          </p:txBody>
        </p:sp>
      </p:grpSp>
      <p:grpSp>
        <p:nvGrpSpPr>
          <p:cNvPr id="17429" name="Group 84"/>
          <p:cNvGrpSpPr>
            <a:grpSpLocks/>
          </p:cNvGrpSpPr>
          <p:nvPr/>
        </p:nvGrpSpPr>
        <p:grpSpPr bwMode="auto">
          <a:xfrm>
            <a:off x="304800" y="533400"/>
            <a:ext cx="1905000" cy="762000"/>
            <a:chOff x="192" y="240"/>
            <a:chExt cx="1200" cy="480"/>
          </a:xfrm>
        </p:grpSpPr>
        <p:sp>
          <p:nvSpPr>
            <p:cNvPr id="17430" name="Rectangle 85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7431" name="Text Box 86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253723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/>
      <p:bldP spid="13323" grpId="0"/>
      <p:bldP spid="13324" grpId="0"/>
      <p:bldP spid="13325" grpId="0"/>
      <p:bldP spid="13326" grpId="0"/>
      <p:bldP spid="13327" grpId="0"/>
      <p:bldP spid="13328" grpId="0"/>
      <p:bldP spid="13329" grpId="0"/>
      <p:bldP spid="13330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4" name="Group 2"/>
          <p:cNvGrpSpPr>
            <a:grpSpLocks/>
          </p:cNvGrpSpPr>
          <p:nvPr/>
        </p:nvGrpSpPr>
        <p:grpSpPr bwMode="auto">
          <a:xfrm>
            <a:off x="371475" y="2244725"/>
            <a:ext cx="3275013" cy="723900"/>
            <a:chOff x="186" y="886"/>
            <a:chExt cx="2063" cy="456"/>
          </a:xfrm>
        </p:grpSpPr>
        <p:sp>
          <p:nvSpPr>
            <p:cNvPr id="18475" name="Arc 3"/>
            <p:cNvSpPr>
              <a:spLocks/>
            </p:cNvSpPr>
            <p:nvPr/>
          </p:nvSpPr>
          <p:spPr bwMode="auto">
            <a:xfrm>
              <a:off x="498" y="887"/>
              <a:ext cx="434" cy="455"/>
            </a:xfrm>
            <a:custGeom>
              <a:avLst/>
              <a:gdLst>
                <a:gd name="T0" fmla="*/ 0 w 21600"/>
                <a:gd name="T1" fmla="*/ 0 h 22640"/>
                <a:gd name="T2" fmla="*/ 0 w 21600"/>
                <a:gd name="T3" fmla="*/ 0 h 22640"/>
                <a:gd name="T4" fmla="*/ 0 w 21600"/>
                <a:gd name="T5" fmla="*/ 0 h 22640"/>
                <a:gd name="T6" fmla="*/ 0 60000 65536"/>
                <a:gd name="T7" fmla="*/ 0 60000 65536"/>
                <a:gd name="T8" fmla="*/ 0 60000 65536"/>
                <a:gd name="T9" fmla="*/ 0 w 21600"/>
                <a:gd name="T10" fmla="*/ 0 h 22640"/>
                <a:gd name="T11" fmla="*/ 21600 w 21600"/>
                <a:gd name="T12" fmla="*/ 22640 h 2264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600" h="22640" fill="none" extrusionOk="0">
                  <a:moveTo>
                    <a:pt x="18378" y="-1"/>
                  </a:moveTo>
                  <a:cubicBezTo>
                    <a:pt x="20484" y="3410"/>
                    <a:pt x="21600" y="7340"/>
                    <a:pt x="21600" y="11349"/>
                  </a:cubicBezTo>
                  <a:cubicBezTo>
                    <a:pt x="21600" y="15334"/>
                    <a:pt x="20497" y="19242"/>
                    <a:pt x="18413" y="22639"/>
                  </a:cubicBezTo>
                </a:path>
                <a:path w="21600" h="22640" stroke="0" extrusionOk="0">
                  <a:moveTo>
                    <a:pt x="18378" y="-1"/>
                  </a:moveTo>
                  <a:cubicBezTo>
                    <a:pt x="20484" y="3410"/>
                    <a:pt x="21600" y="7340"/>
                    <a:pt x="21600" y="11349"/>
                  </a:cubicBezTo>
                  <a:cubicBezTo>
                    <a:pt x="21600" y="15334"/>
                    <a:pt x="20497" y="19242"/>
                    <a:pt x="18413" y="22639"/>
                  </a:cubicBezTo>
                  <a:lnTo>
                    <a:pt x="0" y="11349"/>
                  </a:lnTo>
                  <a:close/>
                </a:path>
              </a:pathLst>
            </a:cu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76" name="Line 4"/>
            <p:cNvSpPr>
              <a:spLocks noChangeShapeType="1"/>
            </p:cNvSpPr>
            <p:nvPr/>
          </p:nvSpPr>
          <p:spPr bwMode="auto">
            <a:xfrm>
              <a:off x="862" y="886"/>
              <a:ext cx="1387" cy="1"/>
            </a:xfrm>
            <a:prstGeom prst="line">
              <a:avLst/>
            </a:prstGeom>
            <a:noFill/>
            <a:ln w="17463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77" name="Rectangle 5"/>
            <p:cNvSpPr>
              <a:spLocks noChangeArrowheads="1"/>
            </p:cNvSpPr>
            <p:nvPr/>
          </p:nvSpPr>
          <p:spPr bwMode="auto">
            <a:xfrm>
              <a:off x="2106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8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78" name="Rectangle 6"/>
            <p:cNvSpPr>
              <a:spLocks noChangeArrowheads="1"/>
            </p:cNvSpPr>
            <p:nvPr/>
          </p:nvSpPr>
          <p:spPr bwMode="auto">
            <a:xfrm>
              <a:off x="1593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6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79" name="Rectangle 7"/>
            <p:cNvSpPr>
              <a:spLocks noChangeArrowheads="1"/>
            </p:cNvSpPr>
            <p:nvPr/>
          </p:nvSpPr>
          <p:spPr bwMode="auto">
            <a:xfrm>
              <a:off x="963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0" name="Rectangle 8"/>
            <p:cNvSpPr>
              <a:spLocks noChangeArrowheads="1"/>
            </p:cNvSpPr>
            <p:nvPr/>
          </p:nvSpPr>
          <p:spPr bwMode="auto">
            <a:xfrm>
              <a:off x="711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7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1" name="Rectangle 9"/>
            <p:cNvSpPr>
              <a:spLocks noChangeArrowheads="1"/>
            </p:cNvSpPr>
            <p:nvPr/>
          </p:nvSpPr>
          <p:spPr bwMode="auto">
            <a:xfrm>
              <a:off x="186" y="938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2" name="Rectangle 10"/>
            <p:cNvSpPr>
              <a:spLocks noChangeArrowheads="1"/>
            </p:cNvSpPr>
            <p:nvPr/>
          </p:nvSpPr>
          <p:spPr bwMode="auto">
            <a:xfrm>
              <a:off x="1249" y="916"/>
              <a:ext cx="80" cy="19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20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3" name="Rectangle 11"/>
            <p:cNvSpPr>
              <a:spLocks noChangeArrowheads="1"/>
            </p:cNvSpPr>
            <p:nvPr/>
          </p:nvSpPr>
          <p:spPr bwMode="auto">
            <a:xfrm>
              <a:off x="1916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4" name="Rectangle 12"/>
            <p:cNvSpPr>
              <a:spLocks noChangeArrowheads="1"/>
            </p:cNvSpPr>
            <p:nvPr/>
          </p:nvSpPr>
          <p:spPr bwMode="auto">
            <a:xfrm>
              <a:off x="1404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dirty="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2400" dirty="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5" name="Rectangle 13"/>
            <p:cNvSpPr>
              <a:spLocks noChangeArrowheads="1"/>
            </p:cNvSpPr>
            <p:nvPr/>
          </p:nvSpPr>
          <p:spPr bwMode="auto">
            <a:xfrm>
              <a:off x="513" y="907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6" name="Rectangle 14"/>
            <p:cNvSpPr>
              <a:spLocks noChangeArrowheads="1"/>
            </p:cNvSpPr>
            <p:nvPr/>
          </p:nvSpPr>
          <p:spPr bwMode="auto">
            <a:xfrm>
              <a:off x="1744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7" name="Rectangle 15"/>
            <p:cNvSpPr>
              <a:spLocks noChangeArrowheads="1"/>
            </p:cNvSpPr>
            <p:nvPr/>
          </p:nvSpPr>
          <p:spPr bwMode="auto">
            <a:xfrm>
              <a:off x="1109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88" name="Rectangle 16"/>
            <p:cNvSpPr>
              <a:spLocks noChangeArrowheads="1"/>
            </p:cNvSpPr>
            <p:nvPr/>
          </p:nvSpPr>
          <p:spPr bwMode="auto">
            <a:xfrm>
              <a:off x="341" y="938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35" name="Group 17"/>
          <p:cNvGrpSpPr>
            <a:grpSpLocks/>
          </p:cNvGrpSpPr>
          <p:nvPr/>
        </p:nvGrpSpPr>
        <p:grpSpPr bwMode="auto">
          <a:xfrm>
            <a:off x="2590800" y="1676400"/>
            <a:ext cx="420688" cy="517525"/>
            <a:chOff x="1488" y="528"/>
            <a:chExt cx="265" cy="326"/>
          </a:xfrm>
        </p:grpSpPr>
        <p:sp>
          <p:nvSpPr>
            <p:cNvPr id="18473" name="Rectangle 18"/>
            <p:cNvSpPr>
              <a:spLocks noChangeArrowheads="1"/>
            </p:cNvSpPr>
            <p:nvPr/>
          </p:nvSpPr>
          <p:spPr bwMode="auto">
            <a:xfrm>
              <a:off x="1632" y="528"/>
              <a:ext cx="121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74" name="Rectangle 19"/>
            <p:cNvSpPr>
              <a:spLocks noChangeArrowheads="1"/>
            </p:cNvSpPr>
            <p:nvPr/>
          </p:nvSpPr>
          <p:spPr bwMode="auto">
            <a:xfrm>
              <a:off x="1488" y="528"/>
              <a:ext cx="136" cy="3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4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36" name="Group 20"/>
          <p:cNvGrpSpPr>
            <a:grpSpLocks/>
          </p:cNvGrpSpPr>
          <p:nvPr/>
        </p:nvGrpSpPr>
        <p:grpSpPr bwMode="auto">
          <a:xfrm>
            <a:off x="1600200" y="2786063"/>
            <a:ext cx="1517650" cy="566737"/>
            <a:chOff x="240" y="2208"/>
            <a:chExt cx="956" cy="357"/>
          </a:xfrm>
        </p:grpSpPr>
        <p:sp>
          <p:nvSpPr>
            <p:cNvPr id="18467" name="Rectangle 21"/>
            <p:cNvSpPr>
              <a:spLocks noChangeArrowheads="1"/>
            </p:cNvSpPr>
            <p:nvPr/>
          </p:nvSpPr>
          <p:spPr bwMode="auto">
            <a:xfrm>
              <a:off x="1072" y="2212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8468" name="Rectangle 22"/>
            <p:cNvSpPr>
              <a:spLocks noChangeArrowheads="1"/>
            </p:cNvSpPr>
            <p:nvPr/>
          </p:nvSpPr>
          <p:spPr bwMode="auto">
            <a:xfrm>
              <a:off x="419" y="2229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8469" name="Rectangle 23"/>
            <p:cNvSpPr>
              <a:spLocks noChangeArrowheads="1"/>
            </p:cNvSpPr>
            <p:nvPr/>
          </p:nvSpPr>
          <p:spPr bwMode="auto">
            <a:xfrm>
              <a:off x="781" y="2208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14</a:t>
              </a:r>
            </a:p>
          </p:txBody>
        </p:sp>
        <p:sp>
          <p:nvSpPr>
            <p:cNvPr id="18470" name="Rectangle 24"/>
            <p:cNvSpPr>
              <a:spLocks noChangeArrowheads="1"/>
            </p:cNvSpPr>
            <p:nvPr/>
          </p:nvSpPr>
          <p:spPr bwMode="auto">
            <a:xfrm>
              <a:off x="240" y="2229"/>
              <a:ext cx="14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4</a:t>
              </a:r>
            </a:p>
          </p:txBody>
        </p:sp>
        <p:sp>
          <p:nvSpPr>
            <p:cNvPr id="18471" name="Rectangle 25"/>
            <p:cNvSpPr>
              <a:spLocks noChangeArrowheads="1"/>
            </p:cNvSpPr>
            <p:nvPr/>
          </p:nvSpPr>
          <p:spPr bwMode="auto">
            <a:xfrm>
              <a:off x="548" y="2208"/>
              <a:ext cx="76" cy="18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1900">
                  <a:solidFill>
                    <a:srgbClr val="000000"/>
                  </a:solidFill>
                  <a:latin typeface="Times New Roman" pitchFamily="18" charset="0"/>
                </a:rPr>
                <a:t>2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72" name="Rectangle 26"/>
            <p:cNvSpPr>
              <a:spLocks noChangeArrowheads="1"/>
            </p:cNvSpPr>
            <p:nvPr/>
          </p:nvSpPr>
          <p:spPr bwMode="auto">
            <a:xfrm>
              <a:off x="610" y="2208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+</a:t>
              </a:r>
            </a:p>
          </p:txBody>
        </p:sp>
      </p:grpSp>
      <p:grpSp>
        <p:nvGrpSpPr>
          <p:cNvPr id="18437" name="Group 27"/>
          <p:cNvGrpSpPr>
            <a:grpSpLocks/>
          </p:cNvGrpSpPr>
          <p:nvPr/>
        </p:nvGrpSpPr>
        <p:grpSpPr bwMode="auto">
          <a:xfrm>
            <a:off x="1371600" y="3048000"/>
            <a:ext cx="1905000" cy="228600"/>
            <a:chOff x="768" y="1440"/>
            <a:chExt cx="1200" cy="144"/>
          </a:xfrm>
        </p:grpSpPr>
        <p:sp>
          <p:nvSpPr>
            <p:cNvPr id="18464" name="Line 28"/>
            <p:cNvSpPr>
              <a:spLocks noChangeShapeType="1"/>
            </p:cNvSpPr>
            <p:nvPr/>
          </p:nvSpPr>
          <p:spPr bwMode="auto">
            <a:xfrm flipH="1">
              <a:off x="768" y="1440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65" name="Line 29"/>
            <p:cNvSpPr>
              <a:spLocks noChangeShapeType="1"/>
            </p:cNvSpPr>
            <p:nvPr/>
          </p:nvSpPr>
          <p:spPr bwMode="auto">
            <a:xfrm flipH="1">
              <a:off x="1344" y="1440"/>
              <a:ext cx="144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66" name="Line 30"/>
            <p:cNvSpPr>
              <a:spLocks noChangeShapeType="1"/>
            </p:cNvSpPr>
            <p:nvPr/>
          </p:nvSpPr>
          <p:spPr bwMode="auto">
            <a:xfrm>
              <a:off x="864" y="1584"/>
              <a:ext cx="110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38" name="Group 31"/>
          <p:cNvGrpSpPr>
            <a:grpSpLocks/>
          </p:cNvGrpSpPr>
          <p:nvPr/>
        </p:nvGrpSpPr>
        <p:grpSpPr bwMode="auto">
          <a:xfrm>
            <a:off x="2209800" y="3352800"/>
            <a:ext cx="900113" cy="534988"/>
            <a:chOff x="1477" y="1728"/>
            <a:chExt cx="567" cy="337"/>
          </a:xfrm>
        </p:grpSpPr>
        <p:sp>
          <p:nvSpPr>
            <p:cNvPr id="18461" name="Rectangle 32"/>
            <p:cNvSpPr>
              <a:spLocks noChangeArrowheads="1"/>
            </p:cNvSpPr>
            <p:nvPr/>
          </p:nvSpPr>
          <p:spPr bwMode="auto">
            <a:xfrm>
              <a:off x="1632" y="1729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62" name="Rectangle 33"/>
            <p:cNvSpPr>
              <a:spLocks noChangeArrowheads="1"/>
            </p:cNvSpPr>
            <p:nvPr/>
          </p:nvSpPr>
          <p:spPr bwMode="auto">
            <a:xfrm>
              <a:off x="1477" y="1728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63" name="Rectangle 34"/>
            <p:cNvSpPr>
              <a:spLocks noChangeArrowheads="1"/>
            </p:cNvSpPr>
            <p:nvPr/>
          </p:nvSpPr>
          <p:spPr bwMode="auto">
            <a:xfrm>
              <a:off x="1920" y="1729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39" name="Group 35"/>
          <p:cNvGrpSpPr>
            <a:grpSpLocks/>
          </p:cNvGrpSpPr>
          <p:nvPr/>
        </p:nvGrpSpPr>
        <p:grpSpPr bwMode="auto">
          <a:xfrm>
            <a:off x="3036888" y="1620838"/>
            <a:ext cx="760412" cy="588962"/>
            <a:chOff x="1865" y="301"/>
            <a:chExt cx="479" cy="371"/>
          </a:xfrm>
        </p:grpSpPr>
        <p:sp>
          <p:nvSpPr>
            <p:cNvPr id="18459" name="Rectangle 36"/>
            <p:cNvSpPr>
              <a:spLocks noChangeArrowheads="1"/>
            </p:cNvSpPr>
            <p:nvPr/>
          </p:nvSpPr>
          <p:spPr bwMode="auto">
            <a:xfrm>
              <a:off x="2064" y="336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10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60" name="Rectangle 37"/>
            <p:cNvSpPr>
              <a:spLocks noChangeArrowheads="1"/>
            </p:cNvSpPr>
            <p:nvPr/>
          </p:nvSpPr>
          <p:spPr bwMode="auto">
            <a:xfrm>
              <a:off x="1865" y="301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40" name="Group 38"/>
          <p:cNvGrpSpPr>
            <a:grpSpLocks/>
          </p:cNvGrpSpPr>
          <p:nvPr/>
        </p:nvGrpSpPr>
        <p:grpSpPr bwMode="auto">
          <a:xfrm>
            <a:off x="2133600" y="3810000"/>
            <a:ext cx="1757363" cy="534988"/>
            <a:chOff x="1296" y="1872"/>
            <a:chExt cx="1107" cy="337"/>
          </a:xfrm>
        </p:grpSpPr>
        <p:sp>
          <p:nvSpPr>
            <p:cNvPr id="18454" name="Rectangle 39"/>
            <p:cNvSpPr>
              <a:spLocks noChangeArrowheads="1"/>
            </p:cNvSpPr>
            <p:nvPr/>
          </p:nvSpPr>
          <p:spPr bwMode="auto">
            <a:xfrm>
              <a:off x="2123" y="1873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70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55" name="Rectangle 40"/>
            <p:cNvSpPr>
              <a:spLocks noChangeArrowheads="1"/>
            </p:cNvSpPr>
            <p:nvPr/>
          </p:nvSpPr>
          <p:spPr bwMode="auto">
            <a:xfrm>
              <a:off x="1451" y="1873"/>
              <a:ext cx="280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Times New Roman" pitchFamily="18" charset="0"/>
                </a:rPr>
                <a:t>20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56" name="Rectangle 41"/>
            <p:cNvSpPr>
              <a:spLocks noChangeArrowheads="1"/>
            </p:cNvSpPr>
            <p:nvPr/>
          </p:nvSpPr>
          <p:spPr bwMode="auto">
            <a:xfrm>
              <a:off x="1931" y="1872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57" name="Rectangle 42"/>
            <p:cNvSpPr>
              <a:spLocks noChangeArrowheads="1"/>
            </p:cNvSpPr>
            <p:nvPr/>
          </p:nvSpPr>
          <p:spPr bwMode="auto">
            <a:xfrm>
              <a:off x="1296" y="1872"/>
              <a:ext cx="15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18458" name="Rectangle 43"/>
            <p:cNvSpPr>
              <a:spLocks noChangeArrowheads="1"/>
            </p:cNvSpPr>
            <p:nvPr/>
          </p:nvSpPr>
          <p:spPr bwMode="auto">
            <a:xfrm>
              <a:off x="1739" y="1873"/>
              <a:ext cx="124" cy="33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35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35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8441" name="Group 44"/>
          <p:cNvGrpSpPr>
            <a:grpSpLocks/>
          </p:cNvGrpSpPr>
          <p:nvPr/>
        </p:nvGrpSpPr>
        <p:grpSpPr bwMode="auto">
          <a:xfrm>
            <a:off x="1981200" y="3962400"/>
            <a:ext cx="2133600" cy="381000"/>
            <a:chOff x="1200" y="1968"/>
            <a:chExt cx="1344" cy="240"/>
          </a:xfrm>
        </p:grpSpPr>
        <p:sp>
          <p:nvSpPr>
            <p:cNvPr id="18451" name="Line 45"/>
            <p:cNvSpPr>
              <a:spLocks noChangeShapeType="1"/>
            </p:cNvSpPr>
            <p:nvPr/>
          </p:nvSpPr>
          <p:spPr bwMode="auto">
            <a:xfrm>
              <a:off x="1392" y="196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52" name="Line 46"/>
            <p:cNvSpPr>
              <a:spLocks noChangeShapeType="1"/>
            </p:cNvSpPr>
            <p:nvPr/>
          </p:nvSpPr>
          <p:spPr bwMode="auto">
            <a:xfrm>
              <a:off x="2016" y="1968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8453" name="Line 47"/>
            <p:cNvSpPr>
              <a:spLocks noChangeShapeType="1"/>
            </p:cNvSpPr>
            <p:nvPr/>
          </p:nvSpPr>
          <p:spPr bwMode="auto">
            <a:xfrm>
              <a:off x="1200" y="2208"/>
              <a:ext cx="13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18442" name="Rectangle 48"/>
          <p:cNvSpPr>
            <a:spLocks noChangeArrowheads="1"/>
          </p:cNvSpPr>
          <p:nvPr/>
        </p:nvSpPr>
        <p:spPr bwMode="auto">
          <a:xfrm>
            <a:off x="3429000" y="4419600"/>
            <a:ext cx="4445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500">
                <a:solidFill>
                  <a:srgbClr val="000000"/>
                </a:solidFill>
                <a:latin typeface="Times New Roman" pitchFamily="18" charset="0"/>
              </a:rPr>
              <a:t>78</a:t>
            </a:r>
            <a:endParaRPr lang="en-US" sz="3500">
              <a:solidFill>
                <a:prstClr val="black"/>
              </a:solidFill>
              <a:latin typeface="Times New Roman" pitchFamily="18" charset="0"/>
            </a:endParaRPr>
          </a:p>
        </p:txBody>
      </p:sp>
      <p:grpSp>
        <p:nvGrpSpPr>
          <p:cNvPr id="18443" name="Group 57"/>
          <p:cNvGrpSpPr>
            <a:grpSpLocks/>
          </p:cNvGrpSpPr>
          <p:nvPr/>
        </p:nvGrpSpPr>
        <p:grpSpPr bwMode="auto">
          <a:xfrm>
            <a:off x="3200400" y="2819400"/>
            <a:ext cx="527050" cy="1066800"/>
            <a:chOff x="1968" y="1248"/>
            <a:chExt cx="332" cy="672"/>
          </a:xfrm>
        </p:grpSpPr>
        <p:grpSp>
          <p:nvGrpSpPr>
            <p:cNvPr id="18447" name="Group 58"/>
            <p:cNvGrpSpPr>
              <a:grpSpLocks/>
            </p:cNvGrpSpPr>
            <p:nvPr/>
          </p:nvGrpSpPr>
          <p:grpSpPr bwMode="auto">
            <a:xfrm>
              <a:off x="1968" y="1584"/>
              <a:ext cx="332" cy="336"/>
              <a:chOff x="672" y="2160"/>
              <a:chExt cx="332" cy="336"/>
            </a:xfrm>
          </p:grpSpPr>
          <p:sp>
            <p:nvSpPr>
              <p:cNvPr id="18449" name="Rectangle 59"/>
              <p:cNvSpPr>
                <a:spLocks noChangeArrowheads="1"/>
              </p:cNvSpPr>
              <p:nvPr/>
            </p:nvSpPr>
            <p:spPr bwMode="auto">
              <a:xfrm>
                <a:off x="864" y="2160"/>
                <a:ext cx="140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>
                    <a:solidFill>
                      <a:srgbClr val="000000"/>
                    </a:solidFill>
                    <a:latin typeface="Times New Roman" pitchFamily="18" charset="0"/>
                  </a:rPr>
                  <a:t>8</a:t>
                </a:r>
                <a:endParaRPr lang="en-US" sz="35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18450" name="Rectangle 60"/>
              <p:cNvSpPr>
                <a:spLocks noChangeArrowheads="1"/>
              </p:cNvSpPr>
              <p:nvPr/>
            </p:nvSpPr>
            <p:spPr bwMode="auto">
              <a:xfrm>
                <a:off x="672" y="2160"/>
                <a:ext cx="154" cy="336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3500" dirty="0">
                    <a:solidFill>
                      <a:srgbClr val="000000"/>
                    </a:solidFill>
                    <a:latin typeface="Symbol" pitchFamily="18" charset="2"/>
                  </a:rPr>
                  <a:t>+</a:t>
                </a:r>
                <a:endParaRPr lang="en-US" sz="3500" dirty="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18448" name="Line 61"/>
            <p:cNvSpPr>
              <a:spLocks noChangeShapeType="1"/>
            </p:cNvSpPr>
            <p:nvPr/>
          </p:nvSpPr>
          <p:spPr bwMode="auto">
            <a:xfrm>
              <a:off x="2160" y="1248"/>
              <a:ext cx="0" cy="33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85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4400" dirty="0">
                <a:solidFill>
                  <a:prstClr val="black"/>
                </a:solidFill>
                <a:ea typeface="+mj-ea"/>
                <a:cs typeface="+mj-cs"/>
              </a:rPr>
              <a:t>How do we check this answer?</a:t>
            </a:r>
          </a:p>
        </p:txBody>
      </p:sp>
      <p:sp>
        <p:nvSpPr>
          <p:cNvPr id="18445" name="TextBox 85"/>
          <p:cNvSpPr txBox="1">
            <a:spLocks noChangeArrowheads="1"/>
          </p:cNvSpPr>
          <p:nvPr/>
        </p:nvSpPr>
        <p:spPr bwMode="auto">
          <a:xfrm>
            <a:off x="5105400" y="2286000"/>
            <a:ext cx="3189288" cy="1570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504D"/>
                </a:solidFill>
              </a:rPr>
              <a:t>Final answer: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504D"/>
                </a:solidFill>
              </a:rPr>
              <a:t>2x – 10 + </a:t>
            </a:r>
            <a:r>
              <a:rPr lang="en-US" u="sng" dirty="0">
                <a:solidFill>
                  <a:srgbClr val="C0504D"/>
                </a:solidFill>
              </a:rPr>
              <a:t>   78   </a:t>
            </a:r>
            <a:r>
              <a:rPr lang="en-US" dirty="0">
                <a:solidFill>
                  <a:srgbClr val="C0504D"/>
                </a:solidFill>
              </a:rPr>
              <a:t>  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rgbClr val="C0504D"/>
                </a:solidFill>
              </a:rPr>
              <a:t>                </a:t>
            </a:r>
            <a:r>
              <a:rPr lang="en-US">
                <a:solidFill>
                  <a:srgbClr val="C0504D"/>
                </a:solidFill>
              </a:rPr>
              <a:t>2x + </a:t>
            </a:r>
            <a:r>
              <a:rPr lang="en-US" dirty="0">
                <a:solidFill>
                  <a:srgbClr val="C0504D"/>
                </a:solidFill>
              </a:rPr>
              <a:t>7</a:t>
            </a:r>
          </a:p>
        </p:txBody>
      </p:sp>
      <p:sp>
        <p:nvSpPr>
          <p:cNvPr id="87" name="TextBox 86"/>
          <p:cNvSpPr txBox="1">
            <a:spLocks noChangeArrowheads="1"/>
          </p:cNvSpPr>
          <p:nvPr/>
        </p:nvSpPr>
        <p:spPr bwMode="auto">
          <a:xfrm>
            <a:off x="457200" y="5181600"/>
            <a:ext cx="8845550" cy="2062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C0504D"/>
                </a:solidFill>
              </a:rPr>
              <a:t>How to check</a:t>
            </a:r>
            <a:r>
              <a:rPr lang="en-US">
                <a:solidFill>
                  <a:srgbClr val="C0504D"/>
                </a:solidFill>
              </a:rPr>
              <a:t>:  Calculate  (2x + 7)(2x – 10) + 78.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       If it comes out to 4x</a:t>
            </a:r>
            <a:r>
              <a:rPr lang="en-US" baseline="30000">
                <a:solidFill>
                  <a:srgbClr val="C0504D"/>
                </a:solidFill>
              </a:rPr>
              <a:t>2</a:t>
            </a:r>
            <a:r>
              <a:rPr lang="en-US">
                <a:solidFill>
                  <a:srgbClr val="C0504D"/>
                </a:solidFill>
              </a:rPr>
              <a:t> – 6x + 8,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                   then the answer is correct.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3092322805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rgbClr val="FF0000"/>
                </a:solidFill>
              </a:rPr>
              <a:t>Now you try it </a:t>
            </a:r>
            <a:br>
              <a:rPr lang="en-US"/>
            </a:br>
            <a:r>
              <a:rPr lang="en-US" sz="3600"/>
              <a:t>(And don’t forget to check your answer!)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endParaRPr lang="en-US" dirty="0"/>
          </a:p>
          <a:p>
            <a:pPr>
              <a:buFont typeface="Arial" pitchFamily="34" charset="0"/>
              <a:buNone/>
            </a:pPr>
            <a:r>
              <a:rPr lang="en-US" sz="4000" b="1" dirty="0">
                <a:solidFill>
                  <a:srgbClr val="0000FF"/>
                </a:solidFill>
              </a:rPr>
              <a:t>Divide  </a:t>
            </a:r>
            <a:r>
              <a:rPr lang="en-US" sz="4000" b="1" dirty="0">
                <a:solidFill>
                  <a:srgbClr val="FF0000"/>
                </a:solidFill>
              </a:rPr>
              <a:t>15x</a:t>
            </a:r>
            <a:r>
              <a:rPr lang="en-US" sz="4000" b="1" baseline="30000" dirty="0">
                <a:solidFill>
                  <a:srgbClr val="FF0000"/>
                </a:solidFill>
              </a:rPr>
              <a:t>2</a:t>
            </a:r>
            <a:r>
              <a:rPr lang="en-US" sz="4000" b="1" dirty="0">
                <a:solidFill>
                  <a:srgbClr val="FF0000"/>
                </a:solidFill>
              </a:rPr>
              <a:t> + 19x – 2  </a:t>
            </a:r>
            <a:r>
              <a:rPr lang="en-US" sz="4000" b="1" dirty="0">
                <a:solidFill>
                  <a:srgbClr val="0000FF"/>
                </a:solidFill>
              </a:rPr>
              <a:t>by  </a:t>
            </a:r>
            <a:r>
              <a:rPr lang="en-US" sz="4000" b="1" dirty="0">
                <a:solidFill>
                  <a:srgbClr val="FF0000"/>
                </a:solidFill>
              </a:rPr>
              <a:t>3x + 5             </a:t>
            </a:r>
            <a:r>
              <a:rPr lang="en-US" sz="4000" b="1" dirty="0">
                <a:solidFill>
                  <a:srgbClr val="0000FF"/>
                </a:solidFill>
              </a:rPr>
              <a:t>using long division</a:t>
            </a:r>
            <a:r>
              <a:rPr lang="en-US" sz="4000" dirty="0"/>
              <a:t>.</a:t>
            </a:r>
          </a:p>
          <a:p>
            <a:pPr>
              <a:buFont typeface="Arial" pitchFamily="34" charset="0"/>
              <a:buNone/>
            </a:pPr>
            <a:r>
              <a:rPr lang="en-US" sz="4000" b="1" dirty="0">
                <a:solidFill>
                  <a:srgbClr val="009900"/>
                </a:solidFill>
              </a:rPr>
              <a:t>Then check your answer.</a:t>
            </a:r>
          </a:p>
          <a:p>
            <a:pPr>
              <a:buFont typeface="Arial" pitchFamily="34" charset="0"/>
              <a:buNone/>
            </a:pPr>
            <a:endParaRPr lang="en-US" sz="1000" dirty="0"/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Do this in your notebook now. </a:t>
            </a:r>
          </a:p>
          <a:p>
            <a:pPr>
              <a:buFont typeface="Arial" pitchFamily="34" charset="0"/>
              <a:buNone/>
            </a:pPr>
            <a:endParaRPr lang="en-US" sz="1000" b="1" dirty="0">
              <a:solidFill>
                <a:srgbClr val="FF0000"/>
              </a:solidFill>
            </a:endParaRP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b="1" dirty="0"/>
              <a:t>Answer:  5x – 2 + </a:t>
            </a:r>
            <a:r>
              <a:rPr lang="en-US" b="1" u="sng" dirty="0"/>
              <a:t>    8   </a:t>
            </a:r>
            <a:r>
              <a:rPr lang="en-US" b="1" dirty="0"/>
              <a:t>           </a:t>
            </a:r>
            <a:r>
              <a:rPr lang="en-US" sz="800" dirty="0"/>
              <a:t>.</a:t>
            </a:r>
          </a:p>
          <a:p>
            <a:pPr>
              <a:spcBef>
                <a:spcPct val="0"/>
              </a:spcBef>
              <a:buFont typeface="Arial" pitchFamily="34" charset="0"/>
              <a:buNone/>
            </a:pPr>
            <a:r>
              <a:rPr lang="en-US" b="1" dirty="0"/>
              <a:t>                               3x + 5</a:t>
            </a:r>
          </a:p>
        </p:txBody>
      </p:sp>
    </p:spTree>
    <p:extLst>
      <p:ext uri="{BB962C8B-B14F-4D97-AF65-F5344CB8AC3E}">
        <p14:creationId xmlns:p14="http://schemas.microsoft.com/office/powerpoint/2010/main" val="15869090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9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533400"/>
            <a:ext cx="7772400" cy="762000"/>
          </a:xfrm>
        </p:spPr>
        <p:txBody>
          <a:bodyPr/>
          <a:lstStyle/>
          <a:p>
            <a:pPr eaLnBrk="1" hangingPunct="1"/>
            <a:r>
              <a:rPr lang="en-US" dirty="0">
                <a:latin typeface="Times New Roman" pitchFamily="18" charset="0"/>
              </a:rPr>
              <a:t>Section 5.6  Part 1</a:t>
            </a:r>
          </a:p>
        </p:txBody>
      </p:sp>
      <p:sp>
        <p:nvSpPr>
          <p:cNvPr id="1030" name="Rectangle 3"/>
          <p:cNvSpPr>
            <a:spLocks noGrp="1" noChangeArrowheads="1"/>
          </p:cNvSpPr>
          <p:nvPr>
            <p:ph idx="1"/>
          </p:nvPr>
        </p:nvSpPr>
        <p:spPr>
          <a:xfrm>
            <a:off x="685800" y="1752600"/>
            <a:ext cx="7772400" cy="1676400"/>
          </a:xfrm>
        </p:spPr>
        <p:txBody>
          <a:bodyPr/>
          <a:lstStyle/>
          <a:p>
            <a:pPr eaLnBrk="1" hangingPunct="1">
              <a:buFontTx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pitchFamily="18" charset="0"/>
              </a:rPr>
              <a:t>Dividing a polynomial by a </a:t>
            </a:r>
            <a:r>
              <a:rPr lang="en-US" sz="4800" b="1" i="1" dirty="0">
                <a:solidFill>
                  <a:srgbClr val="00B050"/>
                </a:solidFill>
                <a:latin typeface="Times New Roman" pitchFamily="18" charset="0"/>
              </a:rPr>
              <a:t>monomial:</a:t>
            </a:r>
          </a:p>
          <a:p>
            <a:pPr lvl="1" eaLnBrk="1" hangingPunct="1">
              <a:buFont typeface="Wingdings" pitchFamily="2" charset="2"/>
              <a:buNone/>
            </a:pPr>
            <a:r>
              <a:rPr lang="en-US" dirty="0">
                <a:solidFill>
                  <a:srgbClr val="000000"/>
                </a:solidFill>
                <a:latin typeface="Times New Roman" pitchFamily="18" charset="0"/>
              </a:rPr>
              <a:t>Divide each term of the polynomial separately by the monomial.</a:t>
            </a:r>
          </a:p>
        </p:txBody>
      </p:sp>
      <p:graphicFrame>
        <p:nvGraphicFramePr>
          <p:cNvPr id="1026" name="Object 4"/>
          <p:cNvGraphicFramePr>
            <a:graphicFrameLocks noChangeAspect="1"/>
          </p:cNvGraphicFramePr>
          <p:nvPr/>
        </p:nvGraphicFramePr>
        <p:xfrm>
          <a:off x="1600200" y="4648200"/>
          <a:ext cx="2514600" cy="965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Equation" r:id="rId3" imgW="1091880" imgH="419040" progId="Equation.3">
                  <p:embed/>
                </p:oleObj>
              </mc:Choice>
              <mc:Fallback>
                <p:oleObj name="Equation" r:id="rId3" imgW="1091880" imgH="419040" progId="Equation.3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648200"/>
                        <a:ext cx="2514600" cy="965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5"/>
          <p:cNvGraphicFramePr>
            <a:graphicFrameLocks noChangeAspect="1"/>
          </p:cNvGraphicFramePr>
          <p:nvPr/>
        </p:nvGraphicFramePr>
        <p:xfrm>
          <a:off x="4267200" y="4648200"/>
          <a:ext cx="2971800" cy="971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Equation" r:id="rId5" imgW="1282680" imgH="419040" progId="Equation.3">
                  <p:embed/>
                </p:oleObj>
              </mc:Choice>
              <mc:Fallback>
                <p:oleObj name="Equation" r:id="rId5" imgW="1282680" imgH="419040" progId="Equation.3">
                  <p:embed/>
                  <p:pic>
                    <p:nvPicPr>
                      <p:cNvPr id="1027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4648200"/>
                        <a:ext cx="2971800" cy="971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8" name="Object 6"/>
          <p:cNvGraphicFramePr>
            <a:graphicFrameLocks noChangeAspect="1"/>
          </p:cNvGraphicFramePr>
          <p:nvPr/>
        </p:nvGraphicFramePr>
        <p:xfrm>
          <a:off x="4267200" y="5715000"/>
          <a:ext cx="2286000" cy="909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Equation" r:id="rId7" imgW="990360" imgH="393480" progId="Equation.3">
                  <p:embed/>
                </p:oleObj>
              </mc:Choice>
              <mc:Fallback>
                <p:oleObj name="Equation" r:id="rId7" imgW="990360" imgH="393480" progId="Equation.3">
                  <p:embed/>
                  <p:pic>
                    <p:nvPicPr>
                      <p:cNvPr id="1028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67200" y="5715000"/>
                        <a:ext cx="2286000" cy="909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1" name="Group 7"/>
          <p:cNvGrpSpPr>
            <a:grpSpLocks/>
          </p:cNvGrpSpPr>
          <p:nvPr/>
        </p:nvGrpSpPr>
        <p:grpSpPr bwMode="auto">
          <a:xfrm>
            <a:off x="533400" y="3657600"/>
            <a:ext cx="1905000" cy="762000"/>
            <a:chOff x="192" y="240"/>
            <a:chExt cx="1200" cy="480"/>
          </a:xfrm>
        </p:grpSpPr>
        <p:sp>
          <p:nvSpPr>
            <p:cNvPr id="1032" name="Rectangle 8"/>
            <p:cNvSpPr>
              <a:spLocks noChangeArrowheads="1"/>
            </p:cNvSpPr>
            <p:nvPr/>
          </p:nvSpPr>
          <p:spPr bwMode="auto">
            <a:xfrm>
              <a:off x="192" y="240"/>
              <a:ext cx="1200" cy="48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1033" name="Text Box 9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3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 dirty="0">
                  <a:solidFill>
                    <a:prstClr val="white"/>
                  </a:solidFill>
                </a:rPr>
                <a:t>Example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81612419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Problem from today’s homework: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3124200" y="4572000"/>
                <a:ext cx="2971800" cy="790409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accent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200" b="1" u="sng" dirty="0">
                    <a:solidFill>
                      <a:srgbClr val="0000FF"/>
                    </a:solidFill>
                    <a:latin typeface="Times New Roman" pitchFamily="18" charset="0"/>
                  </a:rPr>
                  <a:t>.</a:t>
                </a:r>
              </a:p>
              <a:p>
                <a:pPr fontAlgn="base">
                  <a:lnSpc>
                    <a:spcPct val="80000"/>
                  </a:lnSpc>
                  <a:spcBef>
                    <a:spcPct val="0"/>
                  </a:spcBef>
                  <a:spcAft>
                    <a:spcPct val="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𝟑</m:t>
                      </m:r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𝒚</m:t>
                      </m:r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+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𝒚</m:t>
                          </m:r>
                        </m:num>
                        <m:den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𝒙</m:t>
                          </m:r>
                        </m:den>
                      </m:f>
                      <m:r>
                        <a:rPr lang="en-US" sz="2800" b="1" i="1" smtClean="0">
                          <a:solidFill>
                            <a:srgbClr val="0000FF"/>
                          </a:solidFill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𝟒</m:t>
                          </m:r>
                          <m:r>
                            <a:rPr lang="en-US" sz="2800" b="1" i="1" smtClean="0">
                              <a:solidFill>
                                <a:srgbClr val="0000FF"/>
                              </a:solidFill>
                              <a:latin typeface="Cambria Math"/>
                            </a:rPr>
                            <m:t>𝒚</m:t>
                          </m:r>
                        </m:num>
                        <m:den>
                          <m:sSup>
                            <m:sSupPr>
                              <m:ctrlPr>
                                <a:rPr lang="en-US" sz="2800" b="1" i="1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𝒙</m:t>
                              </m:r>
                            </m:e>
                            <m:sup>
                              <m:r>
                                <a:rPr lang="en-US" sz="2800" b="1" i="1" smtClean="0">
                                  <a:solidFill>
                                    <a:srgbClr val="0000FF"/>
                                  </a:solidFill>
                                  <a:latin typeface="Cambria Math"/>
                                </a:rPr>
                                <m:t>𝟐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sz="2800" b="1" dirty="0">
                  <a:solidFill>
                    <a:srgbClr val="0000FF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24200" y="4572000"/>
                <a:ext cx="2971800" cy="790409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  <a:ln>
                <a:solidFill>
                  <a:schemeClr val="accent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914400" y="1447800"/>
                <a:ext cx="6432851" cy="189231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Divide. Simplify your answer. Do not factor.</a:t>
                </a:r>
              </a:p>
              <a:p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/>
                            </a:rPr>
                            <m:t>12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+4</m:t>
                          </m:r>
                          <m:r>
                            <a:rPr lang="en-US" sz="2800" b="0" i="1" smtClean="0">
                              <a:latin typeface="Cambria Math"/>
                            </a:rPr>
                            <m:t>𝑥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−16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4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latin typeface="Cambria Math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1447800"/>
                <a:ext cx="6432851" cy="1892313"/>
              </a:xfrm>
              <a:prstGeom prst="rect">
                <a:avLst/>
              </a:prstGeom>
              <a:blipFill rotWithShape="1">
                <a:blip r:embed="rId3"/>
                <a:stretch>
                  <a:fillRect l="-1896" t="-2903" r="-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34069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idx="1"/>
          </p:nvPr>
        </p:nvSpPr>
        <p:spPr>
          <a:xfrm>
            <a:off x="0" y="152400"/>
            <a:ext cx="8839200" cy="3124200"/>
          </a:xfrm>
        </p:spPr>
        <p:txBody>
          <a:bodyPr/>
          <a:lstStyle/>
          <a:p>
            <a:pPr eaLnBrk="1" hangingPunct="1">
              <a:buFont typeface="Arial" pitchFamily="34" charset="0"/>
              <a:buNone/>
            </a:pPr>
            <a:r>
              <a:rPr lang="en-US" dirty="0">
                <a:latin typeface="Times New Roman" pitchFamily="18" charset="0"/>
              </a:rPr>
              <a:t>Dividing a polynomial by a polynomial other than a monomial uses a “</a:t>
            </a:r>
            <a:r>
              <a:rPr lang="en-US" b="1" dirty="0">
                <a:solidFill>
                  <a:srgbClr val="FF0000"/>
                </a:solidFill>
                <a:latin typeface="Times New Roman" pitchFamily="18" charset="0"/>
              </a:rPr>
              <a:t>long division</a:t>
            </a:r>
            <a:r>
              <a:rPr lang="en-US" dirty="0">
                <a:latin typeface="Times New Roman" pitchFamily="18" charset="0"/>
              </a:rPr>
              <a:t>” technique that is similar to the process known as long division in dividing two numbers. </a:t>
            </a:r>
          </a:p>
          <a:p>
            <a:pPr eaLnBrk="1" hangingPunct="1">
              <a:buFont typeface="Arial" pitchFamily="34" charset="0"/>
              <a:buNone/>
            </a:pPr>
            <a:r>
              <a:rPr lang="en-US" dirty="0">
                <a:latin typeface="Times New Roman" pitchFamily="18" charset="0"/>
              </a:rPr>
              <a:t>This process is reviewed in detail on the next slide, but first, try these two simpler examples in your notebook </a:t>
            </a:r>
            <a:r>
              <a:rPr lang="en-US" sz="2400" i="1" dirty="0">
                <a:solidFill>
                  <a:srgbClr val="FF0000"/>
                </a:solidFill>
                <a:latin typeface="Times New Roman" pitchFamily="18" charset="0"/>
              </a:rPr>
              <a:t>(use long division, not your calculator):</a:t>
            </a:r>
          </a:p>
          <a:p>
            <a:pPr eaLnBrk="1" hangingPunct="1">
              <a:buFont typeface="Arial" pitchFamily="34" charset="0"/>
              <a:buNone/>
            </a:pPr>
            <a:r>
              <a:rPr lang="en-US" sz="2000" dirty="0">
                <a:latin typeface="Times New Roman" pitchFamily="18" charset="0"/>
              </a:rPr>
              <a:t>  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b="1" dirty="0">
                <a:solidFill>
                  <a:srgbClr val="0000FF"/>
                </a:solidFill>
                <a:latin typeface="Times New Roman" pitchFamily="18" charset="0"/>
              </a:rPr>
              <a:t>1).  225 ÷ 9   (Answer: 25)</a:t>
            </a:r>
          </a:p>
          <a:p>
            <a:pPr eaLnBrk="1" hangingPunct="1">
              <a:buFontTx/>
              <a:buNone/>
            </a:pPr>
            <a:r>
              <a:rPr lang="en-US" dirty="0">
                <a:latin typeface="Times New Roman" pitchFamily="18" charset="0"/>
              </a:rPr>
              <a:t>			</a:t>
            </a:r>
            <a:r>
              <a:rPr lang="en-US" b="1" dirty="0">
                <a:solidFill>
                  <a:srgbClr val="009900"/>
                </a:solidFill>
                <a:latin typeface="Times New Roman" pitchFamily="18" charset="0"/>
              </a:rPr>
              <a:t>2).  232 ÷ 9   (Answer: 25 with a</a:t>
            </a:r>
          </a:p>
          <a:p>
            <a:pPr eaLnBrk="1" hangingPunct="1">
              <a:buFontTx/>
              <a:buNone/>
            </a:pPr>
            <a:r>
              <a:rPr lang="en-US" sz="800" b="1" dirty="0">
                <a:solidFill>
                  <a:srgbClr val="009900"/>
                </a:solidFill>
                <a:latin typeface="Times New Roman" pitchFamily="18" charset="0"/>
              </a:rPr>
              <a:t>..</a:t>
            </a:r>
            <a:r>
              <a:rPr lang="en-US" b="1" dirty="0">
                <a:solidFill>
                  <a:srgbClr val="009900"/>
                </a:solidFill>
                <a:latin typeface="Times New Roman" pitchFamily="18" charset="0"/>
              </a:rPr>
              <a:t>                               remainder of 7, or 25 + 7/9)</a:t>
            </a:r>
          </a:p>
          <a:p>
            <a:pPr eaLnBrk="1" hangingPunct="1">
              <a:buFontTx/>
              <a:buNone/>
            </a:pPr>
            <a:r>
              <a:rPr lang="en-US" sz="2400" b="1" i="1" dirty="0">
                <a:solidFill>
                  <a:srgbClr val="FF0000"/>
                </a:solidFill>
                <a:latin typeface="Times New Roman" pitchFamily="18" charset="0"/>
              </a:rPr>
              <a:t>Question: How can you check your answers on long division problems?  (A: Multiply answer times divisor, e.g. 25 * 9 = 225)</a:t>
            </a:r>
          </a:p>
        </p:txBody>
      </p:sp>
    </p:spTree>
    <p:extLst>
      <p:ext uri="{BB962C8B-B14F-4D97-AF65-F5344CB8AC3E}">
        <p14:creationId xmlns:p14="http://schemas.microsoft.com/office/powerpoint/2010/main" val="13175380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317500" y="1793875"/>
          <a:ext cx="2054225" cy="652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Microsoft Drawing 1.01" r:id="rId4" imgW="2054160" imgH="652320" progId="MSDraw.1.01">
                  <p:embed/>
                </p:oleObj>
              </mc:Choice>
              <mc:Fallback>
                <p:oleObj name="Microsoft Drawing 1.01" r:id="rId4" imgW="2054160" imgH="652320" progId="MSDraw.1.01">
                  <p:embed/>
                  <p:pic>
                    <p:nvPicPr>
                      <p:cNvPr id="205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7500" y="1793875"/>
                        <a:ext cx="2054225" cy="6524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3" name="Object 3"/>
          <p:cNvGraphicFramePr>
            <a:graphicFrameLocks noChangeAspect="1"/>
          </p:cNvGraphicFramePr>
          <p:nvPr/>
        </p:nvGraphicFramePr>
        <p:xfrm>
          <a:off x="1155700" y="1336675"/>
          <a:ext cx="787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Microsoft Drawing 1.01" r:id="rId6" imgW="787320" imgH="504720" progId="MSDraw.1.01">
                  <p:embed/>
                </p:oleObj>
              </mc:Choice>
              <mc:Fallback>
                <p:oleObj name="Microsoft Drawing 1.01" r:id="rId6" imgW="787320" imgH="504720" progId="MSDraw.1.01">
                  <p:embed/>
                  <p:pic>
                    <p:nvPicPr>
                      <p:cNvPr id="1382403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1336675"/>
                        <a:ext cx="787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4" name="Object 4"/>
          <p:cNvGraphicFramePr>
            <a:graphicFrameLocks noChangeAspect="1"/>
          </p:cNvGraphicFramePr>
          <p:nvPr/>
        </p:nvGraphicFramePr>
        <p:xfrm>
          <a:off x="927100" y="2327275"/>
          <a:ext cx="100647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Microsoft Drawing 1.01" r:id="rId8" imgW="1006560" imgH="504720" progId="MSDraw.1.01">
                  <p:embed/>
                </p:oleObj>
              </mc:Choice>
              <mc:Fallback>
                <p:oleObj name="Microsoft Drawing 1.01" r:id="rId8" imgW="1006560" imgH="504720" progId="MSDraw.1.01">
                  <p:embed/>
                  <p:pic>
                    <p:nvPicPr>
                      <p:cNvPr id="1382404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2327275"/>
                        <a:ext cx="100647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5" name="Object 5"/>
          <p:cNvGraphicFramePr>
            <a:graphicFrameLocks noChangeAspect="1"/>
          </p:cNvGraphicFramePr>
          <p:nvPr/>
        </p:nvGraphicFramePr>
        <p:xfrm>
          <a:off x="850900" y="2805113"/>
          <a:ext cx="1085850" cy="512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Microsoft Drawing 1.01" r:id="rId10" imgW="1085760" imgH="512640" progId="MSDraw.1.01">
                  <p:embed/>
                </p:oleObj>
              </mc:Choice>
              <mc:Fallback>
                <p:oleObj name="Microsoft Drawing 1.01" r:id="rId10" imgW="1085760" imgH="512640" progId="MSDraw.1.01">
                  <p:embed/>
                  <p:pic>
                    <p:nvPicPr>
                      <p:cNvPr id="1382405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2805113"/>
                        <a:ext cx="1085850" cy="512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6" name="Object 6"/>
          <p:cNvGraphicFramePr>
            <a:graphicFrameLocks noChangeAspect="1"/>
          </p:cNvGraphicFramePr>
          <p:nvPr/>
        </p:nvGraphicFramePr>
        <p:xfrm>
          <a:off x="1384300" y="1336675"/>
          <a:ext cx="7874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4" name="Microsoft Drawing 1.01" r:id="rId12" imgW="787320" imgH="504720" progId="MSDraw.1.01">
                  <p:embed/>
                </p:oleObj>
              </mc:Choice>
              <mc:Fallback>
                <p:oleObj name="Microsoft Drawing 1.01" r:id="rId12" imgW="787320" imgH="504720" progId="MSDraw.1.01">
                  <p:embed/>
                  <p:pic>
                    <p:nvPicPr>
                      <p:cNvPr id="13824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84300" y="1336675"/>
                        <a:ext cx="78740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07" name="Object 7"/>
          <p:cNvGraphicFramePr>
            <a:graphicFrameLocks noChangeAspect="1"/>
          </p:cNvGraphicFramePr>
          <p:nvPr/>
        </p:nvGraphicFramePr>
        <p:xfrm>
          <a:off x="927100" y="3317875"/>
          <a:ext cx="122555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5" name="Microsoft Drawing 1.01" r:id="rId14" imgW="1225440" imgH="504720" progId="MSDraw.1.01">
                  <p:embed/>
                </p:oleObj>
              </mc:Choice>
              <mc:Fallback>
                <p:oleObj name="Microsoft Drawing 1.01" r:id="rId14" imgW="1225440" imgH="504720" progId="MSDraw.1.01">
                  <p:embed/>
                  <p:pic>
                    <p:nvPicPr>
                      <p:cNvPr id="1382407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27100" y="3317875"/>
                        <a:ext cx="1225550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8"/>
          <p:cNvGrpSpPr>
            <a:grpSpLocks/>
          </p:cNvGrpSpPr>
          <p:nvPr/>
        </p:nvGrpSpPr>
        <p:grpSpPr bwMode="auto">
          <a:xfrm>
            <a:off x="1384300" y="2311400"/>
            <a:ext cx="787400" cy="1008063"/>
            <a:chOff x="1008" y="864"/>
            <a:chExt cx="496" cy="635"/>
          </a:xfrm>
        </p:grpSpPr>
        <p:graphicFrame>
          <p:nvGraphicFramePr>
            <p:cNvPr id="2062" name="Object 14"/>
            <p:cNvGraphicFramePr>
              <a:graphicFrameLocks noChangeAspect="1"/>
            </p:cNvGraphicFramePr>
            <p:nvPr/>
          </p:nvGraphicFramePr>
          <p:xfrm>
            <a:off x="1008" y="1181"/>
            <a:ext cx="496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6" name="Microsoft Drawing 1.01" r:id="rId16" imgW="787320" imgH="504720" progId="MSDraw.1.01">
                    <p:embed/>
                  </p:oleObj>
                </mc:Choice>
                <mc:Fallback>
                  <p:oleObj name="Microsoft Drawing 1.01" r:id="rId16" imgW="787320" imgH="504720" progId="MSDraw.1.01">
                    <p:embed/>
                    <p:pic>
                      <p:nvPicPr>
                        <p:cNvPr id="2062" name="Object 1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008" y="1181"/>
                          <a:ext cx="496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1" name="Line 10"/>
            <p:cNvSpPr>
              <a:spLocks noChangeShapeType="1"/>
            </p:cNvSpPr>
            <p:nvPr/>
          </p:nvSpPr>
          <p:spPr bwMode="auto">
            <a:xfrm>
              <a:off x="1056" y="864"/>
              <a:ext cx="0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382411" name="Object 8"/>
          <p:cNvGraphicFramePr>
            <a:graphicFrameLocks noChangeAspect="1"/>
          </p:cNvGraphicFramePr>
          <p:nvPr/>
        </p:nvGraphicFramePr>
        <p:xfrm>
          <a:off x="850900" y="3779838"/>
          <a:ext cx="1339850" cy="55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7" name="Microsoft Drawing 1.01" r:id="rId18" imgW="1339920" imgH="557280" progId="MSDraw.1.01">
                  <p:embed/>
                </p:oleObj>
              </mc:Choice>
              <mc:Fallback>
                <p:oleObj name="Microsoft Drawing 1.01" r:id="rId18" imgW="1339920" imgH="557280" progId="MSDraw.1.01">
                  <p:embed/>
                  <p:pic>
                    <p:nvPicPr>
                      <p:cNvPr id="1382411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50900" y="3779838"/>
                        <a:ext cx="1339850" cy="55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12" name="Object 9"/>
          <p:cNvGraphicFramePr>
            <a:graphicFrameLocks noChangeAspect="1"/>
          </p:cNvGraphicFramePr>
          <p:nvPr/>
        </p:nvGraphicFramePr>
        <p:xfrm>
          <a:off x="1612900" y="1336675"/>
          <a:ext cx="8096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8" name="Microsoft Drawing 1.01" r:id="rId20" imgW="809640" imgH="504720" progId="MSDraw.1.01">
                  <p:embed/>
                </p:oleObj>
              </mc:Choice>
              <mc:Fallback>
                <p:oleObj name="Microsoft Drawing 1.01" r:id="rId20" imgW="809640" imgH="504720" progId="MSDraw.1.01">
                  <p:embed/>
                  <p:pic>
                    <p:nvPicPr>
                      <p:cNvPr id="1382412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12900" y="1336675"/>
                        <a:ext cx="8096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13"/>
          <p:cNvGrpSpPr>
            <a:grpSpLocks/>
          </p:cNvGrpSpPr>
          <p:nvPr/>
        </p:nvGrpSpPr>
        <p:grpSpPr bwMode="auto">
          <a:xfrm>
            <a:off x="1612900" y="2311400"/>
            <a:ext cx="809625" cy="2028825"/>
            <a:chOff x="1152" y="864"/>
            <a:chExt cx="510" cy="1278"/>
          </a:xfrm>
        </p:grpSpPr>
        <p:graphicFrame>
          <p:nvGraphicFramePr>
            <p:cNvPr id="2061" name="Object 13"/>
            <p:cNvGraphicFramePr>
              <a:graphicFrameLocks noChangeAspect="1"/>
            </p:cNvGraphicFramePr>
            <p:nvPr/>
          </p:nvGraphicFramePr>
          <p:xfrm>
            <a:off x="1152" y="1824"/>
            <a:ext cx="510" cy="31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59" name="Microsoft Drawing 1.01" r:id="rId22" imgW="809640" imgH="504720" progId="MSDraw.1.01">
                    <p:embed/>
                  </p:oleObj>
                </mc:Choice>
                <mc:Fallback>
                  <p:oleObj name="Microsoft Drawing 1.01" r:id="rId22" imgW="809640" imgH="504720" progId="MSDraw.1.01">
                    <p:embed/>
                    <p:pic>
                      <p:nvPicPr>
                        <p:cNvPr id="2061" name="Object 13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3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1152" y="1824"/>
                          <a:ext cx="510" cy="31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080" name="Line 15"/>
            <p:cNvSpPr>
              <a:spLocks noChangeShapeType="1"/>
            </p:cNvSpPr>
            <p:nvPr/>
          </p:nvSpPr>
          <p:spPr bwMode="auto">
            <a:xfrm>
              <a:off x="1248" y="864"/>
              <a:ext cx="0" cy="9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1382416" name="Object 10"/>
          <p:cNvGraphicFramePr>
            <a:graphicFrameLocks noChangeAspect="1"/>
          </p:cNvGraphicFramePr>
          <p:nvPr/>
        </p:nvGraphicFramePr>
        <p:xfrm>
          <a:off x="1155700" y="4308475"/>
          <a:ext cx="1266825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0" name="Microsoft Drawing 1.01" r:id="rId24" imgW="1266840" imgH="504720" progId="MSDraw.1.01">
                  <p:embed/>
                </p:oleObj>
              </mc:Choice>
              <mc:Fallback>
                <p:oleObj name="Microsoft Drawing 1.01" r:id="rId24" imgW="1266840" imgH="504720" progId="MSDraw.1.01">
                  <p:embed/>
                  <p:pic>
                    <p:nvPicPr>
                      <p:cNvPr id="1382416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308475"/>
                        <a:ext cx="1266825" cy="5048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82417" name="Object 11"/>
          <p:cNvGraphicFramePr>
            <a:graphicFrameLocks noChangeAspect="1"/>
          </p:cNvGraphicFramePr>
          <p:nvPr/>
        </p:nvGraphicFramePr>
        <p:xfrm>
          <a:off x="1155700" y="4765675"/>
          <a:ext cx="1260475" cy="522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1" name="Microsoft Drawing 1.01" r:id="rId26" imgW="1260360" imgH="522360" progId="MSDraw.1.01">
                  <p:embed/>
                </p:oleObj>
              </mc:Choice>
              <mc:Fallback>
                <p:oleObj name="Microsoft Drawing 1.01" r:id="rId26" imgW="1260360" imgH="522360" progId="MSDraw.1.01">
                  <p:embed/>
                  <p:pic>
                    <p:nvPicPr>
                      <p:cNvPr id="1382417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55700" y="4765675"/>
                        <a:ext cx="1260475" cy="522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82418" name="Text Box 18"/>
          <p:cNvSpPr txBox="1">
            <a:spLocks noChangeArrowheads="1"/>
          </p:cNvSpPr>
          <p:nvPr/>
        </p:nvSpPr>
        <p:spPr bwMode="auto">
          <a:xfrm>
            <a:off x="2298700" y="133667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43 into 72.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19" name="Text Box 19"/>
          <p:cNvSpPr txBox="1">
            <a:spLocks noChangeArrowheads="1"/>
          </p:cNvSpPr>
          <p:nvPr/>
        </p:nvSpPr>
        <p:spPr bwMode="auto">
          <a:xfrm>
            <a:off x="2298700" y="1717675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1 times 43.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0" name="Text Box 20"/>
          <p:cNvSpPr txBox="1">
            <a:spLocks noChangeArrowheads="1"/>
          </p:cNvSpPr>
          <p:nvPr/>
        </p:nvSpPr>
        <p:spPr bwMode="auto">
          <a:xfrm>
            <a:off x="2298700" y="2098675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43 from 72.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1" name="Text Box 21"/>
          <p:cNvSpPr txBox="1">
            <a:spLocks noChangeArrowheads="1"/>
          </p:cNvSpPr>
          <p:nvPr/>
        </p:nvSpPr>
        <p:spPr bwMode="auto">
          <a:xfrm>
            <a:off x="2298700" y="2479675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504D"/>
                </a:solidFill>
              </a:rPr>
              <a:t>Bring down 5.</a:t>
            </a:r>
          </a:p>
        </p:txBody>
      </p:sp>
      <p:sp>
        <p:nvSpPr>
          <p:cNvPr id="1382422" name="Text Box 22"/>
          <p:cNvSpPr txBox="1">
            <a:spLocks noChangeArrowheads="1"/>
          </p:cNvSpPr>
          <p:nvPr/>
        </p:nvSpPr>
        <p:spPr bwMode="auto">
          <a:xfrm>
            <a:off x="2298700" y="2936875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43 into 295.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3" name="Text Box 23"/>
          <p:cNvSpPr txBox="1">
            <a:spLocks noChangeArrowheads="1"/>
          </p:cNvSpPr>
          <p:nvPr/>
        </p:nvSpPr>
        <p:spPr bwMode="auto">
          <a:xfrm>
            <a:off x="2298700" y="3317875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6 times 43.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4" name="Text Box 24"/>
          <p:cNvSpPr txBox="1">
            <a:spLocks noChangeArrowheads="1"/>
          </p:cNvSpPr>
          <p:nvPr/>
        </p:nvSpPr>
        <p:spPr bwMode="auto">
          <a:xfrm>
            <a:off x="2298700" y="3698875"/>
            <a:ext cx="37211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258 from 295.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5" name="Text Box 25"/>
          <p:cNvSpPr txBox="1">
            <a:spLocks noChangeArrowheads="1"/>
          </p:cNvSpPr>
          <p:nvPr/>
        </p:nvSpPr>
        <p:spPr bwMode="auto">
          <a:xfrm>
            <a:off x="2362200" y="40386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Bring down 6.</a:t>
            </a:r>
          </a:p>
        </p:txBody>
      </p:sp>
      <p:sp>
        <p:nvSpPr>
          <p:cNvPr id="1382426" name="Text Box 26"/>
          <p:cNvSpPr txBox="1">
            <a:spLocks noChangeArrowheads="1"/>
          </p:cNvSpPr>
          <p:nvPr/>
        </p:nvSpPr>
        <p:spPr bwMode="auto">
          <a:xfrm>
            <a:off x="2362200" y="44196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43 into 376.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7" name="Text Box 27"/>
          <p:cNvSpPr txBox="1">
            <a:spLocks noChangeArrowheads="1"/>
          </p:cNvSpPr>
          <p:nvPr/>
        </p:nvSpPr>
        <p:spPr bwMode="auto">
          <a:xfrm>
            <a:off x="2286000" y="4800600"/>
            <a:ext cx="2362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8 times 43.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8" name="Text Box 28"/>
          <p:cNvSpPr txBox="1">
            <a:spLocks noChangeArrowheads="1"/>
          </p:cNvSpPr>
          <p:nvPr/>
        </p:nvSpPr>
        <p:spPr bwMode="auto">
          <a:xfrm>
            <a:off x="2286000" y="5181600"/>
            <a:ext cx="2959100" cy="415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344 from 376.</a:t>
            </a:r>
            <a:endParaRPr lang="en-US">
              <a:solidFill>
                <a:srgbClr val="C0504D"/>
              </a:solidFill>
            </a:endParaRPr>
          </a:p>
        </p:txBody>
      </p:sp>
      <p:sp>
        <p:nvSpPr>
          <p:cNvPr id="1382429" name="Text Box 29"/>
          <p:cNvSpPr txBox="1">
            <a:spLocks noChangeArrowheads="1"/>
          </p:cNvSpPr>
          <p:nvPr/>
        </p:nvSpPr>
        <p:spPr bwMode="auto">
          <a:xfrm>
            <a:off x="2286000" y="5597525"/>
            <a:ext cx="4953000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C0504D"/>
                </a:solidFill>
              </a:rPr>
              <a:t>Nothing to bring down.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/>
                </a:solidFill>
              </a:rPr>
              <a:t>32</a:t>
            </a:r>
            <a:r>
              <a:rPr lang="en-US" sz="2000" dirty="0">
                <a:solidFill>
                  <a:srgbClr val="00CC00"/>
                </a:solidFill>
              </a:rPr>
              <a:t> is smaller than </a:t>
            </a:r>
            <a:r>
              <a:rPr lang="en-US" sz="2000" dirty="0">
                <a:solidFill>
                  <a:schemeClr val="tx1"/>
                </a:solidFill>
              </a:rPr>
              <a:t>43</a:t>
            </a:r>
            <a:r>
              <a:rPr lang="en-US" sz="2000" dirty="0">
                <a:solidFill>
                  <a:srgbClr val="00CC00"/>
                </a:solidFill>
              </a:rPr>
              <a:t>, so we are done.</a:t>
            </a:r>
          </a:p>
        </p:txBody>
      </p:sp>
      <p:sp>
        <p:nvSpPr>
          <p:cNvPr id="2079" name="Text Box 32"/>
          <p:cNvSpPr txBox="1">
            <a:spLocks noChangeArrowheads="1"/>
          </p:cNvSpPr>
          <p:nvPr/>
        </p:nvSpPr>
        <p:spPr bwMode="auto">
          <a:xfrm>
            <a:off x="1600200" y="6136059"/>
            <a:ext cx="6934200" cy="584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 dirty="0">
                <a:solidFill>
                  <a:srgbClr val="0000FF"/>
                </a:solidFill>
              </a:rPr>
              <a:t>We then write our result as </a:t>
            </a:r>
            <a:r>
              <a:rPr lang="en-US" dirty="0">
                <a:solidFill>
                  <a:prstClr val="black"/>
                </a:solidFill>
              </a:rPr>
              <a:t>168</a:t>
            </a:r>
          </a:p>
        </p:txBody>
      </p:sp>
      <p:sp>
        <p:nvSpPr>
          <p:cNvPr id="2078" name="Rectangle 33"/>
          <p:cNvSpPr>
            <a:spLocks noGrp="1" noChangeArrowheads="1"/>
          </p:cNvSpPr>
          <p:nvPr>
            <p:ph type="title"/>
          </p:nvPr>
        </p:nvSpPr>
        <p:spPr>
          <a:xfrm>
            <a:off x="0" y="214313"/>
            <a:ext cx="8686800" cy="700087"/>
          </a:xfrm>
          <a:noFill/>
        </p:spPr>
        <p:txBody>
          <a:bodyPr/>
          <a:lstStyle/>
          <a:p>
            <a:r>
              <a:rPr lang="en-US" u="sng">
                <a:solidFill>
                  <a:srgbClr val="FF0000"/>
                </a:solidFill>
              </a:rPr>
              <a:t>Example</a:t>
            </a:r>
            <a:r>
              <a:rPr lang="en-US">
                <a:solidFill>
                  <a:srgbClr val="FF0000"/>
                </a:solidFill>
              </a:rPr>
              <a:t>:</a:t>
            </a:r>
            <a:r>
              <a:rPr lang="en-US"/>
              <a:t> Long Division with integers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62800" y="5889912"/>
            <a:ext cx="49244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prstClr val="black"/>
                </a:solidFill>
                <a:latin typeface="Times New Roman" pitchFamily="18" charset="0"/>
              </a:rPr>
              <a:t>32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prstClr val="black"/>
                </a:solidFill>
                <a:latin typeface="Times New Roman" pitchFamily="18" charset="0"/>
              </a:rPr>
              <a:t>43</a:t>
            </a:r>
          </a:p>
        </p:txBody>
      </p:sp>
    </p:spTree>
    <p:extLst>
      <p:ext uri="{BB962C8B-B14F-4D97-AF65-F5344CB8AC3E}">
        <p14:creationId xmlns:p14="http://schemas.microsoft.com/office/powerpoint/2010/main" val="178828625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824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824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382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3824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824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82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3824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3824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3824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13824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 nodeType="clickPar">
                      <p:stCondLst>
                        <p:cond delay="indefinite"/>
                      </p:stCondLst>
                      <p:childTnLst>
                        <p:par>
                          <p:cTn id="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1382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382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 nodeType="clickPar">
                      <p:stCondLst>
                        <p:cond delay="indefinite"/>
                      </p:stCondLst>
                      <p:childTnLst>
                        <p:par>
                          <p:cTn id="6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1382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3824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 nodeType="clickPar">
                      <p:stCondLst>
                        <p:cond delay="indefinite"/>
                      </p:stCondLst>
                      <p:childTnLst>
                        <p:par>
                          <p:cTn id="7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 nodeType="clickPar">
                      <p:stCondLst>
                        <p:cond delay="indefinite"/>
                      </p:stCondLst>
                      <p:childTnLst>
                        <p:par>
                          <p:cTn id="8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824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 nodeType="clickPar">
                      <p:stCondLst>
                        <p:cond delay="indefinite"/>
                      </p:stCondLst>
                      <p:childTnLst>
                        <p:par>
                          <p:cTn id="8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13824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 nodeType="clickPar">
                      <p:stCondLst>
                        <p:cond delay="indefinite"/>
                      </p:stCondLst>
                      <p:childTnLst>
                        <p:par>
                          <p:cTn id="9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13824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 nodeType="clickPar">
                      <p:stCondLst>
                        <p:cond delay="indefinite"/>
                      </p:stCondLst>
                      <p:childTnLst>
                        <p:par>
                          <p:cTn id="9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500"/>
                                        <p:tgtEl>
                                          <p:spTgt spid="13824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 nodeType="clickPar">
                      <p:stCondLst>
                        <p:cond delay="indefinite"/>
                      </p:stCondLst>
                      <p:childTnLst>
                        <p:par>
                          <p:cTn id="10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500"/>
                                        <p:tgtEl>
                                          <p:spTgt spid="13824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 nodeType="clickPar">
                      <p:stCondLst>
                        <p:cond delay="indefinite"/>
                      </p:stCondLst>
                      <p:childTnLst>
                        <p:par>
                          <p:cTn id="10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13824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 nodeType="clickPar">
                      <p:stCondLst>
                        <p:cond delay="indefinite"/>
                      </p:stCondLst>
                      <p:childTnLst>
                        <p:par>
                          <p:cTn id="1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7" dur="500"/>
                                        <p:tgtEl>
                                          <p:spTgt spid="13824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2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2" dur="500"/>
                                        <p:tgtEl>
                                          <p:spTgt spid="13824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82418" grpId="0" build="p" autoUpdateAnimBg="0"/>
      <p:bldP spid="1382419" grpId="0" build="p" autoUpdateAnimBg="0"/>
      <p:bldP spid="1382420" grpId="0" build="p" autoUpdateAnimBg="0"/>
      <p:bldP spid="1382421" grpId="0" build="p" autoUpdateAnimBg="0"/>
      <p:bldP spid="1382422" grpId="0" build="p" autoUpdateAnimBg="0"/>
      <p:bldP spid="1382423" grpId="0" build="p" autoUpdateAnimBg="0"/>
      <p:bldP spid="1382424" grpId="0" build="p" autoUpdateAnimBg="0"/>
      <p:bldP spid="1382425" grpId="0" build="p" autoUpdateAnimBg="0"/>
      <p:bldP spid="1382426" grpId="0" build="p" autoUpdateAnimBg="0"/>
      <p:bldP spid="1382427" grpId="0" build="p" autoUpdateAnimBg="0"/>
      <p:bldP spid="1382428" grpId="0" build="p" autoUpdateAnimBg="0"/>
      <p:bldP spid="1382429" grpId="0" build="p" autoUpdateAnimBg="0"/>
      <p:bldP spid="2079" grpId="0"/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ext Box 2"/>
          <p:cNvSpPr txBox="1">
            <a:spLocks noChangeArrowheads="1"/>
          </p:cNvSpPr>
          <p:nvPr/>
        </p:nvSpPr>
        <p:spPr bwMode="auto">
          <a:xfrm>
            <a:off x="762000" y="762000"/>
            <a:ext cx="7620000" cy="5570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914400" indent="-4572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indent="-4572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As you can see from the previous example, there is a pattern in the long division technique.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>
                <a:solidFill>
                  <a:srgbClr val="000000"/>
                </a:solidFill>
              </a:rPr>
              <a:t>Divide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>
                <a:solidFill>
                  <a:srgbClr val="000000"/>
                </a:solidFill>
              </a:rPr>
              <a:t>Multiply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>
                <a:solidFill>
                  <a:srgbClr val="000000"/>
                </a:solidFill>
              </a:rPr>
              <a:t>Subtract</a:t>
            </a:r>
          </a:p>
          <a:p>
            <a:pPr lvl="1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>
                <a:solidFill>
                  <a:srgbClr val="000000"/>
                </a:solidFill>
              </a:rPr>
              <a:t>Bring down</a:t>
            </a: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  <a:buFont typeface="Arial" pitchFamily="34" charset="0"/>
              <a:buChar char="•"/>
            </a:pPr>
            <a:r>
              <a:rPr lang="en-US" sz="2800" b="0">
                <a:solidFill>
                  <a:srgbClr val="000000"/>
                </a:solidFill>
              </a:rPr>
              <a:t>Then repeat these steps until you can’t bring down or divide any longer.</a:t>
            </a:r>
          </a:p>
          <a:p>
            <a:pPr lvl="2" eaLnBrk="1" fontAlgn="base" hangingPunct="1">
              <a:spcBef>
                <a:spcPct val="0"/>
              </a:spcBef>
              <a:spcAft>
                <a:spcPct val="0"/>
              </a:spcAft>
            </a:pPr>
            <a:endParaRPr lang="en-US" sz="2800" b="0">
              <a:solidFill>
                <a:srgbClr val="000000"/>
              </a:solidFill>
            </a:endParaRP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b="0">
                <a:solidFill>
                  <a:srgbClr val="000000"/>
                </a:solidFill>
              </a:rPr>
              <a:t>We will incorporate this same repeated technique with dividing polynomials.</a:t>
            </a:r>
          </a:p>
        </p:txBody>
      </p:sp>
    </p:spTree>
    <p:extLst>
      <p:ext uri="{BB962C8B-B14F-4D97-AF65-F5344CB8AC3E}">
        <p14:creationId xmlns:p14="http://schemas.microsoft.com/office/powerpoint/2010/main" val="139353193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rgbClr val="FF0000"/>
                </a:solidFill>
              </a:rPr>
              <a:t>Now you try it </a:t>
            </a:r>
            <a:br>
              <a:rPr lang="en-US"/>
            </a:br>
            <a:r>
              <a:rPr lang="en-US" sz="3600"/>
              <a:t>(And don’t forget to check your answer!)</a:t>
            </a: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>
          <a:xfrm>
            <a:off x="514655" y="1684720"/>
            <a:ext cx="8229600" cy="4525963"/>
          </a:xfrm>
        </p:spPr>
        <p:txBody>
          <a:bodyPr/>
          <a:lstStyle/>
          <a:p>
            <a:pPr>
              <a:buFont typeface="Arial" pitchFamily="34" charset="0"/>
              <a:buNone/>
            </a:pPr>
            <a:endParaRPr lang="en-US" dirty="0"/>
          </a:p>
          <a:p>
            <a:pPr>
              <a:buFont typeface="Arial" pitchFamily="34" charset="0"/>
              <a:buNone/>
            </a:pPr>
            <a:r>
              <a:rPr lang="en-US" sz="4000" b="1" dirty="0">
                <a:solidFill>
                  <a:srgbClr val="0000FF"/>
                </a:solidFill>
              </a:rPr>
              <a:t>Divide 3473 by 6 using long division</a:t>
            </a:r>
            <a:r>
              <a:rPr lang="en-US" sz="4000" dirty="0"/>
              <a:t>.</a:t>
            </a:r>
          </a:p>
          <a:p>
            <a:pPr>
              <a:buFont typeface="Arial" pitchFamily="34" charset="0"/>
              <a:buNone/>
            </a:pPr>
            <a:r>
              <a:rPr lang="en-US" sz="4000" b="1" dirty="0">
                <a:solidFill>
                  <a:srgbClr val="009900"/>
                </a:solidFill>
              </a:rPr>
              <a:t>Then check your answer.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Do this in your notebook now, and make sure you ask if you have questions about any step. This will be crucial to your understanding of long division of polynomials.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1060938" y="5715000"/>
            <a:ext cx="23855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3200" b="1" dirty="0">
                <a:solidFill>
                  <a:srgbClr val="000000"/>
                </a:solidFill>
                <a:latin typeface="Times New Roman" pitchFamily="18" charset="0"/>
              </a:rPr>
              <a:t>Answer: 578</a:t>
            </a:r>
            <a:endParaRPr lang="en-US" sz="2400" b="1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35923" y="5745337"/>
            <a:ext cx="169277" cy="9602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000000"/>
                </a:solidFill>
                <a:latin typeface="Times New Roman" pitchFamily="18" charset="0"/>
              </a:rPr>
              <a:t>5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00"/>
                </a:solidFill>
                <a:latin typeface="Times New Roman" pitchFamily="18" charset="0"/>
              </a:rPr>
              <a:t>6</a:t>
            </a:r>
          </a:p>
          <a:p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62400" y="5766375"/>
            <a:ext cx="515076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(Can also be written as  </a:t>
            </a:r>
            <a:r>
              <a:rPr lang="en-US" sz="2800" b="1" i="1" dirty="0">
                <a:solidFill>
                  <a:srgbClr val="0000FF"/>
                </a:solidFill>
                <a:latin typeface="Times New Roman" pitchFamily="18" charset="0"/>
              </a:rPr>
              <a:t>578 +     </a:t>
            </a:r>
            <a:r>
              <a:rPr lang="en-US" sz="2800" i="1" dirty="0">
                <a:solidFill>
                  <a:srgbClr val="000000"/>
                </a:solidFill>
                <a:latin typeface="Times New Roman" pitchFamily="18" charset="0"/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458200" y="5791200"/>
            <a:ext cx="338554" cy="9602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u="sng" dirty="0">
                <a:solidFill>
                  <a:srgbClr val="0000FF"/>
                </a:solidFill>
                <a:latin typeface="Times New Roman" pitchFamily="18" charset="0"/>
              </a:rPr>
              <a:t>5</a:t>
            </a:r>
          </a:p>
          <a:p>
            <a:pPr fontAlgn="base">
              <a:lnSpc>
                <a:spcPct val="8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dirty="0">
                <a:solidFill>
                  <a:srgbClr val="0000FF"/>
                </a:solidFill>
                <a:latin typeface="Times New Roman" pitchFamily="18" charset="0"/>
              </a:rPr>
              <a:t>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6177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74" name="Object 2"/>
          <p:cNvGraphicFramePr>
            <a:graphicFrameLocks noChangeAspect="1"/>
          </p:cNvGraphicFramePr>
          <p:nvPr/>
        </p:nvGraphicFramePr>
        <p:xfrm>
          <a:off x="152400" y="2209800"/>
          <a:ext cx="4724400" cy="11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4" name="Equation" r:id="rId3" imgW="1409400" imgH="330120" progId="Equation.3">
                  <p:embed/>
                </p:oleObj>
              </mc:Choice>
              <mc:Fallback>
                <p:oleObj name="Equation" r:id="rId3" imgW="1409400" imgH="330120" progId="Equation.3">
                  <p:embed/>
                  <p:pic>
                    <p:nvPicPr>
                      <p:cNvPr id="3074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2400" y="2209800"/>
                        <a:ext cx="4724400" cy="11080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3"/>
          <p:cNvGraphicFramePr>
            <a:graphicFrameLocks noChangeAspect="1"/>
          </p:cNvGraphicFramePr>
          <p:nvPr/>
        </p:nvGraphicFramePr>
        <p:xfrm>
          <a:off x="3200400" y="1676400"/>
          <a:ext cx="711200" cy="622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Equation" r:id="rId5" imgW="203040" imgH="177480" progId="Equation.3">
                  <p:embed/>
                </p:oleObj>
              </mc:Choice>
              <mc:Fallback>
                <p:oleObj name="Equation" r:id="rId5" imgW="203040" imgH="177480" progId="Equation.3">
                  <p:embed/>
                  <p:pic>
                    <p:nvPicPr>
                      <p:cNvPr id="307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76400"/>
                        <a:ext cx="711200" cy="622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6" name="Object 4"/>
          <p:cNvGraphicFramePr>
            <a:graphicFrameLocks noChangeAspect="1"/>
          </p:cNvGraphicFramePr>
          <p:nvPr/>
        </p:nvGraphicFramePr>
        <p:xfrm>
          <a:off x="1600200" y="2971800"/>
          <a:ext cx="2362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Equation" r:id="rId7" imgW="698400" imgH="203040" progId="Equation.3">
                  <p:embed/>
                </p:oleObj>
              </mc:Choice>
              <mc:Fallback>
                <p:oleObj name="Equation" r:id="rId7" imgW="698400" imgH="203040" progId="Equation.3">
                  <p:embed/>
                  <p:pic>
                    <p:nvPicPr>
                      <p:cNvPr id="307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2971800"/>
                        <a:ext cx="2362200" cy="6873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5"/>
          <p:cNvGrpSpPr>
            <a:grpSpLocks/>
          </p:cNvGrpSpPr>
          <p:nvPr/>
        </p:nvGrpSpPr>
        <p:grpSpPr bwMode="auto">
          <a:xfrm>
            <a:off x="1295400" y="3200400"/>
            <a:ext cx="2590800" cy="457200"/>
            <a:chOff x="720" y="2976"/>
            <a:chExt cx="1632" cy="288"/>
          </a:xfrm>
        </p:grpSpPr>
        <p:sp>
          <p:nvSpPr>
            <p:cNvPr id="3106" name="Line 6"/>
            <p:cNvSpPr>
              <a:spLocks noChangeShapeType="1"/>
            </p:cNvSpPr>
            <p:nvPr/>
          </p:nvSpPr>
          <p:spPr bwMode="auto">
            <a:xfrm>
              <a:off x="720" y="297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107" name="Line 7"/>
            <p:cNvSpPr>
              <a:spLocks noChangeShapeType="1"/>
            </p:cNvSpPr>
            <p:nvPr/>
          </p:nvSpPr>
          <p:spPr bwMode="auto">
            <a:xfrm>
              <a:off x="1632" y="2976"/>
              <a:ext cx="192" cy="0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108" name="Line 8"/>
            <p:cNvSpPr>
              <a:spLocks noChangeShapeType="1"/>
            </p:cNvSpPr>
            <p:nvPr/>
          </p:nvSpPr>
          <p:spPr bwMode="auto">
            <a:xfrm>
              <a:off x="912" y="3264"/>
              <a:ext cx="1440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2819400" y="3733800"/>
            <a:ext cx="1063625" cy="609600"/>
            <a:chOff x="480" y="3072"/>
            <a:chExt cx="670" cy="384"/>
          </a:xfrm>
        </p:grpSpPr>
        <p:sp>
          <p:nvSpPr>
            <p:cNvPr id="3103" name="Rectangle 10"/>
            <p:cNvSpPr>
              <a:spLocks noChangeArrowheads="1"/>
            </p:cNvSpPr>
            <p:nvPr/>
          </p:nvSpPr>
          <p:spPr bwMode="auto">
            <a:xfrm>
              <a:off x="672" y="3072"/>
              <a:ext cx="321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>
                  <a:solidFill>
                    <a:srgbClr val="000000"/>
                  </a:solidFill>
                  <a:latin typeface="Times New Roman" pitchFamily="18" charset="0"/>
                </a:rPr>
                <a:t>35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04" name="Rectangle 11"/>
            <p:cNvSpPr>
              <a:spLocks noChangeArrowheads="1"/>
            </p:cNvSpPr>
            <p:nvPr/>
          </p:nvSpPr>
          <p:spPr bwMode="auto">
            <a:xfrm>
              <a:off x="480" y="3072"/>
              <a:ext cx="177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>
                  <a:solidFill>
                    <a:srgbClr val="000000"/>
                  </a:solidFill>
                  <a:latin typeface="Symbol" pitchFamily="18" charset="2"/>
                </a:rPr>
                <a:t>-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  <p:sp>
          <p:nvSpPr>
            <p:cNvPr id="3105" name="Rectangle 12"/>
            <p:cNvSpPr>
              <a:spLocks noChangeArrowheads="1"/>
            </p:cNvSpPr>
            <p:nvPr/>
          </p:nvSpPr>
          <p:spPr bwMode="auto">
            <a:xfrm>
              <a:off x="1008" y="3072"/>
              <a:ext cx="142" cy="38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sz="4000" i="1">
                  <a:solidFill>
                    <a:srgbClr val="000000"/>
                  </a:solidFill>
                  <a:latin typeface="Times New Roman" pitchFamily="18" charset="0"/>
                </a:rPr>
                <a:t>x</a:t>
              </a:r>
              <a:endParaRPr lang="en-US" sz="2400">
                <a:solidFill>
                  <a:prstClr val="black"/>
                </a:solidFill>
                <a:latin typeface="Times New Roman" pitchFamily="18" charset="0"/>
              </a:endParaRPr>
            </a:p>
          </p:txBody>
        </p:sp>
      </p:grpSp>
      <p:graphicFrame>
        <p:nvGraphicFramePr>
          <p:cNvPr id="3077" name="Object 13"/>
          <p:cNvGraphicFramePr>
            <a:graphicFrameLocks noChangeAspect="1"/>
          </p:cNvGraphicFramePr>
          <p:nvPr/>
        </p:nvGraphicFramePr>
        <p:xfrm>
          <a:off x="3886200" y="1676400"/>
          <a:ext cx="762000" cy="593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Equation" r:id="rId9" imgW="228600" imgH="177480" progId="Equation.3">
                  <p:embed/>
                </p:oleObj>
              </mc:Choice>
              <mc:Fallback>
                <p:oleObj name="Equation" r:id="rId9" imgW="228600" imgH="177480" progId="Equation.3">
                  <p:embed/>
                  <p:pic>
                    <p:nvPicPr>
                      <p:cNvPr id="3077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86200" y="1676400"/>
                        <a:ext cx="762000" cy="593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8" name="Object 14"/>
          <p:cNvGraphicFramePr>
            <a:graphicFrameLocks noChangeAspect="1"/>
          </p:cNvGraphicFramePr>
          <p:nvPr/>
        </p:nvGraphicFramePr>
        <p:xfrm>
          <a:off x="2667000" y="4343400"/>
          <a:ext cx="2166938" cy="59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8" name="Equation" r:id="rId11" imgW="647640" imgH="177480" progId="Equation.3">
                  <p:embed/>
                </p:oleObj>
              </mc:Choice>
              <mc:Fallback>
                <p:oleObj name="Equation" r:id="rId11" imgW="647640" imgH="177480" progId="Equation.3">
                  <p:embed/>
                  <p:pic>
                    <p:nvPicPr>
                      <p:cNvPr id="3078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343400"/>
                        <a:ext cx="2166938" cy="59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" name="Group 15"/>
          <p:cNvGrpSpPr>
            <a:grpSpLocks/>
          </p:cNvGrpSpPr>
          <p:nvPr/>
        </p:nvGrpSpPr>
        <p:grpSpPr bwMode="auto">
          <a:xfrm>
            <a:off x="2667000" y="4495800"/>
            <a:ext cx="2133600" cy="457200"/>
            <a:chOff x="1680" y="2832"/>
            <a:chExt cx="1344" cy="288"/>
          </a:xfrm>
        </p:grpSpPr>
        <p:sp>
          <p:nvSpPr>
            <p:cNvPr id="3100" name="Line 16"/>
            <p:cNvSpPr>
              <a:spLocks noChangeShapeType="1"/>
            </p:cNvSpPr>
            <p:nvPr/>
          </p:nvSpPr>
          <p:spPr bwMode="auto">
            <a:xfrm>
              <a:off x="1824" y="283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101" name="Line 17"/>
            <p:cNvSpPr>
              <a:spLocks noChangeShapeType="1"/>
            </p:cNvSpPr>
            <p:nvPr/>
          </p:nvSpPr>
          <p:spPr bwMode="auto">
            <a:xfrm>
              <a:off x="2592" y="2832"/>
              <a:ext cx="0" cy="192"/>
            </a:xfrm>
            <a:prstGeom prst="line">
              <a:avLst/>
            </a:prstGeom>
            <a:noFill/>
            <a:ln w="38100">
              <a:solidFill>
                <a:schemeClr val="accent2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102" name="Line 18"/>
            <p:cNvSpPr>
              <a:spLocks noChangeShapeType="1"/>
            </p:cNvSpPr>
            <p:nvPr/>
          </p:nvSpPr>
          <p:spPr bwMode="auto">
            <a:xfrm>
              <a:off x="1680" y="3120"/>
              <a:ext cx="1344" cy="0"/>
            </a:xfrm>
            <a:prstGeom prst="line">
              <a:avLst/>
            </a:prstGeom>
            <a:noFill/>
            <a:ln w="15875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3082" name="Text Box 19"/>
          <p:cNvSpPr txBox="1">
            <a:spLocks noChangeArrowheads="1"/>
          </p:cNvSpPr>
          <p:nvPr/>
        </p:nvSpPr>
        <p:spPr bwMode="auto">
          <a:xfrm>
            <a:off x="4953000" y="1752600"/>
            <a:ext cx="2514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</a:t>
            </a:r>
            <a:r>
              <a:rPr lang="en-US" sz="2000" b="0">
                <a:solidFill>
                  <a:prstClr val="black"/>
                </a:solidFill>
              </a:rPr>
              <a:t>7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into 28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3083" name="Text Box 20"/>
          <p:cNvSpPr txBox="1">
            <a:spLocks noChangeArrowheads="1"/>
          </p:cNvSpPr>
          <p:nvPr/>
        </p:nvSpPr>
        <p:spPr bwMode="auto">
          <a:xfrm>
            <a:off x="4953000" y="2133600"/>
            <a:ext cx="3048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</a:t>
            </a:r>
            <a:r>
              <a:rPr lang="en-US" sz="2000" b="0">
                <a:solidFill>
                  <a:prstClr val="black"/>
                </a:solidFill>
              </a:rPr>
              <a:t>4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times 7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+3.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3084" name="Text Box 21"/>
          <p:cNvSpPr txBox="1">
            <a:spLocks noChangeArrowheads="1"/>
          </p:cNvSpPr>
          <p:nvPr/>
        </p:nvSpPr>
        <p:spPr bwMode="auto">
          <a:xfrm>
            <a:off x="4953000" y="2514600"/>
            <a:ext cx="4038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</a:t>
            </a:r>
            <a:r>
              <a:rPr lang="en-US" sz="2000" b="0">
                <a:solidFill>
                  <a:prstClr val="black"/>
                </a:solidFill>
              </a:rPr>
              <a:t>28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 + 12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from 28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 baseline="30000">
                <a:solidFill>
                  <a:prstClr val="black"/>
                </a:solidFill>
              </a:rPr>
              <a:t>2</a:t>
            </a:r>
            <a:r>
              <a:rPr lang="en-US" sz="2000" b="0">
                <a:solidFill>
                  <a:prstClr val="black"/>
                </a:solidFill>
              </a:rPr>
              <a:t> – 23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400" b="0">
              <a:solidFill>
                <a:srgbClr val="C0504D"/>
              </a:solidFill>
            </a:endParaRPr>
          </a:p>
        </p:txBody>
      </p:sp>
      <p:sp>
        <p:nvSpPr>
          <p:cNvPr id="3085" name="Text Box 22"/>
          <p:cNvSpPr txBox="1">
            <a:spLocks noChangeArrowheads="1"/>
          </p:cNvSpPr>
          <p:nvPr/>
        </p:nvSpPr>
        <p:spPr bwMode="auto">
          <a:xfrm>
            <a:off x="4953000" y="2895600"/>
            <a:ext cx="2133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Bring down </a:t>
            </a:r>
            <a:r>
              <a:rPr lang="en-US" sz="2000" b="0">
                <a:solidFill>
                  <a:prstClr val="black"/>
                </a:solidFill>
              </a:rPr>
              <a:t>-15.</a:t>
            </a:r>
            <a:endParaRPr lang="en-US" sz="2000">
              <a:solidFill>
                <a:srgbClr val="C0504D"/>
              </a:solidFill>
            </a:endParaRPr>
          </a:p>
        </p:txBody>
      </p:sp>
      <p:sp>
        <p:nvSpPr>
          <p:cNvPr id="3086" name="Text Box 23"/>
          <p:cNvSpPr txBox="1">
            <a:spLocks noChangeArrowheads="1"/>
          </p:cNvSpPr>
          <p:nvPr/>
        </p:nvSpPr>
        <p:spPr bwMode="auto">
          <a:xfrm>
            <a:off x="4953000" y="3352800"/>
            <a:ext cx="2286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Divide </a:t>
            </a:r>
            <a:r>
              <a:rPr lang="en-US" sz="2000" b="0">
                <a:solidFill>
                  <a:prstClr val="black"/>
                </a:solidFill>
              </a:rPr>
              <a:t>7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 into –35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.</a:t>
            </a:r>
          </a:p>
        </p:txBody>
      </p:sp>
      <p:sp>
        <p:nvSpPr>
          <p:cNvPr id="3087" name="Text Box 24"/>
          <p:cNvSpPr txBox="1">
            <a:spLocks noChangeArrowheads="1"/>
          </p:cNvSpPr>
          <p:nvPr/>
        </p:nvSpPr>
        <p:spPr bwMode="auto">
          <a:xfrm>
            <a:off x="4953000" y="3733800"/>
            <a:ext cx="32766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Multiply </a:t>
            </a:r>
            <a:r>
              <a:rPr lang="en-US" sz="2000" b="0">
                <a:solidFill>
                  <a:prstClr val="black"/>
                </a:solidFill>
              </a:rPr>
              <a:t>-5 times 7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+3.</a:t>
            </a:r>
          </a:p>
        </p:txBody>
      </p:sp>
      <p:sp>
        <p:nvSpPr>
          <p:cNvPr id="3088" name="Text Box 25"/>
          <p:cNvSpPr txBox="1">
            <a:spLocks noChangeArrowheads="1"/>
          </p:cNvSpPr>
          <p:nvPr/>
        </p:nvSpPr>
        <p:spPr bwMode="auto">
          <a:xfrm>
            <a:off x="4953000" y="4114800"/>
            <a:ext cx="38100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>
                <a:solidFill>
                  <a:srgbClr val="C0504D"/>
                </a:solidFill>
              </a:rPr>
              <a:t>Subtract </a:t>
            </a:r>
            <a:r>
              <a:rPr lang="en-US" sz="2000" b="0">
                <a:solidFill>
                  <a:prstClr val="black"/>
                </a:solidFill>
              </a:rPr>
              <a:t>–35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–15 from –35</a:t>
            </a:r>
            <a:r>
              <a:rPr lang="en-US" sz="2000" b="0" i="1">
                <a:solidFill>
                  <a:prstClr val="black"/>
                </a:solidFill>
              </a:rPr>
              <a:t>x</a:t>
            </a:r>
            <a:r>
              <a:rPr lang="en-US" sz="2000" b="0">
                <a:solidFill>
                  <a:prstClr val="black"/>
                </a:solidFill>
              </a:rPr>
              <a:t>–15.</a:t>
            </a:r>
          </a:p>
        </p:txBody>
      </p:sp>
      <p:sp>
        <p:nvSpPr>
          <p:cNvPr id="3089" name="Text Box 26"/>
          <p:cNvSpPr txBox="1">
            <a:spLocks noChangeArrowheads="1"/>
          </p:cNvSpPr>
          <p:nvPr/>
        </p:nvSpPr>
        <p:spPr bwMode="auto">
          <a:xfrm>
            <a:off x="4953000" y="4572000"/>
            <a:ext cx="27432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sz="2000" b="0">
                <a:solidFill>
                  <a:prstClr val="black"/>
                </a:solidFill>
              </a:rPr>
              <a:t>Nothing to</a:t>
            </a:r>
            <a:r>
              <a:rPr lang="en-US" sz="2000">
                <a:solidFill>
                  <a:srgbClr val="C0504D"/>
                </a:solidFill>
              </a:rPr>
              <a:t> bring down</a:t>
            </a:r>
            <a:r>
              <a:rPr lang="en-US" sz="2000" b="0">
                <a:solidFill>
                  <a:prstClr val="black"/>
                </a:solidFill>
              </a:rPr>
              <a:t>.</a:t>
            </a:r>
            <a:endParaRPr lang="en-US" sz="2000">
              <a:solidFill>
                <a:srgbClr val="C0504D"/>
              </a:solidFill>
            </a:endParaRPr>
          </a:p>
        </p:txBody>
      </p:sp>
      <p:grpSp>
        <p:nvGrpSpPr>
          <p:cNvPr id="5" name="Group 27"/>
          <p:cNvGrpSpPr>
            <a:grpSpLocks/>
          </p:cNvGrpSpPr>
          <p:nvPr/>
        </p:nvGrpSpPr>
        <p:grpSpPr bwMode="auto">
          <a:xfrm>
            <a:off x="3962400" y="2971800"/>
            <a:ext cx="819150" cy="1371600"/>
            <a:chOff x="2496" y="1344"/>
            <a:chExt cx="516" cy="864"/>
          </a:xfrm>
        </p:grpSpPr>
        <p:grpSp>
          <p:nvGrpSpPr>
            <p:cNvPr id="3096" name="Group 28"/>
            <p:cNvGrpSpPr>
              <a:grpSpLocks/>
            </p:cNvGrpSpPr>
            <p:nvPr/>
          </p:nvGrpSpPr>
          <p:grpSpPr bwMode="auto">
            <a:xfrm>
              <a:off x="2496" y="1787"/>
              <a:ext cx="516" cy="421"/>
              <a:chOff x="3350" y="3092"/>
              <a:chExt cx="516" cy="421"/>
            </a:xfrm>
          </p:grpSpPr>
          <p:sp>
            <p:nvSpPr>
              <p:cNvPr id="3098" name="Rectangle 29"/>
              <p:cNvSpPr>
                <a:spLocks noChangeArrowheads="1"/>
              </p:cNvSpPr>
              <p:nvPr/>
            </p:nvSpPr>
            <p:spPr bwMode="auto">
              <a:xfrm>
                <a:off x="3546" y="3129"/>
                <a:ext cx="320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000">
                    <a:solidFill>
                      <a:srgbClr val="000000"/>
                    </a:solidFill>
                    <a:latin typeface="Times New Roman" pitchFamily="18" charset="0"/>
                  </a:rPr>
                  <a:t>15</a:t>
                </a: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  <p:sp>
            <p:nvSpPr>
              <p:cNvPr id="3099" name="Rectangle 30"/>
              <p:cNvSpPr>
                <a:spLocks noChangeArrowheads="1"/>
              </p:cNvSpPr>
              <p:nvPr/>
            </p:nvSpPr>
            <p:spPr bwMode="auto">
              <a:xfrm>
                <a:off x="3350" y="3092"/>
                <a:ext cx="176" cy="3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lang="en-US" sz="4000">
                    <a:solidFill>
                      <a:srgbClr val="000000"/>
                    </a:solidFill>
                    <a:latin typeface="Symbol" pitchFamily="18" charset="2"/>
                  </a:rPr>
                  <a:t>-</a:t>
                </a:r>
                <a:endParaRPr lang="en-US" sz="2400">
                  <a:solidFill>
                    <a:prstClr val="black"/>
                  </a:solidFill>
                  <a:latin typeface="Times New Roman" pitchFamily="18" charset="0"/>
                </a:endParaRPr>
              </a:p>
            </p:txBody>
          </p:sp>
        </p:grpSp>
        <p:sp>
          <p:nvSpPr>
            <p:cNvPr id="3097" name="Line 31"/>
            <p:cNvSpPr>
              <a:spLocks noChangeShapeType="1"/>
            </p:cNvSpPr>
            <p:nvPr/>
          </p:nvSpPr>
          <p:spPr bwMode="auto">
            <a:xfrm>
              <a:off x="2832" y="1344"/>
              <a:ext cx="0" cy="52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</p:grpSp>
      <p:sp>
        <p:nvSpPr>
          <p:cNvPr id="3091" name="Text Box 32"/>
          <p:cNvSpPr txBox="1">
            <a:spLocks noChangeArrowheads="1"/>
          </p:cNvSpPr>
          <p:nvPr/>
        </p:nvSpPr>
        <p:spPr bwMode="auto">
          <a:xfrm>
            <a:off x="228600" y="5105400"/>
            <a:ext cx="4267200" cy="5794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50000"/>
              </a:spcBef>
              <a:spcAft>
                <a:spcPct val="0"/>
              </a:spcAft>
            </a:pPr>
            <a:r>
              <a:rPr lang="en-US">
                <a:solidFill>
                  <a:srgbClr val="FF0000"/>
                </a:solidFill>
              </a:rPr>
              <a:t>So our answer is 4</a:t>
            </a:r>
            <a:r>
              <a:rPr lang="en-US" i="1">
                <a:solidFill>
                  <a:srgbClr val="FF0000"/>
                </a:solidFill>
              </a:rPr>
              <a:t>x</a:t>
            </a:r>
            <a:r>
              <a:rPr lang="en-US">
                <a:solidFill>
                  <a:srgbClr val="FF0000"/>
                </a:solidFill>
              </a:rPr>
              <a:t> – 5.</a:t>
            </a:r>
          </a:p>
        </p:txBody>
      </p:sp>
      <p:grpSp>
        <p:nvGrpSpPr>
          <p:cNvPr id="3092" name="Group 33"/>
          <p:cNvGrpSpPr>
            <a:grpSpLocks/>
          </p:cNvGrpSpPr>
          <p:nvPr/>
        </p:nvGrpSpPr>
        <p:grpSpPr bwMode="auto">
          <a:xfrm>
            <a:off x="304800" y="304800"/>
            <a:ext cx="5943600" cy="762000"/>
            <a:chOff x="192" y="240"/>
            <a:chExt cx="1215" cy="1036"/>
          </a:xfrm>
        </p:grpSpPr>
        <p:sp>
          <p:nvSpPr>
            <p:cNvPr id="3094" name="Rectangle 34"/>
            <p:cNvSpPr>
              <a:spLocks noChangeArrowheads="1"/>
            </p:cNvSpPr>
            <p:nvPr/>
          </p:nvSpPr>
          <p:spPr bwMode="auto">
            <a:xfrm>
              <a:off x="192" y="240"/>
              <a:ext cx="1215" cy="1036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endParaRPr lang="en-US" sz="3200" b="1">
                <a:solidFill>
                  <a:srgbClr val="C0504D"/>
                </a:solidFill>
                <a:latin typeface="Times New Roman" pitchFamily="18" charset="0"/>
              </a:endParaRPr>
            </a:p>
          </p:txBody>
        </p:sp>
        <p:sp>
          <p:nvSpPr>
            <p:cNvPr id="3095" name="Text Box 35"/>
            <p:cNvSpPr txBox="1">
              <a:spLocks noChangeArrowheads="1"/>
            </p:cNvSpPr>
            <p:nvPr/>
          </p:nvSpPr>
          <p:spPr bwMode="auto">
            <a:xfrm>
              <a:off x="240" y="288"/>
              <a:ext cx="1100" cy="86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1pPr>
              <a:lvl2pPr marL="742950" indent="-28575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2pPr>
              <a:lvl3pPr marL="11430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3pPr>
              <a:lvl4pPr marL="16002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4pPr>
              <a:lvl5pPr marL="2057400" indent="-228600" eaLnBrk="0" hangingPunct="0"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3200" b="1">
                  <a:solidFill>
                    <a:schemeClr val="accent2"/>
                  </a:solidFill>
                  <a:latin typeface="Times New Roman" pitchFamily="18" charset="0"/>
                </a:defRPr>
              </a:lvl9pPr>
            </a:lstStyle>
            <a:p>
              <a:pPr eaLnBrk="1" fontAlgn="base" hangingPunct="1">
                <a:spcBef>
                  <a:spcPct val="50000"/>
                </a:spcBef>
                <a:spcAft>
                  <a:spcPct val="0"/>
                </a:spcAft>
              </a:pPr>
              <a:r>
                <a:rPr lang="en-US">
                  <a:solidFill>
                    <a:prstClr val="white"/>
                  </a:solidFill>
                </a:rPr>
                <a:t>Example with polynomials:</a:t>
              </a:r>
            </a:p>
          </p:txBody>
        </p:sp>
      </p:grpSp>
      <p:sp>
        <p:nvSpPr>
          <p:cNvPr id="36" name="TextBox 35"/>
          <p:cNvSpPr txBox="1">
            <a:spLocks noChangeArrowheads="1"/>
          </p:cNvSpPr>
          <p:nvPr/>
        </p:nvSpPr>
        <p:spPr bwMode="auto">
          <a:xfrm>
            <a:off x="304800" y="5791200"/>
            <a:ext cx="8534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3200" b="1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3200" b="1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 u="sng">
                <a:solidFill>
                  <a:srgbClr val="C0504D"/>
                </a:solidFill>
              </a:rPr>
              <a:t>Check</a:t>
            </a:r>
            <a:r>
              <a:rPr lang="en-US">
                <a:solidFill>
                  <a:srgbClr val="C0504D"/>
                </a:solidFill>
              </a:rPr>
              <a:t>:  Multiply (7x + 3)(4x – 5) </a:t>
            </a:r>
          </a:p>
          <a:p>
            <a:pPr eaLnBrk="1" fontAlgn="base" hangingPunct="1">
              <a:spcBef>
                <a:spcPct val="0"/>
              </a:spcBef>
              <a:spcAft>
                <a:spcPct val="0"/>
              </a:spcAft>
            </a:pPr>
            <a:r>
              <a:rPr lang="en-US">
                <a:solidFill>
                  <a:srgbClr val="C0504D"/>
                </a:solidFill>
              </a:rPr>
              <a:t>              and see if you get 28x</a:t>
            </a:r>
            <a:r>
              <a:rPr lang="en-US" baseline="30000">
                <a:solidFill>
                  <a:srgbClr val="C0504D"/>
                </a:solidFill>
              </a:rPr>
              <a:t>2</a:t>
            </a:r>
            <a:r>
              <a:rPr lang="en-US">
                <a:solidFill>
                  <a:srgbClr val="C0504D"/>
                </a:solidFill>
              </a:rPr>
              <a:t> – 23x  - 15. </a:t>
            </a:r>
          </a:p>
        </p:txBody>
      </p:sp>
    </p:spTree>
    <p:extLst>
      <p:ext uri="{BB962C8B-B14F-4D97-AF65-F5344CB8AC3E}">
        <p14:creationId xmlns:p14="http://schemas.microsoft.com/office/powerpoint/2010/main" val="4224701226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 nodeType="clickPar">
                      <p:stCondLst>
                        <p:cond delay="indefinite"/>
                      </p:stCondLst>
                      <p:childTnLst>
                        <p:par>
                          <p:cTn id="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82" grpId="0"/>
      <p:bldP spid="3083" grpId="0"/>
      <p:bldP spid="3084" grpId="0"/>
      <p:bldP spid="3085" grpId="0"/>
      <p:bldP spid="3086" grpId="0"/>
      <p:bldP spid="3087" grpId="0"/>
      <p:bldP spid="3088" grpId="0"/>
      <p:bldP spid="3089" grpId="0"/>
      <p:bldP spid="3091" grpId="0"/>
      <p:bldP spid="3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itchFamily="34" charset="0"/>
              <a:buNone/>
            </a:pPr>
            <a:endParaRPr lang="en-US" dirty="0"/>
          </a:p>
          <a:p>
            <a:pPr>
              <a:buFont typeface="Arial" pitchFamily="34" charset="0"/>
              <a:buNone/>
            </a:pPr>
            <a:r>
              <a:rPr lang="en-US" sz="4000" b="1" dirty="0">
                <a:solidFill>
                  <a:srgbClr val="0000FF"/>
                </a:solidFill>
              </a:rPr>
              <a:t>Divide  </a:t>
            </a:r>
            <a:r>
              <a:rPr lang="en-US" sz="4000" b="1" dirty="0">
                <a:solidFill>
                  <a:srgbClr val="FF0000"/>
                </a:solidFill>
              </a:rPr>
              <a:t>6x</a:t>
            </a:r>
            <a:r>
              <a:rPr lang="en-US" sz="4000" b="1" baseline="30000" dirty="0">
                <a:solidFill>
                  <a:srgbClr val="FF0000"/>
                </a:solidFill>
              </a:rPr>
              <a:t>2</a:t>
            </a:r>
            <a:r>
              <a:rPr lang="en-US" sz="4000" b="1" dirty="0">
                <a:solidFill>
                  <a:srgbClr val="FF0000"/>
                </a:solidFill>
              </a:rPr>
              <a:t> – x – 2  </a:t>
            </a:r>
            <a:r>
              <a:rPr lang="en-US" sz="4000" b="1" dirty="0">
                <a:solidFill>
                  <a:srgbClr val="0000FF"/>
                </a:solidFill>
              </a:rPr>
              <a:t>by  </a:t>
            </a:r>
            <a:r>
              <a:rPr lang="en-US" sz="4000" b="1" dirty="0">
                <a:solidFill>
                  <a:srgbClr val="FF0000"/>
                </a:solidFill>
              </a:rPr>
              <a:t>3x – 2             </a:t>
            </a:r>
            <a:r>
              <a:rPr lang="en-US" sz="4000" b="1" dirty="0">
                <a:solidFill>
                  <a:srgbClr val="0000FF"/>
                </a:solidFill>
              </a:rPr>
              <a:t>using long division</a:t>
            </a:r>
            <a:r>
              <a:rPr lang="en-US" sz="4000" dirty="0"/>
              <a:t>.</a:t>
            </a:r>
          </a:p>
          <a:p>
            <a:pPr>
              <a:buFont typeface="Arial" pitchFamily="34" charset="0"/>
              <a:buNone/>
            </a:pPr>
            <a:r>
              <a:rPr lang="en-US" sz="4000" b="1" u="sng" dirty="0">
                <a:solidFill>
                  <a:srgbClr val="009900"/>
                </a:solidFill>
              </a:rPr>
              <a:t>Then check your answer</a:t>
            </a:r>
            <a:r>
              <a:rPr lang="en-US" sz="4000" b="1" dirty="0">
                <a:solidFill>
                  <a:srgbClr val="009900"/>
                </a:solidFill>
              </a:rPr>
              <a:t>.</a:t>
            </a:r>
          </a:p>
          <a:p>
            <a:pPr>
              <a:buFont typeface="Arial" pitchFamily="34" charset="0"/>
              <a:buNone/>
            </a:pPr>
            <a:endParaRPr lang="en-US" sz="2000" dirty="0"/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Do this in your notebook now.</a:t>
            </a:r>
          </a:p>
          <a:p>
            <a:pPr>
              <a:buFont typeface="Arial" pitchFamily="34" charset="0"/>
              <a:buNone/>
            </a:pPr>
            <a:r>
              <a:rPr lang="en-US" b="1" dirty="0"/>
              <a:t>ANSWER:  2x + 1  </a:t>
            </a:r>
          </a:p>
          <a:p>
            <a:pPr>
              <a:buFont typeface="Arial" pitchFamily="34" charset="0"/>
              <a:buNone/>
            </a:pPr>
            <a:r>
              <a:rPr lang="en-US" sz="2400" b="1" u="sng" dirty="0"/>
              <a:t>Check:</a:t>
            </a:r>
            <a:r>
              <a:rPr lang="en-US" sz="2400" b="1" dirty="0"/>
              <a:t>   Multiply (2x + 1)(3x – 2). What do you get?</a:t>
            </a:r>
          </a:p>
          <a:p>
            <a:pPr>
              <a:buFont typeface="Arial" pitchFamily="34" charset="0"/>
              <a:buNone/>
            </a:pPr>
            <a:r>
              <a:rPr lang="en-US" b="1" dirty="0">
                <a:solidFill>
                  <a:srgbClr val="FF0000"/>
                </a:solidFill>
              </a:rPr>
              <a:t> </a:t>
            </a:r>
          </a:p>
        </p:txBody>
      </p:sp>
      <p:sp>
        <p:nvSpPr>
          <p:cNvPr id="1638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6000" b="1">
                <a:solidFill>
                  <a:srgbClr val="FF0000"/>
                </a:solidFill>
              </a:rPr>
              <a:t>Now you try it </a:t>
            </a:r>
            <a:br>
              <a:rPr lang="en-US"/>
            </a:br>
            <a:r>
              <a:rPr lang="en-US" sz="3600"/>
              <a:t>(And don’t forget to check your answer!)</a:t>
            </a:r>
          </a:p>
        </p:txBody>
      </p:sp>
    </p:spTree>
    <p:extLst>
      <p:ext uri="{BB962C8B-B14F-4D97-AF65-F5344CB8AC3E}">
        <p14:creationId xmlns:p14="http://schemas.microsoft.com/office/powerpoint/2010/main" val="198971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Martin Gay">
  <a:themeElements>
    <a:clrScheme name="Custom 3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2D4202"/>
      </a:accent1>
      <a:accent2>
        <a:srgbClr val="043066"/>
      </a:accent2>
      <a:accent3>
        <a:srgbClr val="EBEBEB"/>
      </a:accent3>
      <a:accent4>
        <a:srgbClr val="000000"/>
      </a:accent4>
      <a:accent5>
        <a:srgbClr val="ADB0AA"/>
      </a:accent5>
      <a:accent6>
        <a:srgbClr val="032A5C"/>
      </a:accent6>
      <a:hlink>
        <a:srgbClr val="034259"/>
      </a:hlink>
      <a:folHlink>
        <a:srgbClr val="740404"/>
      </a:folHlink>
    </a:clrScheme>
    <a:fontScheme name="Martin Gay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Martin Gay 1">
        <a:dk1>
          <a:srgbClr val="264D4C"/>
        </a:dk1>
        <a:lt1>
          <a:srgbClr val="F8F8F8"/>
        </a:lt1>
        <a:dk2>
          <a:srgbClr val="336666"/>
        </a:dk2>
        <a:lt2>
          <a:srgbClr val="FFFFCC"/>
        </a:lt2>
        <a:accent1>
          <a:srgbClr val="C0C0C0"/>
        </a:accent1>
        <a:accent2>
          <a:srgbClr val="FF9900"/>
        </a:accent2>
        <a:accent3>
          <a:srgbClr val="ADB8B8"/>
        </a:accent3>
        <a:accent4>
          <a:srgbClr val="D4D4D4"/>
        </a:accent4>
        <a:accent5>
          <a:srgbClr val="DCDCDC"/>
        </a:accent5>
        <a:accent6>
          <a:srgbClr val="E78A00"/>
        </a:accent6>
        <a:hlink>
          <a:srgbClr val="FFCC00"/>
        </a:hlink>
        <a:folHlink>
          <a:srgbClr val="99CC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Martin Gay 2">
        <a:dk1>
          <a:srgbClr val="000000"/>
        </a:dk1>
        <a:lt1>
          <a:srgbClr val="609494"/>
        </a:lt1>
        <a:dk2>
          <a:srgbClr val="FFC545"/>
        </a:dk2>
        <a:lt2>
          <a:srgbClr val="476F6E"/>
        </a:lt2>
        <a:accent1>
          <a:srgbClr val="FFFFCC"/>
        </a:accent1>
        <a:accent2>
          <a:srgbClr val="FF9900"/>
        </a:accent2>
        <a:accent3>
          <a:srgbClr val="B6C8C8"/>
        </a:accent3>
        <a:accent4>
          <a:srgbClr val="000000"/>
        </a:accent4>
        <a:accent5>
          <a:srgbClr val="FFFFE2"/>
        </a:accent5>
        <a:accent6>
          <a:srgbClr val="E78A00"/>
        </a:accent6>
        <a:hlink>
          <a:srgbClr val="3E7D7C"/>
        </a:hlink>
        <a:folHlink>
          <a:srgbClr val="99CC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3">
        <a:dk1>
          <a:srgbClr val="000000"/>
        </a:dk1>
        <a:lt1>
          <a:srgbClr val="FFFFFF"/>
        </a:lt1>
        <a:dk2>
          <a:srgbClr val="000000"/>
        </a:dk2>
        <a:lt2>
          <a:srgbClr val="B2B2B2"/>
        </a:lt2>
        <a:accent1>
          <a:srgbClr val="C0C0C0"/>
        </a:accent1>
        <a:accent2>
          <a:srgbClr val="F8F8F8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E1E1E1"/>
        </a:accent6>
        <a:hlink>
          <a:srgbClr val="4D4D4D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4">
        <a:dk1>
          <a:srgbClr val="000000"/>
        </a:dk1>
        <a:lt1>
          <a:srgbClr val="DDDDDD"/>
        </a:lt1>
        <a:dk2>
          <a:srgbClr val="000000"/>
        </a:dk2>
        <a:lt2>
          <a:srgbClr val="C85F08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5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043066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032A5C"/>
        </a:accent6>
        <a:hlink>
          <a:srgbClr val="034259"/>
        </a:hlink>
        <a:folHlink>
          <a:srgbClr val="74040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Martin Gay 6">
        <a:dk1>
          <a:srgbClr val="000000"/>
        </a:dk1>
        <a:lt1>
          <a:srgbClr val="DDDDDD"/>
        </a:lt1>
        <a:dk2>
          <a:srgbClr val="000000"/>
        </a:dk2>
        <a:lt2>
          <a:srgbClr val="FFFFFF"/>
        </a:lt2>
        <a:accent1>
          <a:srgbClr val="2D4202"/>
        </a:accent1>
        <a:accent2>
          <a:srgbClr val="800000"/>
        </a:accent2>
        <a:accent3>
          <a:srgbClr val="EBEBEB"/>
        </a:accent3>
        <a:accent4>
          <a:srgbClr val="000000"/>
        </a:accent4>
        <a:accent5>
          <a:srgbClr val="ADB0AA"/>
        </a:accent5>
        <a:accent6>
          <a:srgbClr val="730000"/>
        </a:accent6>
        <a:hlink>
          <a:srgbClr val="800000"/>
        </a:hlink>
        <a:folHlink>
          <a:srgbClr val="00336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4593</TotalTime>
  <Words>704</Words>
  <Application>Microsoft Office PowerPoint</Application>
  <PresentationFormat>On-screen Show (4:3)</PresentationFormat>
  <Paragraphs>186</Paragraphs>
  <Slides>12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3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Cambria Math</vt:lpstr>
      <vt:lpstr>Symbol</vt:lpstr>
      <vt:lpstr>Times New Roman</vt:lpstr>
      <vt:lpstr>Wingdings</vt:lpstr>
      <vt:lpstr>Martin Gay</vt:lpstr>
      <vt:lpstr>2_Office Theme</vt:lpstr>
      <vt:lpstr>Office Theme</vt:lpstr>
      <vt:lpstr>Equation</vt:lpstr>
      <vt:lpstr>Microsoft Drawing 1.01</vt:lpstr>
      <vt:lpstr>Section 5.6A</vt:lpstr>
      <vt:lpstr>Section 5.6  Part 1</vt:lpstr>
      <vt:lpstr>Problem from today’s homework:</vt:lpstr>
      <vt:lpstr>PowerPoint Presentation</vt:lpstr>
      <vt:lpstr>Example: Long Division with integers</vt:lpstr>
      <vt:lpstr>PowerPoint Presentation</vt:lpstr>
      <vt:lpstr>Now you try it  (And don’t forget to check your answer!)</vt:lpstr>
      <vt:lpstr>PowerPoint Presentation</vt:lpstr>
      <vt:lpstr>Now you try it  (And don’t forget to check your answer!)</vt:lpstr>
      <vt:lpstr>PowerPoint Presentation</vt:lpstr>
      <vt:lpstr>PowerPoint Presentation</vt:lpstr>
      <vt:lpstr>Now you try it  (And don’t forget to check your answer!)</vt:lpstr>
    </vt:vector>
  </TitlesOfParts>
  <Company>University of Wisconsin - Stout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Please open your laptops, log in to the MyMathLab course web site, and open Daily Quiz 2.</dc:title>
  <dc:creator>Foley, Jeanne</dc:creator>
  <cp:lastModifiedBy>Skorczewski, Tyler</cp:lastModifiedBy>
  <cp:revision>169</cp:revision>
  <dcterms:created xsi:type="dcterms:W3CDTF">2013-08-26T02:26:37Z</dcterms:created>
  <dcterms:modified xsi:type="dcterms:W3CDTF">2018-06-07T22:09:59Z</dcterms:modified>
</cp:coreProperties>
</file>