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5.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6.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8.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9.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11" r:id="rId2"/>
    <p:sldMasterId id="2147484013" r:id="rId3"/>
    <p:sldMasterId id="2147484019" r:id="rId4"/>
    <p:sldMasterId id="2147484031" r:id="rId5"/>
    <p:sldMasterId id="2147484037" r:id="rId6"/>
    <p:sldMasterId id="2147484049" r:id="rId7"/>
    <p:sldMasterId id="2147484055" r:id="rId8"/>
    <p:sldMasterId id="2147484079" r:id="rId9"/>
    <p:sldMasterId id="2147484091" r:id="rId10"/>
  </p:sldMasterIdLst>
  <p:notesMasterIdLst>
    <p:notesMasterId r:id="rId18"/>
  </p:notesMasterIdLst>
  <p:handoutMasterIdLst>
    <p:handoutMasterId r:id="rId19"/>
  </p:handoutMasterIdLst>
  <p:sldIdLst>
    <p:sldId id="880" r:id="rId11"/>
    <p:sldId id="881" r:id="rId12"/>
    <p:sldId id="897" r:id="rId13"/>
    <p:sldId id="899" r:id="rId14"/>
    <p:sldId id="900" r:id="rId15"/>
    <p:sldId id="902" r:id="rId16"/>
    <p:sldId id="879" r:id="rId1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40">
          <p15:clr>
            <a:srgbClr val="A4A3A4"/>
          </p15:clr>
        </p15:guide>
        <p15:guide id="2" pos="26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0C1"/>
    <a:srgbClr val="FFFFCC"/>
    <a:srgbClr val="0000FF"/>
    <a:srgbClr val="053B7D"/>
    <a:srgbClr val="008B5D"/>
    <a:srgbClr val="7E0404"/>
    <a:srgbClr val="000000"/>
    <a:srgbClr val="000099"/>
    <a:srgbClr val="8604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0461" autoAdjust="0"/>
    <p:restoredTop sz="94346" autoAdjust="0"/>
  </p:normalViewPr>
  <p:slideViewPr>
    <p:cSldViewPr>
      <p:cViewPr varScale="1">
        <p:scale>
          <a:sx n="82" d="100"/>
          <a:sy n="82" d="100"/>
        </p:scale>
        <p:origin x="893" y="67"/>
      </p:cViewPr>
      <p:guideLst>
        <p:guide orient="horz" pos="240"/>
        <p:guide pos="2640"/>
      </p:guideLst>
    </p:cSldViewPr>
  </p:slideViewPr>
  <p:outlineViewPr>
    <p:cViewPr>
      <p:scale>
        <a:sx n="33" d="100"/>
        <a:sy n="33" d="100"/>
      </p:scale>
      <p:origin x="0" y="2304"/>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77" d="100"/>
          <a:sy n="77" d="100"/>
        </p:scale>
        <p:origin x="-245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microsoft.com/office/2016/11/relationships/changesInfo" Target="changesInfos/changesInfo1.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korczewski, Tyler" userId="51e037cb-caff-4c31-880d-f686087de38b" providerId="ADAL" clId="{097BFDB7-6D4D-4E0E-A6B7-E028142FDDF3}"/>
    <pc:docChg chg="delSld delMainMaster">
      <pc:chgData name="Skorczewski, Tyler" userId="51e037cb-caff-4c31-880d-f686087de38b" providerId="ADAL" clId="{097BFDB7-6D4D-4E0E-A6B7-E028142FDDF3}" dt="2018-06-07T23:11:52.510" v="12" actId="2696"/>
      <pc:docMkLst>
        <pc:docMk/>
      </pc:docMkLst>
      <pc:sldChg chg="del">
        <pc:chgData name="Skorczewski, Tyler" userId="51e037cb-caff-4c31-880d-f686087de38b" providerId="ADAL" clId="{097BFDB7-6D4D-4E0E-A6B7-E028142FDDF3}" dt="2018-06-07T23:11:52.498" v="0" actId="2696"/>
        <pc:sldMkLst>
          <pc:docMk/>
          <pc:sldMk cId="1420004505" sldId="837"/>
        </pc:sldMkLst>
      </pc:sldChg>
      <pc:sldMasterChg chg="del delSldLayout">
        <pc:chgData name="Skorczewski, Tyler" userId="51e037cb-caff-4c31-880d-f686087de38b" providerId="ADAL" clId="{097BFDB7-6D4D-4E0E-A6B7-E028142FDDF3}" dt="2018-06-07T23:11:52.510" v="12" actId="2696"/>
        <pc:sldMasterMkLst>
          <pc:docMk/>
          <pc:sldMasterMk cId="1296579345" sldId="2147483965"/>
        </pc:sldMasterMkLst>
        <pc:sldLayoutChg chg="del">
          <pc:chgData name="Skorczewski, Tyler" userId="51e037cb-caff-4c31-880d-f686087de38b" providerId="ADAL" clId="{097BFDB7-6D4D-4E0E-A6B7-E028142FDDF3}" dt="2018-06-07T23:11:52.500" v="1" actId="2696"/>
          <pc:sldLayoutMkLst>
            <pc:docMk/>
            <pc:sldMasterMk cId="1296579345" sldId="2147483965"/>
            <pc:sldLayoutMk cId="1363738865" sldId="2147483966"/>
          </pc:sldLayoutMkLst>
        </pc:sldLayoutChg>
        <pc:sldLayoutChg chg="del">
          <pc:chgData name="Skorczewski, Tyler" userId="51e037cb-caff-4c31-880d-f686087de38b" providerId="ADAL" clId="{097BFDB7-6D4D-4E0E-A6B7-E028142FDDF3}" dt="2018-06-07T23:11:52.501" v="2" actId="2696"/>
          <pc:sldLayoutMkLst>
            <pc:docMk/>
            <pc:sldMasterMk cId="1296579345" sldId="2147483965"/>
            <pc:sldLayoutMk cId="4238349120" sldId="2147483967"/>
          </pc:sldLayoutMkLst>
        </pc:sldLayoutChg>
        <pc:sldLayoutChg chg="del">
          <pc:chgData name="Skorczewski, Tyler" userId="51e037cb-caff-4c31-880d-f686087de38b" providerId="ADAL" clId="{097BFDB7-6D4D-4E0E-A6B7-E028142FDDF3}" dt="2018-06-07T23:11:52.501" v="3" actId="2696"/>
          <pc:sldLayoutMkLst>
            <pc:docMk/>
            <pc:sldMasterMk cId="1296579345" sldId="2147483965"/>
            <pc:sldLayoutMk cId="4283285370" sldId="2147483968"/>
          </pc:sldLayoutMkLst>
        </pc:sldLayoutChg>
        <pc:sldLayoutChg chg="del">
          <pc:chgData name="Skorczewski, Tyler" userId="51e037cb-caff-4c31-880d-f686087de38b" providerId="ADAL" clId="{097BFDB7-6D4D-4E0E-A6B7-E028142FDDF3}" dt="2018-06-07T23:11:52.502" v="4" actId="2696"/>
          <pc:sldLayoutMkLst>
            <pc:docMk/>
            <pc:sldMasterMk cId="1296579345" sldId="2147483965"/>
            <pc:sldLayoutMk cId="2411163801" sldId="2147483969"/>
          </pc:sldLayoutMkLst>
        </pc:sldLayoutChg>
        <pc:sldLayoutChg chg="del">
          <pc:chgData name="Skorczewski, Tyler" userId="51e037cb-caff-4c31-880d-f686087de38b" providerId="ADAL" clId="{097BFDB7-6D4D-4E0E-A6B7-E028142FDDF3}" dt="2018-06-07T23:11:52.503" v="5" actId="2696"/>
          <pc:sldLayoutMkLst>
            <pc:docMk/>
            <pc:sldMasterMk cId="1296579345" sldId="2147483965"/>
            <pc:sldLayoutMk cId="3294429469" sldId="2147483970"/>
          </pc:sldLayoutMkLst>
        </pc:sldLayoutChg>
        <pc:sldLayoutChg chg="del">
          <pc:chgData name="Skorczewski, Tyler" userId="51e037cb-caff-4c31-880d-f686087de38b" providerId="ADAL" clId="{097BFDB7-6D4D-4E0E-A6B7-E028142FDDF3}" dt="2018-06-07T23:11:52.503" v="6" actId="2696"/>
          <pc:sldLayoutMkLst>
            <pc:docMk/>
            <pc:sldMasterMk cId="1296579345" sldId="2147483965"/>
            <pc:sldLayoutMk cId="1898150224" sldId="2147483971"/>
          </pc:sldLayoutMkLst>
        </pc:sldLayoutChg>
        <pc:sldLayoutChg chg="del">
          <pc:chgData name="Skorczewski, Tyler" userId="51e037cb-caff-4c31-880d-f686087de38b" providerId="ADAL" clId="{097BFDB7-6D4D-4E0E-A6B7-E028142FDDF3}" dt="2018-06-07T23:11:52.504" v="7" actId="2696"/>
          <pc:sldLayoutMkLst>
            <pc:docMk/>
            <pc:sldMasterMk cId="1296579345" sldId="2147483965"/>
            <pc:sldLayoutMk cId="537003693" sldId="2147483972"/>
          </pc:sldLayoutMkLst>
        </pc:sldLayoutChg>
        <pc:sldLayoutChg chg="del">
          <pc:chgData name="Skorczewski, Tyler" userId="51e037cb-caff-4c31-880d-f686087de38b" providerId="ADAL" clId="{097BFDB7-6D4D-4E0E-A6B7-E028142FDDF3}" dt="2018-06-07T23:11:52.505" v="8" actId="2696"/>
          <pc:sldLayoutMkLst>
            <pc:docMk/>
            <pc:sldMasterMk cId="1296579345" sldId="2147483965"/>
            <pc:sldLayoutMk cId="1618189439" sldId="2147483973"/>
          </pc:sldLayoutMkLst>
        </pc:sldLayoutChg>
        <pc:sldLayoutChg chg="del">
          <pc:chgData name="Skorczewski, Tyler" userId="51e037cb-caff-4c31-880d-f686087de38b" providerId="ADAL" clId="{097BFDB7-6D4D-4E0E-A6B7-E028142FDDF3}" dt="2018-06-07T23:11:52.506" v="9" actId="2696"/>
          <pc:sldLayoutMkLst>
            <pc:docMk/>
            <pc:sldMasterMk cId="1296579345" sldId="2147483965"/>
            <pc:sldLayoutMk cId="2573504477" sldId="2147483974"/>
          </pc:sldLayoutMkLst>
        </pc:sldLayoutChg>
        <pc:sldLayoutChg chg="del">
          <pc:chgData name="Skorczewski, Tyler" userId="51e037cb-caff-4c31-880d-f686087de38b" providerId="ADAL" clId="{097BFDB7-6D4D-4E0E-A6B7-E028142FDDF3}" dt="2018-06-07T23:11:52.507" v="10" actId="2696"/>
          <pc:sldLayoutMkLst>
            <pc:docMk/>
            <pc:sldMasterMk cId="1296579345" sldId="2147483965"/>
            <pc:sldLayoutMk cId="1397431350" sldId="2147483975"/>
          </pc:sldLayoutMkLst>
        </pc:sldLayoutChg>
        <pc:sldLayoutChg chg="del">
          <pc:chgData name="Skorczewski, Tyler" userId="51e037cb-caff-4c31-880d-f686087de38b" providerId="ADAL" clId="{097BFDB7-6D4D-4E0E-A6B7-E028142FDDF3}" dt="2018-06-07T23:11:52.507" v="11" actId="2696"/>
          <pc:sldLayoutMkLst>
            <pc:docMk/>
            <pc:sldMasterMk cId="1296579345" sldId="2147483965"/>
            <pc:sldLayoutMk cId="1321997197" sldId="2147483976"/>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FB01AF8-093F-4D47-A5BD-23D4A2C866CB}" type="datetimeFigureOut">
              <a:rPr lang="en-US"/>
              <a:pPr>
                <a:defRPr/>
              </a:pPr>
              <a:t>6/7/2018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BD904D59-006F-48A4-9471-4C5471C99B65}" type="slidenum">
              <a:rPr lang="en-US"/>
              <a:pPr>
                <a:defRPr/>
              </a:pPr>
              <a:t>‹#›</a:t>
            </a:fld>
            <a:endParaRPr lang="en-US"/>
          </a:p>
        </p:txBody>
      </p:sp>
    </p:spTree>
    <p:extLst>
      <p:ext uri="{BB962C8B-B14F-4D97-AF65-F5344CB8AC3E}">
        <p14:creationId xmlns:p14="http://schemas.microsoft.com/office/powerpoint/2010/main" val="10311164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latin typeface="Arial Narrow" pitchFamily="34" charset="0"/>
              </a:defRPr>
            </a:lvl1pPr>
          </a:lstStyle>
          <a:p>
            <a:pPr>
              <a:defRPr/>
            </a:pPr>
            <a:endParaRPr lang="en-US"/>
          </a:p>
        </p:txBody>
      </p:sp>
      <p:sp>
        <p:nvSpPr>
          <p:cNvPr id="747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atin typeface="Arial Narrow" pitchFamily="34" charset="0"/>
              </a:defRPr>
            </a:lvl1pPr>
          </a:lstStyle>
          <a:p>
            <a:pPr>
              <a:defRPr/>
            </a:pPr>
            <a:endParaRPr lang="en-US"/>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47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latin typeface="Arial Narrow" pitchFamily="34" charset="0"/>
              </a:defRPr>
            </a:lvl1pPr>
          </a:lstStyle>
          <a:p>
            <a:pPr>
              <a:defRPr/>
            </a:pPr>
            <a:endParaRPr lang="en-US"/>
          </a:p>
        </p:txBody>
      </p:sp>
      <p:sp>
        <p:nvSpPr>
          <p:cNvPr id="747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latin typeface="Arial Narrow" pitchFamily="34" charset="0"/>
              </a:defRPr>
            </a:lvl1pPr>
          </a:lstStyle>
          <a:p>
            <a:pPr>
              <a:defRPr/>
            </a:pPr>
            <a:fld id="{EC5EFE4D-AD76-4364-8096-FB920066C503}" type="slidenum">
              <a:rPr lang="en-US"/>
              <a:pPr>
                <a:defRPr/>
              </a:pPr>
              <a:t>‹#›</a:t>
            </a:fld>
            <a:endParaRPr lang="en-US"/>
          </a:p>
        </p:txBody>
      </p:sp>
    </p:spTree>
    <p:extLst>
      <p:ext uri="{BB962C8B-B14F-4D97-AF65-F5344CB8AC3E}">
        <p14:creationId xmlns:p14="http://schemas.microsoft.com/office/powerpoint/2010/main" val="26976385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
          <p:cNvSpPr>
            <a:spLocks noChangeShapeType="1"/>
          </p:cNvSpPr>
          <p:nvPr userDrawn="1"/>
        </p:nvSpPr>
        <p:spPr bwMode="auto">
          <a:xfrm>
            <a:off x="0" y="6858000"/>
            <a:ext cx="9144000" cy="0"/>
          </a:xfrm>
          <a:prstGeom prst="line">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12781" name="Rectangle 13"/>
          <p:cNvSpPr>
            <a:spLocks noGrp="1" noChangeArrowheads="1"/>
          </p:cNvSpPr>
          <p:nvPr>
            <p:ph type="ctrTitle" sz="quarter"/>
          </p:nvPr>
        </p:nvSpPr>
        <p:spPr>
          <a:xfrm>
            <a:off x="685800" y="4092575"/>
            <a:ext cx="7772400" cy="1470025"/>
          </a:xfrm>
        </p:spPr>
        <p:txBody>
          <a:bodyPr/>
          <a:lstStyle>
            <a:lvl1pPr>
              <a:defRPr sz="7200">
                <a:solidFill>
                  <a:schemeClr val="tx1"/>
                </a:solidFill>
              </a:defRPr>
            </a:lvl1pPr>
          </a:lstStyle>
          <a:p>
            <a:r>
              <a:rPr lang="en-US"/>
              <a:t>Click to edit Master title style</a:t>
            </a:r>
          </a:p>
        </p:txBody>
      </p:sp>
      <p:sp>
        <p:nvSpPr>
          <p:cNvPr id="1312782" name="Rectangle 14"/>
          <p:cNvSpPr>
            <a:spLocks noGrp="1" noChangeArrowheads="1"/>
          </p:cNvSpPr>
          <p:nvPr>
            <p:ph type="subTitle" sz="quarter" idx="1"/>
          </p:nvPr>
        </p:nvSpPr>
        <p:spPr>
          <a:xfrm>
            <a:off x="533400" y="1219200"/>
            <a:ext cx="3505200" cy="1447800"/>
          </a:xfrm>
        </p:spPr>
        <p:txBody>
          <a:bodyPr/>
          <a:lstStyle>
            <a:lvl1pPr marL="0" indent="0" algn="ctr">
              <a:buFont typeface="Wingdings" pitchFamily="2" charset="2"/>
              <a:buNone/>
              <a:defRPr b="1"/>
            </a:lvl1pPr>
          </a:lstStyle>
          <a:p>
            <a:r>
              <a:rPr lang="en-US"/>
              <a:t>Click to edit Master subtitle style</a:t>
            </a:r>
          </a:p>
        </p:txBody>
      </p:sp>
    </p:spTree>
    <p:extLst>
      <p:ext uri="{BB962C8B-B14F-4D97-AF65-F5344CB8AC3E}">
        <p14:creationId xmlns:p14="http://schemas.microsoft.com/office/powerpoint/2010/main" val="4207373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06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06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71" y="1535113"/>
            <a:ext cx="404153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271" y="2174875"/>
            <a:ext cx="404153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7401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51676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5465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435"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538" y="273053"/>
            <a:ext cx="511126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3"/>
            <a:ext cx="300843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82303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66"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166"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166"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23824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5395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1897" y="395288"/>
            <a:ext cx="2101362" cy="5892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4881" y="395288"/>
            <a:ext cx="6166338" cy="5892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9264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
          <p:cNvSpPr>
            <a:spLocks noChangeShapeType="1"/>
          </p:cNvSpPr>
          <p:nvPr userDrawn="1"/>
        </p:nvSpPr>
        <p:spPr bwMode="auto">
          <a:xfrm>
            <a:off x="0" y="6858000"/>
            <a:ext cx="9144000" cy="0"/>
          </a:xfrm>
          <a:prstGeom prst="line">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00"/>
              </a:solidFill>
            </a:endParaRPr>
          </a:p>
        </p:txBody>
      </p:sp>
      <p:sp>
        <p:nvSpPr>
          <p:cNvPr id="1312781" name="Rectangle 13"/>
          <p:cNvSpPr>
            <a:spLocks noGrp="1" noChangeArrowheads="1"/>
          </p:cNvSpPr>
          <p:nvPr>
            <p:ph type="ctrTitle" sz="quarter"/>
          </p:nvPr>
        </p:nvSpPr>
        <p:spPr>
          <a:xfrm>
            <a:off x="685800" y="4092575"/>
            <a:ext cx="7772400" cy="1470025"/>
          </a:xfrm>
        </p:spPr>
        <p:txBody>
          <a:bodyPr/>
          <a:lstStyle>
            <a:lvl1pPr>
              <a:defRPr sz="7200">
                <a:solidFill>
                  <a:schemeClr val="tx1"/>
                </a:solidFill>
              </a:defRPr>
            </a:lvl1pPr>
          </a:lstStyle>
          <a:p>
            <a:r>
              <a:rPr lang="en-US"/>
              <a:t>Click to edit Master title style</a:t>
            </a:r>
          </a:p>
        </p:txBody>
      </p:sp>
      <p:sp>
        <p:nvSpPr>
          <p:cNvPr id="1312782" name="Rectangle 14"/>
          <p:cNvSpPr>
            <a:spLocks noGrp="1" noChangeArrowheads="1"/>
          </p:cNvSpPr>
          <p:nvPr>
            <p:ph type="subTitle" sz="quarter" idx="1"/>
          </p:nvPr>
        </p:nvSpPr>
        <p:spPr>
          <a:xfrm>
            <a:off x="533400" y="1219200"/>
            <a:ext cx="3505200" cy="1447800"/>
          </a:xfrm>
        </p:spPr>
        <p:txBody>
          <a:bodyPr/>
          <a:lstStyle>
            <a:lvl1pPr marL="0" indent="0" algn="ctr">
              <a:buFont typeface="Wingdings" pitchFamily="2" charset="2"/>
              <a:buNone/>
              <a:defRPr b="1"/>
            </a:lvl1pPr>
          </a:lstStyle>
          <a:p>
            <a:r>
              <a:rPr lang="en-US"/>
              <a:t>Click to edit Master subtitle style</a:t>
            </a:r>
          </a:p>
        </p:txBody>
      </p:sp>
    </p:spTree>
    <p:extLst>
      <p:ext uri="{BB962C8B-B14F-4D97-AF65-F5344CB8AC3E}">
        <p14:creationId xmlns:p14="http://schemas.microsoft.com/office/powerpoint/2010/main" val="20848081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42138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8164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10089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55564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2388"/>
            <a:ext cx="8229600" cy="1143001"/>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Tree>
    <p:extLst>
      <p:ext uri="{BB962C8B-B14F-4D97-AF65-F5344CB8AC3E}">
        <p14:creationId xmlns:p14="http://schemas.microsoft.com/office/powerpoint/2010/main" val="10395890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122381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50437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3"/>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435"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3201406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4881" y="1762128"/>
            <a:ext cx="41338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9408" y="1762128"/>
            <a:ext cx="41338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140875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06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06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71" y="1535113"/>
            <a:ext cx="404153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271" y="2174875"/>
            <a:ext cx="404153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89928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462995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85120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435"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538" y="273053"/>
            <a:ext cx="511126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3"/>
            <a:ext cx="300843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05675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50315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66"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166"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166"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562983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26774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1897" y="395288"/>
            <a:ext cx="2101362" cy="5892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4881" y="395288"/>
            <a:ext cx="6166338" cy="5892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74750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
          <p:cNvSpPr>
            <a:spLocks noChangeShapeType="1"/>
          </p:cNvSpPr>
          <p:nvPr userDrawn="1"/>
        </p:nvSpPr>
        <p:spPr bwMode="auto">
          <a:xfrm>
            <a:off x="0" y="6858000"/>
            <a:ext cx="9144000" cy="0"/>
          </a:xfrm>
          <a:prstGeom prst="line">
            <a:avLst/>
          </a:prstGeom>
          <a:gradFill rotWithShape="0">
            <a:gsLst>
              <a:gs pos="0">
                <a:srgbClr val="860404"/>
              </a:gs>
              <a:gs pos="100000">
                <a:schemeClr val="bg1"/>
              </a:gs>
            </a:gsLst>
            <a:lin ang="0" scaled="1"/>
          </a:gradFill>
          <a:ln w="9525">
            <a:noFill/>
            <a:miter lim="800000"/>
            <a:headEnd/>
            <a:tailEnd/>
          </a:ln>
          <a:effectLst/>
        </p:spPr>
        <p:txBody>
          <a:bodyPr wrap="none" anchor="ctr"/>
          <a:lstStyle/>
          <a:p>
            <a:pPr algn="ctr">
              <a:spcBef>
                <a:spcPct val="50000"/>
              </a:spcBef>
              <a:defRPr/>
            </a:pPr>
            <a:endParaRPr lang="en-US">
              <a:solidFill>
                <a:srgbClr val="000000"/>
              </a:solidFill>
            </a:endParaRPr>
          </a:p>
        </p:txBody>
      </p:sp>
      <p:sp>
        <p:nvSpPr>
          <p:cNvPr id="1312781" name="Rectangle 13"/>
          <p:cNvSpPr>
            <a:spLocks noGrp="1" noChangeArrowheads="1"/>
          </p:cNvSpPr>
          <p:nvPr>
            <p:ph type="ctrTitle" sz="quarter"/>
          </p:nvPr>
        </p:nvSpPr>
        <p:spPr>
          <a:xfrm>
            <a:off x="685800" y="4092575"/>
            <a:ext cx="7772400" cy="1470025"/>
          </a:xfrm>
        </p:spPr>
        <p:txBody>
          <a:bodyPr/>
          <a:lstStyle>
            <a:lvl1pPr>
              <a:defRPr sz="7200">
                <a:solidFill>
                  <a:schemeClr val="tx1"/>
                </a:solidFill>
              </a:defRPr>
            </a:lvl1pPr>
          </a:lstStyle>
          <a:p>
            <a:r>
              <a:rPr lang="en-US"/>
              <a:t>Click to edit Master title style</a:t>
            </a:r>
          </a:p>
        </p:txBody>
      </p:sp>
      <p:sp>
        <p:nvSpPr>
          <p:cNvPr id="1312782" name="Rectangle 14"/>
          <p:cNvSpPr>
            <a:spLocks noGrp="1" noChangeArrowheads="1"/>
          </p:cNvSpPr>
          <p:nvPr>
            <p:ph type="subTitle" sz="quarter" idx="1"/>
          </p:nvPr>
        </p:nvSpPr>
        <p:spPr>
          <a:xfrm>
            <a:off x="533400" y="1219200"/>
            <a:ext cx="3505200" cy="1447800"/>
          </a:xfrm>
        </p:spPr>
        <p:txBody>
          <a:bodyPr/>
          <a:lstStyle>
            <a:lvl1pPr marL="0" indent="0" algn="ctr">
              <a:buFont typeface="Wingdings" pitchFamily="2" charset="2"/>
              <a:buNone/>
              <a:defRPr b="1"/>
            </a:lvl1pPr>
          </a:lstStyle>
          <a:p>
            <a:r>
              <a:rPr lang="en-US"/>
              <a:t>Click to edit Master subtitle style</a:t>
            </a:r>
          </a:p>
        </p:txBody>
      </p:sp>
    </p:spTree>
    <p:extLst>
      <p:ext uri="{BB962C8B-B14F-4D97-AF65-F5344CB8AC3E}">
        <p14:creationId xmlns:p14="http://schemas.microsoft.com/office/powerpoint/2010/main" val="298546744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447800"/>
            <a:ext cx="8229600" cy="4724400"/>
          </a:xfrm>
        </p:spPr>
        <p:txBody>
          <a:bodyPr/>
          <a:lstStyle>
            <a:lvl1pPr>
              <a:buNone/>
              <a:defRPr/>
            </a:lvl1pPr>
            <a:lvl2pPr>
              <a:buNone/>
              <a:defRPr/>
            </a:lvl2pPr>
            <a:lvl3pPr>
              <a:buNone/>
              <a:defRPr/>
            </a:lvl3pPr>
            <a:lvl4pPr>
              <a:buNone/>
              <a:defRPr/>
            </a:lvl4pPr>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3501202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98388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87083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2388"/>
            <a:ext cx="8229600" cy="1143001"/>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Tree>
    <p:extLst>
      <p:ext uri="{BB962C8B-B14F-4D97-AF65-F5344CB8AC3E}">
        <p14:creationId xmlns:p14="http://schemas.microsoft.com/office/powerpoint/2010/main" val="30419555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0561954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1816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9085097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3"/>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435"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2527544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4881" y="1762128"/>
            <a:ext cx="41338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9408" y="1762128"/>
            <a:ext cx="41338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41943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06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06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71" y="1535113"/>
            <a:ext cx="404153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271" y="2174875"/>
            <a:ext cx="404153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723449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1673077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32182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435"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538" y="273053"/>
            <a:ext cx="511126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3"/>
            <a:ext cx="300843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3448411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66"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166"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166"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2582895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848872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1897" y="395288"/>
            <a:ext cx="2101362" cy="5892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4881" y="395288"/>
            <a:ext cx="6166338" cy="5892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763768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
          <p:cNvSpPr>
            <a:spLocks noChangeShapeType="1"/>
          </p:cNvSpPr>
          <p:nvPr userDrawn="1"/>
        </p:nvSpPr>
        <p:spPr bwMode="auto">
          <a:xfrm>
            <a:off x="0" y="6858000"/>
            <a:ext cx="9144000" cy="0"/>
          </a:xfrm>
          <a:prstGeom prst="line">
            <a:avLst/>
          </a:prstGeom>
          <a:gradFill rotWithShape="0">
            <a:gsLst>
              <a:gs pos="0">
                <a:srgbClr val="860404"/>
              </a:gs>
              <a:gs pos="100000">
                <a:schemeClr val="bg1"/>
              </a:gs>
            </a:gsLst>
            <a:lin ang="0" scaled="1"/>
          </a:gradFill>
          <a:ln w="9525">
            <a:noFill/>
            <a:miter lim="800000"/>
            <a:headEnd/>
            <a:tailEnd/>
          </a:ln>
          <a:effectLst/>
        </p:spPr>
        <p:txBody>
          <a:bodyPr wrap="none" anchor="ctr"/>
          <a:lstStyle/>
          <a:p>
            <a:pPr algn="ctr">
              <a:spcBef>
                <a:spcPct val="50000"/>
              </a:spcBef>
              <a:defRPr/>
            </a:pPr>
            <a:endParaRPr lang="en-US">
              <a:solidFill>
                <a:srgbClr val="000000"/>
              </a:solidFill>
            </a:endParaRPr>
          </a:p>
        </p:txBody>
      </p:sp>
      <p:sp>
        <p:nvSpPr>
          <p:cNvPr id="1312781" name="Rectangle 13"/>
          <p:cNvSpPr>
            <a:spLocks noGrp="1" noChangeArrowheads="1"/>
          </p:cNvSpPr>
          <p:nvPr>
            <p:ph type="ctrTitle" sz="quarter"/>
          </p:nvPr>
        </p:nvSpPr>
        <p:spPr>
          <a:xfrm>
            <a:off x="685800" y="4092575"/>
            <a:ext cx="7772400" cy="1470025"/>
          </a:xfrm>
        </p:spPr>
        <p:txBody>
          <a:bodyPr/>
          <a:lstStyle>
            <a:lvl1pPr>
              <a:defRPr sz="7200">
                <a:solidFill>
                  <a:schemeClr val="tx1"/>
                </a:solidFill>
              </a:defRPr>
            </a:lvl1pPr>
          </a:lstStyle>
          <a:p>
            <a:r>
              <a:rPr lang="en-US"/>
              <a:t>Click to edit Master title style</a:t>
            </a:r>
          </a:p>
        </p:txBody>
      </p:sp>
      <p:sp>
        <p:nvSpPr>
          <p:cNvPr id="1312782" name="Rectangle 14"/>
          <p:cNvSpPr>
            <a:spLocks noGrp="1" noChangeArrowheads="1"/>
          </p:cNvSpPr>
          <p:nvPr>
            <p:ph type="subTitle" sz="quarter" idx="1"/>
          </p:nvPr>
        </p:nvSpPr>
        <p:spPr>
          <a:xfrm>
            <a:off x="533400" y="1219200"/>
            <a:ext cx="3505200" cy="1447800"/>
          </a:xfrm>
        </p:spPr>
        <p:txBody>
          <a:bodyPr/>
          <a:lstStyle>
            <a:lvl1pPr marL="0" indent="0" algn="ctr">
              <a:buFont typeface="Wingdings" pitchFamily="2" charset="2"/>
              <a:buNone/>
              <a:defRPr b="1"/>
            </a:lvl1pPr>
          </a:lstStyle>
          <a:p>
            <a:r>
              <a:rPr lang="en-US"/>
              <a:t>Click to edit Master subtitle style</a:t>
            </a:r>
          </a:p>
        </p:txBody>
      </p:sp>
    </p:spTree>
    <p:extLst>
      <p:ext uri="{BB962C8B-B14F-4D97-AF65-F5344CB8AC3E}">
        <p14:creationId xmlns:p14="http://schemas.microsoft.com/office/powerpoint/2010/main" val="1292077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2388"/>
            <a:ext cx="8229600" cy="1143001"/>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Tree>
    <p:extLst>
      <p:ext uri="{BB962C8B-B14F-4D97-AF65-F5344CB8AC3E}">
        <p14:creationId xmlns:p14="http://schemas.microsoft.com/office/powerpoint/2010/main" val="21566232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447800"/>
            <a:ext cx="8229600" cy="4724400"/>
          </a:xfrm>
        </p:spPr>
        <p:txBody>
          <a:bodyPr/>
          <a:lstStyle>
            <a:lvl1pPr>
              <a:buNone/>
              <a:defRPr/>
            </a:lvl1pPr>
            <a:lvl2pPr>
              <a:buNone/>
              <a:defRPr/>
            </a:lvl2pPr>
            <a:lvl3pPr>
              <a:buNone/>
              <a:defRPr/>
            </a:lvl3pPr>
            <a:lvl4pPr>
              <a:buNone/>
              <a:defRPr/>
            </a:lvl4pPr>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690680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253748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863032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2388"/>
            <a:ext cx="8229600" cy="1143001"/>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Tree>
    <p:extLst>
      <p:ext uri="{BB962C8B-B14F-4D97-AF65-F5344CB8AC3E}">
        <p14:creationId xmlns:p14="http://schemas.microsoft.com/office/powerpoint/2010/main" val="413517615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64B7B342-B659-4A0B-9A07-9E396F11CACA}"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73C1796-69DB-4777-9710-B80B185117A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93066788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5850C3-0624-484D-9627-016FD38283C7}"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B119889-0381-4F26-8F8C-233C2418E06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48658335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B7E77BB-A82F-4CDC-B69A-5AEFB44754FC}"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DCBE4A6-8273-4302-A549-3AAE1CBB70B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15692943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F74B943-55CA-467F-8387-2B6CA602709B}" type="datetime1">
              <a:rPr lang="en-US">
                <a:solidFill>
                  <a:prstClr val="black">
                    <a:tint val="75000"/>
                  </a:prstClr>
                </a:solidFill>
              </a:rPr>
              <a:pPr>
                <a:defRPr/>
              </a:pPr>
              <a:t>6/7/2018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EE554461-4B64-4857-92BB-AFC3D09E4F9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0720837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7B068BA-73A7-4261-9A38-335E79FE25E4}" type="datetime1">
              <a:rPr lang="en-US">
                <a:solidFill>
                  <a:prstClr val="black">
                    <a:tint val="75000"/>
                  </a:prstClr>
                </a:solidFill>
              </a:rPr>
              <a:pPr>
                <a:defRPr/>
              </a:pPr>
              <a:t>6/7/2018</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70A76EF2-3DE1-4259-80F3-5BC12D44B0D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23553138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CBC6607-9869-45C6-8C04-0BB4D4E0D64E}" type="datetime1">
              <a:rPr lang="en-US">
                <a:solidFill>
                  <a:prstClr val="black">
                    <a:tint val="75000"/>
                  </a:prstClr>
                </a:solidFill>
              </a:rPr>
              <a:pPr>
                <a:defRPr/>
              </a:pPr>
              <a:t>6/7/2018</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8F05D2BA-5190-40F0-B060-21E0ECDDDC7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140005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52819734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4150361-C01E-4EED-9150-6315235939DF}" type="datetime1">
              <a:rPr lang="en-US">
                <a:solidFill>
                  <a:prstClr val="black">
                    <a:tint val="75000"/>
                  </a:prstClr>
                </a:solidFill>
              </a:rPr>
              <a:pPr>
                <a:defRPr/>
              </a:pPr>
              <a:t>6/7/2018</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1FBC0EA4-D68B-4E08-8990-199C354BD20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9248810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1EA4BE7-FEFA-440D-9ECB-5907607D6556}" type="datetime1">
              <a:rPr lang="en-US">
                <a:solidFill>
                  <a:prstClr val="black">
                    <a:tint val="75000"/>
                  </a:prstClr>
                </a:solidFill>
              </a:rPr>
              <a:pPr>
                <a:defRPr/>
              </a:pPr>
              <a:t>6/7/2018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078B761-C6D0-4610-855C-745F754E61D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26206329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2494D8B-C841-4034-9EDF-7898A1E2D23F}" type="datetime1">
              <a:rPr lang="en-US">
                <a:solidFill>
                  <a:prstClr val="black">
                    <a:tint val="75000"/>
                  </a:prstClr>
                </a:solidFill>
              </a:rPr>
              <a:pPr>
                <a:defRPr/>
              </a:pPr>
              <a:t>6/7/2018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34E0439-F2B7-4DA8-975B-AB62DB0A0F8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52723901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1509BDB-01FF-4C1C-93FD-0ECB45F3CB53}"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0E83B1C-BCA0-4A39-9CC0-ACEB33AE681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17559102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CDAC22C-2FAC-4646-A97A-EC6D5D1D9076}"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DB43598C-CDF2-4AFF-BB3D-3979C89E6EE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23411074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50"/>
          <p:cNvGrpSpPr>
            <a:grpSpLocks/>
          </p:cNvGrpSpPr>
          <p:nvPr/>
        </p:nvGrpSpPr>
        <p:grpSpPr bwMode="auto">
          <a:xfrm>
            <a:off x="0" y="-14288"/>
            <a:ext cx="9155113" cy="6884988"/>
            <a:chOff x="0" y="-9"/>
            <a:chExt cx="5767" cy="4337"/>
          </a:xfrm>
        </p:grpSpPr>
        <p:sp>
          <p:nvSpPr>
            <p:cNvPr id="5" name="Freeform 35"/>
            <p:cNvSpPr>
              <a:spLocks/>
            </p:cNvSpPr>
            <p:nvPr/>
          </p:nvSpPr>
          <p:spPr bwMode="hidden">
            <a:xfrm>
              <a:off x="1632" y="-5"/>
              <a:ext cx="1737" cy="4333"/>
            </a:xfrm>
            <a:custGeom>
              <a:avLst/>
              <a:gdLst>
                <a:gd name="T0" fmla="*/ 494 w 1737"/>
                <a:gd name="T1" fmla="*/ 4335 h 4320"/>
                <a:gd name="T2" fmla="*/ 1737 w 1737"/>
                <a:gd name="T3" fmla="*/ 4346 h 4320"/>
                <a:gd name="T4" fmla="*/ 524 w 1737"/>
                <a:gd name="T5" fmla="*/ 0 h 4320"/>
                <a:gd name="T6" fmla="*/ 0 w 1737"/>
                <a:gd name="T7" fmla="*/ 7 h 4320"/>
                <a:gd name="T8" fmla="*/ 494 w 1737"/>
                <a:gd name="T9" fmla="*/ 4335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6" name="Freeform 36"/>
            <p:cNvSpPr>
              <a:spLocks/>
            </p:cNvSpPr>
            <p:nvPr/>
          </p:nvSpPr>
          <p:spPr bwMode="hidden">
            <a:xfrm>
              <a:off x="0" y="-7"/>
              <a:ext cx="1737" cy="4329"/>
            </a:xfrm>
            <a:custGeom>
              <a:avLst/>
              <a:gdLst>
                <a:gd name="T0" fmla="*/ 494 w 1737"/>
                <a:gd name="T1" fmla="*/ 4327 h 4320"/>
                <a:gd name="T2" fmla="*/ 1737 w 1737"/>
                <a:gd name="T3" fmla="*/ 4338 h 4320"/>
                <a:gd name="T4" fmla="*/ 524 w 1737"/>
                <a:gd name="T5" fmla="*/ 0 h 4320"/>
                <a:gd name="T6" fmla="*/ 0 w 1737"/>
                <a:gd name="T7" fmla="*/ 7 h 4320"/>
                <a:gd name="T8" fmla="*/ 494 w 1737"/>
                <a:gd name="T9" fmla="*/ 4327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7" name="Freeform 37"/>
            <p:cNvSpPr>
              <a:spLocks/>
            </p:cNvSpPr>
            <p:nvPr/>
          </p:nvSpPr>
          <p:spPr bwMode="hidden">
            <a:xfrm>
              <a:off x="3744" y="-4"/>
              <a:ext cx="1739" cy="4330"/>
            </a:xfrm>
            <a:custGeom>
              <a:avLst/>
              <a:gdLst>
                <a:gd name="T0" fmla="*/ 494 w 1739"/>
                <a:gd name="T1" fmla="*/ 4237 h 4420"/>
                <a:gd name="T2" fmla="*/ 1739 w 1739"/>
                <a:gd name="T3" fmla="*/ 4242 h 4420"/>
                <a:gd name="T4" fmla="*/ 524 w 1739"/>
                <a:gd name="T5" fmla="*/ 0 h 4420"/>
                <a:gd name="T6" fmla="*/ 0 w 1739"/>
                <a:gd name="T7" fmla="*/ 7 h 4420"/>
                <a:gd name="T8" fmla="*/ 494 w 1739"/>
                <a:gd name="T9" fmla="*/ 4237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8" name="Freeform 38"/>
            <p:cNvSpPr>
              <a:spLocks/>
            </p:cNvSpPr>
            <p:nvPr/>
          </p:nvSpPr>
          <p:spPr bwMode="hidden">
            <a:xfrm>
              <a:off x="1920" y="-9"/>
              <a:ext cx="2080" cy="4324"/>
            </a:xfrm>
            <a:custGeom>
              <a:avLst/>
              <a:gdLst>
                <a:gd name="T0" fmla="*/ 0 w 2080"/>
                <a:gd name="T1" fmla="*/ 7 h 4338"/>
                <a:gd name="T2" fmla="*/ 1870 w 2080"/>
                <a:gd name="T3" fmla="*/ 4310 h 4338"/>
                <a:gd name="T4" fmla="*/ 2080 w 2080"/>
                <a:gd name="T5" fmla="*/ 4310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9" name="Freeform 11"/>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10" name="Freeform 12"/>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11" name="Freeform 13"/>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12" name="Freeform 14"/>
            <p:cNvSpPr>
              <a:spLocks/>
            </p:cNvSpPr>
            <p:nvPr/>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13" name="Freeform 15"/>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14" name="Freeform 16"/>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15" name="Freeform 17"/>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16" name="Rectangle 18"/>
            <p:cNvSpPr>
              <a:spLocks noChangeArrowheads="1"/>
            </p:cNvSpPr>
            <p:nvPr/>
          </p:nvSpPr>
          <p:spPr bwMode="invGray">
            <a:xfrm>
              <a:off x="0" y="2441"/>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00"/>
                </a:solidFill>
              </a:endParaRPr>
            </a:p>
          </p:txBody>
        </p:sp>
        <p:sp>
          <p:nvSpPr>
            <p:cNvPr id="17" name="Freeform 20"/>
            <p:cNvSpPr>
              <a:spLocks/>
            </p:cNvSpPr>
            <p:nvPr/>
          </p:nvSpPr>
          <p:spPr bwMode="invGray">
            <a:xfrm>
              <a:off x="1632" y="2487"/>
              <a:ext cx="1737" cy="382"/>
            </a:xfrm>
            <a:custGeom>
              <a:avLst/>
              <a:gdLst>
                <a:gd name="T0" fmla="*/ 494 w 1737"/>
                <a:gd name="T1" fmla="*/ 34 h 4320"/>
                <a:gd name="T2" fmla="*/ 1737 w 1737"/>
                <a:gd name="T3" fmla="*/ 34 h 4320"/>
                <a:gd name="T4" fmla="*/ 524 w 1737"/>
                <a:gd name="T5" fmla="*/ 0 h 4320"/>
                <a:gd name="T6" fmla="*/ 0 w 1737"/>
                <a:gd name="T7" fmla="*/ 0 h 4320"/>
                <a:gd name="T8" fmla="*/ 494 w 1737"/>
                <a:gd name="T9" fmla="*/ 3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18" name="Freeform 21"/>
            <p:cNvSpPr>
              <a:spLocks/>
            </p:cNvSpPr>
            <p:nvPr/>
          </p:nvSpPr>
          <p:spPr bwMode="invGray">
            <a:xfrm>
              <a:off x="0" y="2487"/>
              <a:ext cx="1737" cy="381"/>
            </a:xfrm>
            <a:custGeom>
              <a:avLst/>
              <a:gdLst>
                <a:gd name="T0" fmla="*/ 494 w 1737"/>
                <a:gd name="T1" fmla="*/ 34 h 4320"/>
                <a:gd name="T2" fmla="*/ 1737 w 1737"/>
                <a:gd name="T3" fmla="*/ 34 h 4320"/>
                <a:gd name="T4" fmla="*/ 524 w 1737"/>
                <a:gd name="T5" fmla="*/ 0 h 4320"/>
                <a:gd name="T6" fmla="*/ 0 w 1737"/>
                <a:gd name="T7" fmla="*/ 0 h 4320"/>
                <a:gd name="T8" fmla="*/ 494 w 1737"/>
                <a:gd name="T9" fmla="*/ 3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19" name="Freeform 22"/>
            <p:cNvSpPr>
              <a:spLocks/>
            </p:cNvSpPr>
            <p:nvPr/>
          </p:nvSpPr>
          <p:spPr bwMode="invGray">
            <a:xfrm>
              <a:off x="3744" y="2487"/>
              <a:ext cx="1739" cy="382"/>
            </a:xfrm>
            <a:custGeom>
              <a:avLst/>
              <a:gdLst>
                <a:gd name="T0" fmla="*/ 494 w 1739"/>
                <a:gd name="T1" fmla="*/ 33 h 4420"/>
                <a:gd name="T2" fmla="*/ 1739 w 1739"/>
                <a:gd name="T3" fmla="*/ 33 h 4420"/>
                <a:gd name="T4" fmla="*/ 524 w 1739"/>
                <a:gd name="T5" fmla="*/ 0 h 4420"/>
                <a:gd name="T6" fmla="*/ 0 w 1739"/>
                <a:gd name="T7" fmla="*/ 0 h 4420"/>
                <a:gd name="T8" fmla="*/ 494 w 1739"/>
                <a:gd name="T9" fmla="*/ 33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20" name="Freeform 23"/>
            <p:cNvSpPr>
              <a:spLocks/>
            </p:cNvSpPr>
            <p:nvPr/>
          </p:nvSpPr>
          <p:spPr bwMode="invGray">
            <a:xfrm>
              <a:off x="1920" y="2487"/>
              <a:ext cx="2080" cy="381"/>
            </a:xfrm>
            <a:custGeom>
              <a:avLst/>
              <a:gdLst>
                <a:gd name="T0" fmla="*/ 0 w 2080"/>
                <a:gd name="T1" fmla="*/ 0 h 4338"/>
                <a:gd name="T2" fmla="*/ 1870 w 2080"/>
                <a:gd name="T3" fmla="*/ 33 h 4338"/>
                <a:gd name="T4" fmla="*/ 2080 w 2080"/>
                <a:gd name="T5" fmla="*/ 33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21" name="Rectangle 27"/>
            <p:cNvSpPr>
              <a:spLocks noChangeArrowheads="1"/>
            </p:cNvSpPr>
            <p:nvPr/>
          </p:nvSpPr>
          <p:spPr bwMode="invGray">
            <a:xfrm>
              <a:off x="7" y="2456"/>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00"/>
                </a:solidFill>
              </a:endParaRPr>
            </a:p>
          </p:txBody>
        </p:sp>
        <p:sp>
          <p:nvSpPr>
            <p:cNvPr id="22" name="Freeform 28"/>
            <p:cNvSpPr>
              <a:spLocks/>
            </p:cNvSpPr>
            <p:nvPr/>
          </p:nvSpPr>
          <p:spPr bwMode="invGray">
            <a:xfrm>
              <a:off x="2583" y="2449"/>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23" name="Freeform 29"/>
            <p:cNvSpPr>
              <a:spLocks/>
            </p:cNvSpPr>
            <p:nvPr/>
          </p:nvSpPr>
          <p:spPr bwMode="invGray">
            <a:xfrm rot="18897039" flipH="1">
              <a:off x="148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24" name="Freeform 30"/>
            <p:cNvSpPr>
              <a:spLocks/>
            </p:cNvSpPr>
            <p:nvPr/>
          </p:nvSpPr>
          <p:spPr bwMode="invGray">
            <a:xfrm rot="18897039" flipH="1">
              <a:off x="76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25" name="Freeform 31"/>
            <p:cNvSpPr>
              <a:spLocks/>
            </p:cNvSpPr>
            <p:nvPr/>
          </p:nvSpPr>
          <p:spPr bwMode="invGray">
            <a:xfrm rot="18897039" flipH="1">
              <a:off x="31" y="2385"/>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26" name="Freeform 32"/>
            <p:cNvSpPr>
              <a:spLocks/>
            </p:cNvSpPr>
            <p:nvPr/>
          </p:nvSpPr>
          <p:spPr bwMode="invGray">
            <a:xfrm flipH="1" flipV="1">
              <a:off x="576" y="2441"/>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27" name="Freeform 33"/>
            <p:cNvSpPr>
              <a:spLocks/>
            </p:cNvSpPr>
            <p:nvPr/>
          </p:nvSpPr>
          <p:spPr bwMode="invGray">
            <a:xfrm flipH="1" flipV="1">
              <a:off x="240"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28" name="Freeform 34"/>
            <p:cNvSpPr>
              <a:spLocks/>
            </p:cNvSpPr>
            <p:nvPr/>
          </p:nvSpPr>
          <p:spPr bwMode="invGray">
            <a:xfrm flipH="1" flipV="1">
              <a:off x="3036" y="2489"/>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29" name="Freeform 35"/>
            <p:cNvSpPr>
              <a:spLocks/>
            </p:cNvSpPr>
            <p:nvPr/>
          </p:nvSpPr>
          <p:spPr bwMode="invGray">
            <a:xfrm flipH="1" flipV="1">
              <a:off x="3984"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30" name="Freeform 36"/>
            <p:cNvSpPr>
              <a:spLocks/>
            </p:cNvSpPr>
            <p:nvPr/>
          </p:nvSpPr>
          <p:spPr bwMode="invGray">
            <a:xfrm flipH="1" flipV="1">
              <a:off x="3456" y="2441"/>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31" name="Rectangle 37"/>
            <p:cNvSpPr>
              <a:spLocks noChangeArrowheads="1"/>
            </p:cNvSpPr>
            <p:nvPr/>
          </p:nvSpPr>
          <p:spPr bwMode="invGray">
            <a:xfrm>
              <a:off x="0" y="2462"/>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a:defRPr/>
              </a:pPr>
              <a:endParaRPr lang="en-US">
                <a:solidFill>
                  <a:srgbClr val="000000"/>
                </a:solidFill>
              </a:endParaRPr>
            </a:p>
          </p:txBody>
        </p:sp>
        <p:sp>
          <p:nvSpPr>
            <p:cNvPr id="32" name="Rectangle 45"/>
            <p:cNvSpPr>
              <a:spLocks noChangeArrowheads="1"/>
            </p:cNvSpPr>
            <p:nvPr/>
          </p:nvSpPr>
          <p:spPr bwMode="hidden">
            <a:xfrm>
              <a:off x="0" y="2880"/>
              <a:ext cx="5760" cy="576"/>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00"/>
                </a:solidFill>
              </a:endParaRPr>
            </a:p>
          </p:txBody>
        </p:sp>
        <p:sp>
          <p:nvSpPr>
            <p:cNvPr id="33" name="Rectangle 46"/>
            <p:cNvSpPr>
              <a:spLocks noChangeArrowheads="1"/>
            </p:cNvSpPr>
            <p:nvPr/>
          </p:nvSpPr>
          <p:spPr bwMode="hidden">
            <a:xfrm>
              <a:off x="0" y="3408"/>
              <a:ext cx="5760" cy="9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00"/>
                </a:solidFill>
              </a:endParaRPr>
            </a:p>
          </p:txBody>
        </p:sp>
        <p:pic>
          <p:nvPicPr>
            <p:cNvPr id="34" name="Picture 43" descr="BTZBUL1A"/>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86" y="1650"/>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30" name="Rectangle 38"/>
          <p:cNvSpPr>
            <a:spLocks noGrp="1" noChangeArrowheads="1"/>
          </p:cNvSpPr>
          <p:nvPr>
            <p:ph type="ctrTitle"/>
          </p:nvPr>
        </p:nvSpPr>
        <p:spPr>
          <a:xfrm>
            <a:off x="1676400" y="1905000"/>
            <a:ext cx="7239000" cy="1905000"/>
          </a:xfrm>
        </p:spPr>
        <p:txBody>
          <a:bodyPr/>
          <a:lstStyle>
            <a:lvl1pPr algn="l">
              <a:defRPr/>
            </a:lvl1pPr>
          </a:lstStyle>
          <a:p>
            <a:r>
              <a:rPr lang="en-US"/>
              <a:t>Click to edit Master title style</a:t>
            </a:r>
          </a:p>
        </p:txBody>
      </p:sp>
      <p:sp>
        <p:nvSpPr>
          <p:cNvPr id="8231" name="Rectangle 39"/>
          <p:cNvSpPr>
            <a:spLocks noGrp="1" noChangeArrowheads="1"/>
          </p:cNvSpPr>
          <p:nvPr>
            <p:ph type="subTitle" idx="1"/>
          </p:nvPr>
        </p:nvSpPr>
        <p:spPr>
          <a:xfrm>
            <a:off x="1676400" y="4572000"/>
            <a:ext cx="6400800" cy="1679575"/>
          </a:xfrm>
        </p:spPr>
        <p:txBody>
          <a:bodyPr anchor="ctr"/>
          <a:lstStyle>
            <a:lvl1pPr marL="0" indent="0" algn="ctr">
              <a:buFontTx/>
              <a:buNone/>
              <a:defRPr/>
            </a:lvl1pPr>
          </a:lstStyle>
          <a:p>
            <a:r>
              <a:rPr lang="en-US"/>
              <a:t>Click to edit Master subtitle style</a:t>
            </a:r>
          </a:p>
        </p:txBody>
      </p:sp>
      <p:sp>
        <p:nvSpPr>
          <p:cNvPr id="35" name="Rectangle 40"/>
          <p:cNvSpPr>
            <a:spLocks noGrp="1" noChangeArrowheads="1"/>
          </p:cNvSpPr>
          <p:nvPr>
            <p:ph type="dt" sz="half" idx="10"/>
          </p:nvPr>
        </p:nvSpPr>
        <p:spPr>
          <a:xfrm>
            <a:off x="685800" y="6324600"/>
            <a:ext cx="1905000" cy="457200"/>
          </a:xfrm>
        </p:spPr>
        <p:txBody>
          <a:bodyPr/>
          <a:lstStyle>
            <a:lvl1pPr>
              <a:defRPr/>
            </a:lvl1pPr>
          </a:lstStyle>
          <a:p>
            <a:pPr>
              <a:defRPr/>
            </a:pPr>
            <a:endParaRPr lang="en-US">
              <a:solidFill>
                <a:srgbClr val="000000"/>
              </a:solidFill>
            </a:endParaRPr>
          </a:p>
        </p:txBody>
      </p:sp>
      <p:sp>
        <p:nvSpPr>
          <p:cNvPr id="36" name="Rectangle 41"/>
          <p:cNvSpPr>
            <a:spLocks noGrp="1" noChangeArrowheads="1"/>
          </p:cNvSpPr>
          <p:nvPr>
            <p:ph type="ftr" sz="quarter" idx="11"/>
          </p:nvPr>
        </p:nvSpPr>
        <p:spPr>
          <a:xfrm>
            <a:off x="3124200" y="6324600"/>
            <a:ext cx="2895600" cy="457200"/>
          </a:xfrm>
        </p:spPr>
        <p:txBody>
          <a:bodyPr/>
          <a:lstStyle>
            <a:lvl1pPr>
              <a:defRPr/>
            </a:lvl1pPr>
          </a:lstStyle>
          <a:p>
            <a:pPr>
              <a:defRPr/>
            </a:pPr>
            <a:endParaRPr lang="en-US">
              <a:solidFill>
                <a:srgbClr val="000000"/>
              </a:solidFill>
            </a:endParaRPr>
          </a:p>
        </p:txBody>
      </p:sp>
      <p:sp>
        <p:nvSpPr>
          <p:cNvPr id="37" name="Rectangle 42"/>
          <p:cNvSpPr>
            <a:spLocks noGrp="1" noChangeArrowheads="1"/>
          </p:cNvSpPr>
          <p:nvPr>
            <p:ph type="sldNum" sz="quarter" idx="12"/>
          </p:nvPr>
        </p:nvSpPr>
        <p:spPr>
          <a:xfrm>
            <a:off x="6553200" y="6324600"/>
            <a:ext cx="1905000" cy="457200"/>
          </a:xfrm>
        </p:spPr>
        <p:txBody>
          <a:bodyPr/>
          <a:lstStyle>
            <a:lvl1pPr>
              <a:defRPr/>
            </a:lvl1pPr>
          </a:lstStyle>
          <a:p>
            <a:pPr>
              <a:defRPr/>
            </a:pPr>
            <a:fld id="{8BE2BCE3-4D89-4EB1-A79C-38AD971F2DD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9657825"/>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32833B18-7710-4086-AFBC-005920539D9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178258409"/>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FFFC741-95B5-461A-AE89-36DD8E69A1C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272103360"/>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850EA533-EC94-47BB-B0E3-083341A9BC4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59029994"/>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p:txBody>
          <a:bodyPr/>
          <a:lstStyle>
            <a:lvl1pPr>
              <a:defRPr/>
            </a:lvl1pPr>
          </a:lstStyle>
          <a:p>
            <a:pPr>
              <a:defRPr/>
            </a:pPr>
            <a:fld id="{432018A2-3FBF-47C1-B78E-A9703BEAF6A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7508959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36904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p:txBody>
          <a:bodyPr/>
          <a:lstStyle>
            <a:lvl1pPr>
              <a:defRPr/>
            </a:lvl1pPr>
          </a:lstStyle>
          <a:p>
            <a:pPr>
              <a:defRPr/>
            </a:pPr>
            <a:fld id="{A831E9BF-7CED-42CD-8DBB-646E799A65F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96892265"/>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p:txBody>
          <a:bodyPr/>
          <a:lstStyle>
            <a:lvl1pPr>
              <a:defRPr/>
            </a:lvl1pPr>
          </a:lstStyle>
          <a:p>
            <a:pPr>
              <a:defRPr/>
            </a:pPr>
            <a:fld id="{94694EAF-80F7-4344-A421-28D3002E3D9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70166900"/>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D7DCE20-C545-4923-8EE3-F98DF1DC27E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86278686"/>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E8FE915F-3DED-4B64-96E4-3B09075E8CF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75432489"/>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0C959B9-FF3F-4C37-B5B7-6E0249017C4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40152265"/>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65138"/>
            <a:ext cx="1943100" cy="56308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465138"/>
            <a:ext cx="5676900" cy="56308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3951036D-3CF9-4BFD-8AAA-B70703E1F47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47140584"/>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
          <p:cNvSpPr>
            <a:spLocks noChangeShapeType="1"/>
          </p:cNvSpPr>
          <p:nvPr userDrawn="1"/>
        </p:nvSpPr>
        <p:spPr bwMode="auto">
          <a:xfrm>
            <a:off x="0" y="6858000"/>
            <a:ext cx="9144000" cy="0"/>
          </a:xfrm>
          <a:prstGeom prst="line">
            <a:avLst/>
          </a:prstGeom>
          <a:gradFill rotWithShape="0">
            <a:gsLst>
              <a:gs pos="0">
                <a:srgbClr val="860404"/>
              </a:gs>
              <a:gs pos="100000">
                <a:schemeClr val="bg1"/>
              </a:gs>
            </a:gsLst>
            <a:lin ang="0" scaled="1"/>
          </a:gradFill>
          <a:ln w="9525">
            <a:noFill/>
            <a:miter lim="800000"/>
            <a:headEnd/>
            <a:tailEnd/>
          </a:ln>
          <a:effectLst/>
        </p:spPr>
        <p:txBody>
          <a:bodyPr wrap="none" anchor="ctr"/>
          <a:lstStyle/>
          <a:p>
            <a:pPr algn="ctr">
              <a:spcBef>
                <a:spcPct val="50000"/>
              </a:spcBef>
              <a:defRPr/>
            </a:pPr>
            <a:endParaRPr lang="en-US">
              <a:solidFill>
                <a:srgbClr val="000000"/>
              </a:solidFill>
            </a:endParaRPr>
          </a:p>
        </p:txBody>
      </p:sp>
      <p:sp>
        <p:nvSpPr>
          <p:cNvPr id="1312781" name="Rectangle 13"/>
          <p:cNvSpPr>
            <a:spLocks noGrp="1" noChangeArrowheads="1"/>
          </p:cNvSpPr>
          <p:nvPr>
            <p:ph type="ctrTitle" sz="quarter"/>
          </p:nvPr>
        </p:nvSpPr>
        <p:spPr>
          <a:xfrm>
            <a:off x="685800" y="4092575"/>
            <a:ext cx="7772400" cy="1470025"/>
          </a:xfrm>
        </p:spPr>
        <p:txBody>
          <a:bodyPr/>
          <a:lstStyle>
            <a:lvl1pPr>
              <a:defRPr sz="7200">
                <a:solidFill>
                  <a:schemeClr val="tx1"/>
                </a:solidFill>
              </a:defRPr>
            </a:lvl1pPr>
          </a:lstStyle>
          <a:p>
            <a:r>
              <a:rPr lang="en-US"/>
              <a:t>Click to edit Master title style</a:t>
            </a:r>
          </a:p>
        </p:txBody>
      </p:sp>
      <p:sp>
        <p:nvSpPr>
          <p:cNvPr id="1312782" name="Rectangle 14"/>
          <p:cNvSpPr>
            <a:spLocks noGrp="1" noChangeArrowheads="1"/>
          </p:cNvSpPr>
          <p:nvPr>
            <p:ph type="subTitle" sz="quarter" idx="1"/>
          </p:nvPr>
        </p:nvSpPr>
        <p:spPr>
          <a:xfrm>
            <a:off x="533400" y="1219200"/>
            <a:ext cx="3505200" cy="1447800"/>
          </a:xfrm>
        </p:spPr>
        <p:txBody>
          <a:bodyPr/>
          <a:lstStyle>
            <a:lvl1pPr marL="0" indent="0" algn="ctr">
              <a:buFont typeface="Wingdings" pitchFamily="2" charset="2"/>
              <a:buNone/>
              <a:defRPr b="1"/>
            </a:lvl1pPr>
          </a:lstStyle>
          <a:p>
            <a:r>
              <a:rPr lang="en-US"/>
              <a:t>Click to edit Master subtitle style</a:t>
            </a:r>
          </a:p>
        </p:txBody>
      </p:sp>
    </p:spTree>
    <p:extLst>
      <p:ext uri="{BB962C8B-B14F-4D97-AF65-F5344CB8AC3E}">
        <p14:creationId xmlns:p14="http://schemas.microsoft.com/office/powerpoint/2010/main" val="149975240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447800"/>
            <a:ext cx="8229600" cy="4724400"/>
          </a:xfrm>
        </p:spPr>
        <p:txBody>
          <a:bodyPr/>
          <a:lstStyle>
            <a:lvl1pPr>
              <a:buNone/>
              <a:defRPr/>
            </a:lvl1pPr>
            <a:lvl2pPr>
              <a:buNone/>
              <a:defRPr/>
            </a:lvl2pPr>
            <a:lvl3pPr>
              <a:buNone/>
              <a:defRPr/>
            </a:lvl3pPr>
            <a:lvl4pPr>
              <a:buNone/>
              <a:defRPr/>
            </a:lvl4pPr>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3356236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396263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3105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3"/>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435"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55417688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2388"/>
            <a:ext cx="8229600" cy="1143001"/>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Tree>
    <p:extLst>
      <p:ext uri="{BB962C8B-B14F-4D97-AF65-F5344CB8AC3E}">
        <p14:creationId xmlns:p14="http://schemas.microsoft.com/office/powerpoint/2010/main" val="1877907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4881" y="1762128"/>
            <a:ext cx="41338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9408" y="1762128"/>
            <a:ext cx="41338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7306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78.xml"/><Relationship Id="rId7" Type="http://schemas.openxmlformats.org/officeDocument/2006/relationships/image" Target="../media/image1.emf"/><Relationship Id="rId2" Type="http://schemas.openxmlformats.org/officeDocument/2006/relationships/slideLayout" Target="../slideLayouts/slideLayout77.xml"/><Relationship Id="rId1" Type="http://schemas.openxmlformats.org/officeDocument/2006/relationships/slideLayout" Target="../slideLayouts/slideLayout76.xml"/><Relationship Id="rId6" Type="http://schemas.openxmlformats.org/officeDocument/2006/relationships/theme" Target="../theme/theme10.xml"/><Relationship Id="rId5" Type="http://schemas.openxmlformats.org/officeDocument/2006/relationships/slideLayout" Target="../slideLayouts/slideLayout80.xml"/><Relationship Id="rId4" Type="http://schemas.openxmlformats.org/officeDocument/2006/relationships/slideLayout" Target="../slideLayouts/slideLayout7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2.emf"/><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19.xml"/><Relationship Id="rId7" Type="http://schemas.openxmlformats.org/officeDocument/2006/relationships/image" Target="../media/image1.emf"/><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3.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image" Target="../media/image2.emf"/><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image" Target="../media/image1.emf"/></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35.xml"/><Relationship Id="rId7" Type="http://schemas.openxmlformats.org/officeDocument/2006/relationships/image" Target="../media/image1.emf"/><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theme" Target="../theme/theme5.xml"/><Relationship Id="rId5" Type="http://schemas.openxmlformats.org/officeDocument/2006/relationships/slideLayout" Target="../slideLayouts/slideLayout37.xml"/><Relationship Id="rId4" Type="http://schemas.openxmlformats.org/officeDocument/2006/relationships/slideLayout" Target="../slideLayouts/slideLayout3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image" Target="../media/image2.emf"/><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6.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image" Target="../media/image1.emf"/></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51.xml"/><Relationship Id="rId7" Type="http://schemas.openxmlformats.org/officeDocument/2006/relationships/image" Target="../media/image1.emf"/><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theme" Target="../theme/theme7.xml"/><Relationship Id="rId5" Type="http://schemas.openxmlformats.org/officeDocument/2006/relationships/slideLayout" Target="../slideLayouts/slideLayout53.xml"/><Relationship Id="rId4" Type="http://schemas.openxmlformats.org/officeDocument/2006/relationships/slideLayout" Target="../slideLayouts/slideLayout52.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1.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theme" Target="../theme/theme8.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image" Target="../media/image3.png"/><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theme" Target="../theme/theme9.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685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level36</a:t>
            </a:r>
          </a:p>
          <a:p>
            <a:pPr lvl="4"/>
            <a:endParaRPr lang="en-US" altLang="en-US"/>
          </a:p>
        </p:txBody>
      </p:sp>
      <p:sp>
        <p:nvSpPr>
          <p:cNvPr id="1027" name="Rectangle 5"/>
          <p:cNvSpPr>
            <a:spLocks noChangeArrowheads="1"/>
          </p:cNvSpPr>
          <p:nvPr userDrawn="1"/>
        </p:nvSpPr>
        <p:spPr bwMode="auto">
          <a:xfrm>
            <a:off x="0" y="1143000"/>
            <a:ext cx="9144000" cy="152400"/>
          </a:xfrm>
          <a:prstGeom prst="rect">
            <a:avLst/>
          </a:prstGeom>
          <a:solidFill>
            <a:srgbClr val="008B5D">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endParaRPr lang="en-US" altLang="en-US"/>
          </a:p>
        </p:txBody>
      </p:sp>
      <p:sp>
        <p:nvSpPr>
          <p:cNvPr id="1028" name="Text Box 6"/>
          <p:cNvSpPr txBox="1">
            <a:spLocks noChangeArrowheads="1"/>
          </p:cNvSpPr>
          <p:nvPr/>
        </p:nvSpPr>
        <p:spPr bwMode="auto">
          <a:xfrm>
            <a:off x="0" y="-609600"/>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endParaRPr lang="en-US" altLang="en-US" sz="4400"/>
          </a:p>
        </p:txBody>
      </p:sp>
      <p:sp>
        <p:nvSpPr>
          <p:cNvPr id="1029" name="Text Box 8"/>
          <p:cNvSpPr txBox="1">
            <a:spLocks noChangeArrowheads="1"/>
          </p:cNvSpPr>
          <p:nvPr/>
        </p:nvSpPr>
        <p:spPr bwMode="auto">
          <a:xfrm>
            <a:off x="304800" y="0"/>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endParaRPr lang="en-US" altLang="en-US"/>
          </a:p>
        </p:txBody>
      </p:sp>
      <p:sp>
        <p:nvSpPr>
          <p:cNvPr id="1030" name="Rectangle 15"/>
          <p:cNvSpPr>
            <a:spLocks noGrp="1" noChangeArrowheads="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grpSp>
        <p:nvGrpSpPr>
          <p:cNvPr id="1031" name="Group 24"/>
          <p:cNvGrpSpPr>
            <a:grpSpLocks/>
          </p:cNvGrpSpPr>
          <p:nvPr userDrawn="1"/>
        </p:nvGrpSpPr>
        <p:grpSpPr bwMode="auto">
          <a:xfrm>
            <a:off x="-115888" y="6356350"/>
            <a:ext cx="9315451" cy="544513"/>
            <a:chOff x="-116375" y="6356350"/>
            <a:chExt cx="9315937" cy="544600"/>
          </a:xfrm>
        </p:grpSpPr>
        <p:sp>
          <p:nvSpPr>
            <p:cNvPr id="1033" name="Rectangle 15"/>
            <p:cNvSpPr>
              <a:spLocks noChangeArrowheads="1"/>
            </p:cNvSpPr>
            <p:nvPr userDrawn="1"/>
          </p:nvSpPr>
          <p:spPr bwMode="gray">
            <a:xfrm>
              <a:off x="-481" y="6410334"/>
              <a:ext cx="9144477" cy="447747"/>
            </a:xfrm>
            <a:prstGeom prst="rect">
              <a:avLst/>
            </a:prstGeom>
            <a:solidFill>
              <a:srgbClr val="008B5D"/>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sz="1800">
                <a:solidFill>
                  <a:srgbClr val="000000"/>
                </a:solidFill>
              </a:endParaRPr>
            </a:p>
          </p:txBody>
        </p:sp>
        <p:pic>
          <p:nvPicPr>
            <p:cNvPr id="1034" name="Picture 16" descr="Pearson_Strap_Bound_White"/>
            <p:cNvPicPr>
              <a:picLocks noChangeAspect="1" noChangeArrowheads="1"/>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116375" y="6407237"/>
              <a:ext cx="19081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7" descr="Pearson_Bound_White"/>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7543800" y="6356350"/>
              <a:ext cx="1655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 name="Footer Placeholder 25"/>
          <p:cNvSpPr>
            <a:spLocks noGrp="1"/>
          </p:cNvSpPr>
          <p:nvPr>
            <p:ph type="ftr" sz="quarter" idx="3"/>
          </p:nvPr>
        </p:nvSpPr>
        <p:spPr>
          <a:xfrm>
            <a:off x="2965450" y="6400800"/>
            <a:ext cx="3657600" cy="501650"/>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pPr>
              <a:defRPr/>
            </a:pPr>
            <a:r>
              <a:rPr lang="en-US"/>
              <a:t>Copyright 2013, 2010, 2007, 2005, Pearson, Education, Inc.</a:t>
            </a:r>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Lst>
  <p:txStyles>
    <p:titleStyle>
      <a:lvl1pPr algn="ctr" rtl="0" eaLnBrk="0" fontAlgn="base" hangingPunct="0">
        <a:spcBef>
          <a:spcPct val="0"/>
        </a:spcBef>
        <a:spcAft>
          <a:spcPct val="0"/>
        </a:spcAft>
        <a:defRPr sz="4400" b="1">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b="1">
          <a:solidFill>
            <a:schemeClr val="tx1"/>
          </a:solidFill>
          <a:latin typeface="Arial" charset="0"/>
          <a:cs typeface="Arial" charset="0"/>
        </a:defRPr>
      </a:lvl2pPr>
      <a:lvl3pPr algn="ctr" rtl="0" eaLnBrk="0" fontAlgn="base" hangingPunct="0">
        <a:spcBef>
          <a:spcPct val="0"/>
        </a:spcBef>
        <a:spcAft>
          <a:spcPct val="0"/>
        </a:spcAft>
        <a:defRPr sz="4400" b="1">
          <a:solidFill>
            <a:schemeClr val="tx1"/>
          </a:solidFill>
          <a:latin typeface="Arial" charset="0"/>
          <a:cs typeface="Arial" charset="0"/>
        </a:defRPr>
      </a:lvl3pPr>
      <a:lvl4pPr algn="ctr" rtl="0" eaLnBrk="0" fontAlgn="base" hangingPunct="0">
        <a:spcBef>
          <a:spcPct val="0"/>
        </a:spcBef>
        <a:spcAft>
          <a:spcPct val="0"/>
        </a:spcAft>
        <a:defRPr sz="4400" b="1">
          <a:solidFill>
            <a:schemeClr val="tx1"/>
          </a:solidFill>
          <a:latin typeface="Arial" charset="0"/>
          <a:cs typeface="Arial" charset="0"/>
        </a:defRPr>
      </a:lvl4pPr>
      <a:lvl5pPr algn="ctr" rtl="0" eaLnBrk="0" fontAlgn="base" hangingPunct="0">
        <a:spcBef>
          <a:spcPct val="0"/>
        </a:spcBef>
        <a:spcAft>
          <a:spcPct val="0"/>
        </a:spcAft>
        <a:defRPr sz="4400" b="1">
          <a:solidFill>
            <a:schemeClr val="tx1"/>
          </a:solidFill>
          <a:latin typeface="Arial" charset="0"/>
          <a:cs typeface="Arial" charset="0"/>
        </a:defRPr>
      </a:lvl5pPr>
      <a:lvl6pPr marL="457200" algn="ctr" rtl="0" fontAlgn="base">
        <a:spcBef>
          <a:spcPct val="0"/>
        </a:spcBef>
        <a:spcAft>
          <a:spcPct val="0"/>
        </a:spcAft>
        <a:defRPr sz="4400" b="1">
          <a:solidFill>
            <a:schemeClr val="bg2"/>
          </a:solidFill>
          <a:latin typeface="Times New Roman" pitchFamily="18" charset="0"/>
        </a:defRPr>
      </a:lvl6pPr>
      <a:lvl7pPr marL="914400" algn="ctr" rtl="0" fontAlgn="base">
        <a:spcBef>
          <a:spcPct val="0"/>
        </a:spcBef>
        <a:spcAft>
          <a:spcPct val="0"/>
        </a:spcAft>
        <a:defRPr sz="4400" b="1">
          <a:solidFill>
            <a:schemeClr val="bg2"/>
          </a:solidFill>
          <a:latin typeface="Times New Roman" pitchFamily="18" charset="0"/>
        </a:defRPr>
      </a:lvl7pPr>
      <a:lvl8pPr marL="1371600" algn="ctr" rtl="0" fontAlgn="base">
        <a:spcBef>
          <a:spcPct val="0"/>
        </a:spcBef>
        <a:spcAft>
          <a:spcPct val="0"/>
        </a:spcAft>
        <a:defRPr sz="4400" b="1">
          <a:solidFill>
            <a:schemeClr val="bg2"/>
          </a:solidFill>
          <a:latin typeface="Times New Roman" pitchFamily="18" charset="0"/>
        </a:defRPr>
      </a:lvl8pPr>
      <a:lvl9pPr marL="1828800" algn="ctr" rtl="0" fontAlgn="base">
        <a:spcBef>
          <a:spcPct val="0"/>
        </a:spcBef>
        <a:spcAft>
          <a:spcPct val="0"/>
        </a:spcAft>
        <a:defRPr sz="4400" b="1">
          <a:solidFill>
            <a:schemeClr val="bg2"/>
          </a:solidFill>
          <a:latin typeface="Times New Roman" pitchFamily="18" charset="0"/>
        </a:defRPr>
      </a:lvl9pPr>
    </p:titleStyle>
    <p:bodyStyle>
      <a:lvl1pPr marL="231775" indent="-231775" algn="l" rtl="0" eaLnBrk="0" fontAlgn="base" hangingPunct="0">
        <a:spcBef>
          <a:spcPct val="20000"/>
        </a:spcBef>
        <a:spcAft>
          <a:spcPct val="0"/>
        </a:spcAft>
        <a:buClr>
          <a:schemeClr val="tx2"/>
        </a:buClr>
        <a:buSzPct val="75000"/>
        <a:buFont typeface="Wingdings" pitchFamily="2" charset="2"/>
        <a:buChar char="t"/>
        <a:defRPr sz="2800">
          <a:solidFill>
            <a:schemeClr val="tx1"/>
          </a:solidFill>
          <a:latin typeface="Arial" pitchFamily="34" charset="0"/>
          <a:ea typeface="+mn-ea"/>
          <a:cs typeface="Arial" pitchFamily="34" charset="0"/>
        </a:defRPr>
      </a:lvl1pPr>
      <a:lvl2pPr marL="630238" indent="-173038" algn="l" rtl="0" eaLnBrk="0" fontAlgn="base" hangingPunct="0">
        <a:spcBef>
          <a:spcPct val="20000"/>
        </a:spcBef>
        <a:spcAft>
          <a:spcPct val="0"/>
        </a:spcAft>
        <a:buClr>
          <a:schemeClr val="accent1"/>
        </a:buClr>
        <a:buSzPct val="70000"/>
        <a:buFont typeface="Wingdings" pitchFamily="2" charset="2"/>
        <a:buChar char="t"/>
        <a:defRPr sz="2800">
          <a:solidFill>
            <a:schemeClr val="tx1"/>
          </a:solidFill>
          <a:latin typeface="Arial" pitchFamily="34" charset="0"/>
          <a:cs typeface="Arial" pitchFamily="34" charset="0"/>
        </a:defRPr>
      </a:lvl2pPr>
      <a:lvl3pPr marL="1081088" indent="-166688" algn="l" rtl="0" eaLnBrk="0" fontAlgn="base" hangingPunct="0">
        <a:spcBef>
          <a:spcPct val="20000"/>
        </a:spcBef>
        <a:spcAft>
          <a:spcPct val="0"/>
        </a:spcAft>
        <a:buClr>
          <a:schemeClr val="folHlink"/>
        </a:buClr>
        <a:buSzPct val="70000"/>
        <a:buFont typeface="Wingdings" pitchFamily="2" charset="2"/>
        <a:buChar char="t"/>
        <a:defRPr sz="2800">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Char char="&gt;"/>
        <a:defRPr sz="2800">
          <a:solidFill>
            <a:schemeClr val="tx1"/>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800">
          <a:solidFill>
            <a:schemeClr val="tx1"/>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bwMode="auto">
          <a:xfrm>
            <a:off x="685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level36</a:t>
            </a:r>
          </a:p>
          <a:p>
            <a:pPr lvl="4"/>
            <a:endParaRPr lang="en-US" altLang="en-US"/>
          </a:p>
        </p:txBody>
      </p:sp>
      <p:sp>
        <p:nvSpPr>
          <p:cNvPr id="1311749" name="Rectangle 5"/>
          <p:cNvSpPr>
            <a:spLocks noChangeArrowheads="1"/>
          </p:cNvSpPr>
          <p:nvPr userDrawn="1"/>
        </p:nvSpPr>
        <p:spPr bwMode="auto">
          <a:xfrm>
            <a:off x="0" y="1143000"/>
            <a:ext cx="9144000" cy="152400"/>
          </a:xfrm>
          <a:prstGeom prst="rect">
            <a:avLst/>
          </a:prstGeom>
          <a:solidFill>
            <a:srgbClr val="008B5D">
              <a:alpha val="80000"/>
            </a:srgbClr>
          </a:solidFill>
          <a:ln w="9525">
            <a:noFill/>
            <a:miter lim="800000"/>
            <a:headEnd/>
            <a:tailEnd/>
          </a:ln>
          <a:effectLst/>
        </p:spPr>
        <p:txBody>
          <a:bodyPr wrap="none" anchor="ctr"/>
          <a:lstStyle/>
          <a:p>
            <a:pPr>
              <a:spcBef>
                <a:spcPct val="50000"/>
              </a:spcBef>
              <a:defRPr/>
            </a:pPr>
            <a:endParaRPr lang="en-US">
              <a:solidFill>
                <a:srgbClr val="000000"/>
              </a:solidFill>
            </a:endParaRPr>
          </a:p>
        </p:txBody>
      </p:sp>
      <p:sp>
        <p:nvSpPr>
          <p:cNvPr id="1311750" name="Text Box 6"/>
          <p:cNvSpPr txBox="1">
            <a:spLocks noChangeArrowheads="1"/>
          </p:cNvSpPr>
          <p:nvPr/>
        </p:nvSpPr>
        <p:spPr bwMode="auto">
          <a:xfrm>
            <a:off x="0" y="-609600"/>
            <a:ext cx="9144000" cy="762000"/>
          </a:xfrm>
          <a:prstGeom prst="rect">
            <a:avLst/>
          </a:prstGeom>
          <a:noFill/>
          <a:ln w="9525">
            <a:noFill/>
            <a:miter lim="800000"/>
            <a:headEnd/>
            <a:tailEnd/>
          </a:ln>
          <a:effectLst/>
        </p:spPr>
        <p:txBody>
          <a:bodyPr>
            <a:spAutoFit/>
          </a:bodyPr>
          <a:lstStyle/>
          <a:p>
            <a:pPr>
              <a:spcBef>
                <a:spcPct val="50000"/>
              </a:spcBef>
              <a:defRPr/>
            </a:pPr>
            <a:endParaRPr lang="en-US" sz="4400">
              <a:solidFill>
                <a:srgbClr val="000000"/>
              </a:solidFill>
            </a:endParaRPr>
          </a:p>
        </p:txBody>
      </p:sp>
      <p:sp>
        <p:nvSpPr>
          <p:cNvPr id="1311752" name="Text Box 8"/>
          <p:cNvSpPr txBox="1">
            <a:spLocks noChangeArrowheads="1"/>
          </p:cNvSpPr>
          <p:nvPr/>
        </p:nvSpPr>
        <p:spPr bwMode="auto">
          <a:xfrm>
            <a:off x="304800" y="0"/>
            <a:ext cx="8610600" cy="457200"/>
          </a:xfrm>
          <a:prstGeom prst="rect">
            <a:avLst/>
          </a:prstGeom>
          <a:noFill/>
          <a:ln w="9525">
            <a:noFill/>
            <a:miter lim="800000"/>
            <a:headEnd/>
            <a:tailEnd/>
          </a:ln>
          <a:effectLst/>
        </p:spPr>
        <p:txBody>
          <a:bodyPr>
            <a:spAutoFit/>
          </a:bodyPr>
          <a:lstStyle/>
          <a:p>
            <a:pPr>
              <a:spcBef>
                <a:spcPct val="50000"/>
              </a:spcBef>
              <a:defRPr/>
            </a:pPr>
            <a:endParaRPr lang="en-US">
              <a:solidFill>
                <a:srgbClr val="000000"/>
              </a:solidFill>
            </a:endParaRPr>
          </a:p>
        </p:txBody>
      </p:sp>
      <p:sp>
        <p:nvSpPr>
          <p:cNvPr id="8198" name="Rectangle 15"/>
          <p:cNvSpPr>
            <a:spLocks noGrp="1" noChangeArrowheads="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grpSp>
        <p:nvGrpSpPr>
          <p:cNvPr id="8199" name="Group 24"/>
          <p:cNvGrpSpPr>
            <a:grpSpLocks/>
          </p:cNvGrpSpPr>
          <p:nvPr userDrawn="1"/>
        </p:nvGrpSpPr>
        <p:grpSpPr bwMode="auto">
          <a:xfrm>
            <a:off x="-115888" y="6356350"/>
            <a:ext cx="9315451" cy="544513"/>
            <a:chOff x="-116375" y="6356350"/>
            <a:chExt cx="9315937" cy="544600"/>
          </a:xfrm>
        </p:grpSpPr>
        <p:sp>
          <p:nvSpPr>
            <p:cNvPr id="22" name="Rectangle 15"/>
            <p:cNvSpPr>
              <a:spLocks noChangeArrowheads="1"/>
            </p:cNvSpPr>
            <p:nvPr userDrawn="1"/>
          </p:nvSpPr>
          <p:spPr bwMode="gray">
            <a:xfrm>
              <a:off x="-481" y="6410334"/>
              <a:ext cx="9144477" cy="447747"/>
            </a:xfrm>
            <a:prstGeom prst="rect">
              <a:avLst/>
            </a:prstGeom>
            <a:solidFill>
              <a:srgbClr val="008B5D"/>
            </a:solidFill>
            <a:ln w="9525" algn="ctr">
              <a:noFill/>
              <a:miter lim="800000"/>
              <a:headEnd/>
              <a:tailEnd/>
            </a:ln>
            <a:effectLst/>
          </p:spPr>
          <p:txBody>
            <a:bodyPr wrap="none" lIns="0" tIns="0" rIns="0" bIns="0" anchor="ctr"/>
            <a:lstStyle/>
            <a:p>
              <a:pPr fontAlgn="auto">
                <a:spcBef>
                  <a:spcPts val="0"/>
                </a:spcBef>
                <a:spcAft>
                  <a:spcPts val="0"/>
                </a:spcAft>
                <a:defRPr/>
              </a:pPr>
              <a:endParaRPr lang="en-US" sz="1800" kern="0">
                <a:solidFill>
                  <a:sysClr val="windowText" lastClr="000000"/>
                </a:solidFill>
              </a:endParaRPr>
            </a:p>
          </p:txBody>
        </p:sp>
        <p:pic>
          <p:nvPicPr>
            <p:cNvPr id="8202" name="Picture 16" descr="Pearson_Strap_Bound_White"/>
            <p:cNvPicPr>
              <a:picLocks noChangeAspect="1" noChangeArrowheads="1"/>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116375" y="6407237"/>
              <a:ext cx="19081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3" name="Picture 17" descr="Pearson_Bound_White"/>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7543800" y="6356350"/>
              <a:ext cx="1655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 name="Footer Placeholder 25"/>
          <p:cNvSpPr>
            <a:spLocks noGrp="1"/>
          </p:cNvSpPr>
          <p:nvPr>
            <p:ph type="ftr" sz="quarter" idx="3"/>
          </p:nvPr>
        </p:nvSpPr>
        <p:spPr>
          <a:xfrm>
            <a:off x="2965450" y="6400800"/>
            <a:ext cx="3657600" cy="501650"/>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pPr>
              <a:defRPr/>
            </a:pPr>
            <a:r>
              <a:rPr lang="en-US">
                <a:solidFill>
                  <a:srgbClr val="FFFFFF"/>
                </a:solidFill>
              </a:rPr>
              <a:t>Copyright 2013, 2010, 2007, 2005, Pearson, Education, Inc.</a:t>
            </a:r>
          </a:p>
        </p:txBody>
      </p:sp>
    </p:spTree>
    <p:extLst>
      <p:ext uri="{BB962C8B-B14F-4D97-AF65-F5344CB8AC3E}">
        <p14:creationId xmlns:p14="http://schemas.microsoft.com/office/powerpoint/2010/main" val="426140131"/>
      </p:ext>
    </p:extLst>
  </p:cSld>
  <p:clrMap bg1="lt1" tx1="dk1" bg2="lt2" tx2="dk2" accent1="accent1" accent2="accent2" accent3="accent3" accent4="accent4" accent5="accent5" accent6="accent6" hlink="hlink" folHlink="folHlink"/>
  <p:sldLayoutIdLst>
    <p:sldLayoutId id="2147484092" r:id="rId1"/>
    <p:sldLayoutId id="2147484093" r:id="rId2"/>
    <p:sldLayoutId id="2147484094" r:id="rId3"/>
    <p:sldLayoutId id="2147484095" r:id="rId4"/>
    <p:sldLayoutId id="2147484096" r:id="rId5"/>
  </p:sldLayoutIdLst>
  <p:txStyles>
    <p:titleStyle>
      <a:lvl1pPr algn="ctr" rtl="0" eaLnBrk="0" fontAlgn="base" hangingPunct="0">
        <a:spcBef>
          <a:spcPct val="0"/>
        </a:spcBef>
        <a:spcAft>
          <a:spcPct val="0"/>
        </a:spcAft>
        <a:defRPr sz="4400" b="1">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b="1">
          <a:solidFill>
            <a:schemeClr val="tx1"/>
          </a:solidFill>
          <a:latin typeface="Arial" charset="0"/>
          <a:cs typeface="Arial" charset="0"/>
        </a:defRPr>
      </a:lvl2pPr>
      <a:lvl3pPr algn="ctr" rtl="0" eaLnBrk="0" fontAlgn="base" hangingPunct="0">
        <a:spcBef>
          <a:spcPct val="0"/>
        </a:spcBef>
        <a:spcAft>
          <a:spcPct val="0"/>
        </a:spcAft>
        <a:defRPr sz="4400" b="1">
          <a:solidFill>
            <a:schemeClr val="tx1"/>
          </a:solidFill>
          <a:latin typeface="Arial" charset="0"/>
          <a:cs typeface="Arial" charset="0"/>
        </a:defRPr>
      </a:lvl3pPr>
      <a:lvl4pPr algn="ctr" rtl="0" eaLnBrk="0" fontAlgn="base" hangingPunct="0">
        <a:spcBef>
          <a:spcPct val="0"/>
        </a:spcBef>
        <a:spcAft>
          <a:spcPct val="0"/>
        </a:spcAft>
        <a:defRPr sz="4400" b="1">
          <a:solidFill>
            <a:schemeClr val="tx1"/>
          </a:solidFill>
          <a:latin typeface="Arial" charset="0"/>
          <a:cs typeface="Arial" charset="0"/>
        </a:defRPr>
      </a:lvl4pPr>
      <a:lvl5pPr algn="ctr" rtl="0" eaLnBrk="0" fontAlgn="base" hangingPunct="0">
        <a:spcBef>
          <a:spcPct val="0"/>
        </a:spcBef>
        <a:spcAft>
          <a:spcPct val="0"/>
        </a:spcAft>
        <a:defRPr sz="4400" b="1">
          <a:solidFill>
            <a:schemeClr val="tx1"/>
          </a:solidFill>
          <a:latin typeface="Arial" charset="0"/>
          <a:cs typeface="Arial" charset="0"/>
        </a:defRPr>
      </a:lvl5pPr>
      <a:lvl6pPr marL="457200" algn="ctr" rtl="0" fontAlgn="base">
        <a:spcBef>
          <a:spcPct val="0"/>
        </a:spcBef>
        <a:spcAft>
          <a:spcPct val="0"/>
        </a:spcAft>
        <a:defRPr sz="4400" b="1">
          <a:solidFill>
            <a:schemeClr val="bg2"/>
          </a:solidFill>
          <a:latin typeface="Times New Roman" pitchFamily="18" charset="0"/>
        </a:defRPr>
      </a:lvl6pPr>
      <a:lvl7pPr marL="914400" algn="ctr" rtl="0" fontAlgn="base">
        <a:spcBef>
          <a:spcPct val="0"/>
        </a:spcBef>
        <a:spcAft>
          <a:spcPct val="0"/>
        </a:spcAft>
        <a:defRPr sz="4400" b="1">
          <a:solidFill>
            <a:schemeClr val="bg2"/>
          </a:solidFill>
          <a:latin typeface="Times New Roman" pitchFamily="18" charset="0"/>
        </a:defRPr>
      </a:lvl7pPr>
      <a:lvl8pPr marL="1371600" algn="ctr" rtl="0" fontAlgn="base">
        <a:spcBef>
          <a:spcPct val="0"/>
        </a:spcBef>
        <a:spcAft>
          <a:spcPct val="0"/>
        </a:spcAft>
        <a:defRPr sz="4400" b="1">
          <a:solidFill>
            <a:schemeClr val="bg2"/>
          </a:solidFill>
          <a:latin typeface="Times New Roman" pitchFamily="18" charset="0"/>
        </a:defRPr>
      </a:lvl8pPr>
      <a:lvl9pPr marL="1828800" algn="ctr" rtl="0" fontAlgn="base">
        <a:spcBef>
          <a:spcPct val="0"/>
        </a:spcBef>
        <a:spcAft>
          <a:spcPct val="0"/>
        </a:spcAft>
        <a:defRPr sz="4400" b="1">
          <a:solidFill>
            <a:schemeClr val="bg2"/>
          </a:solidFill>
          <a:latin typeface="Times New Roman" pitchFamily="18" charset="0"/>
        </a:defRPr>
      </a:lvl9pPr>
    </p:titleStyle>
    <p:bodyStyle>
      <a:lvl1pPr marL="231775" indent="-231775" algn="l" rtl="0" eaLnBrk="0" fontAlgn="base" hangingPunct="0">
        <a:spcBef>
          <a:spcPct val="20000"/>
        </a:spcBef>
        <a:spcAft>
          <a:spcPct val="0"/>
        </a:spcAft>
        <a:buClr>
          <a:schemeClr val="tx2"/>
        </a:buClr>
        <a:buSzPct val="75000"/>
        <a:buFont typeface="Wingdings" pitchFamily="2" charset="2"/>
        <a:buChar char="t"/>
        <a:defRPr sz="2800">
          <a:solidFill>
            <a:schemeClr val="tx1"/>
          </a:solidFill>
          <a:latin typeface="Arial" pitchFamily="34" charset="0"/>
          <a:ea typeface="+mn-ea"/>
          <a:cs typeface="Arial" pitchFamily="34" charset="0"/>
        </a:defRPr>
      </a:lvl1pPr>
      <a:lvl2pPr marL="630238" indent="-173038" algn="l" rtl="0" eaLnBrk="0" fontAlgn="base" hangingPunct="0">
        <a:spcBef>
          <a:spcPct val="20000"/>
        </a:spcBef>
        <a:spcAft>
          <a:spcPct val="0"/>
        </a:spcAft>
        <a:buClr>
          <a:schemeClr val="accent1"/>
        </a:buClr>
        <a:buSzPct val="70000"/>
        <a:buFont typeface="Wingdings" pitchFamily="2" charset="2"/>
        <a:buChar char="t"/>
        <a:defRPr sz="2800">
          <a:solidFill>
            <a:schemeClr val="tx1"/>
          </a:solidFill>
          <a:latin typeface="Arial" pitchFamily="34" charset="0"/>
          <a:cs typeface="Arial" pitchFamily="34" charset="0"/>
        </a:defRPr>
      </a:lvl2pPr>
      <a:lvl3pPr marL="1081088" indent="-166688" algn="l" rtl="0" eaLnBrk="0" fontAlgn="base" hangingPunct="0">
        <a:spcBef>
          <a:spcPct val="20000"/>
        </a:spcBef>
        <a:spcAft>
          <a:spcPct val="0"/>
        </a:spcAft>
        <a:buClr>
          <a:schemeClr val="folHlink"/>
        </a:buClr>
        <a:buSzPct val="70000"/>
        <a:buFont typeface="Wingdings" pitchFamily="2" charset="2"/>
        <a:buChar char="t"/>
        <a:defRPr sz="2800">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Char char="&gt;"/>
        <a:defRPr sz="2800">
          <a:solidFill>
            <a:schemeClr val="tx1"/>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800">
          <a:solidFill>
            <a:schemeClr val="tx1"/>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gray">
          <a:xfrm>
            <a:off x="0" y="6410325"/>
            <a:ext cx="9145588" cy="45720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2051" name="Rectangle 4"/>
          <p:cNvSpPr>
            <a:spLocks noGrp="1" noChangeArrowheads="1"/>
          </p:cNvSpPr>
          <p:nvPr>
            <p:ph type="title"/>
          </p:nvPr>
        </p:nvSpPr>
        <p:spPr bwMode="auto">
          <a:xfrm>
            <a:off x="365125" y="395288"/>
            <a:ext cx="8407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title style</a:t>
            </a:r>
          </a:p>
        </p:txBody>
      </p:sp>
      <p:sp>
        <p:nvSpPr>
          <p:cNvPr id="2052" name="Rectangle 5"/>
          <p:cNvSpPr>
            <a:spLocks noGrp="1" noChangeArrowheads="1"/>
          </p:cNvSpPr>
          <p:nvPr>
            <p:ph type="body" idx="1"/>
          </p:nvPr>
        </p:nvSpPr>
        <p:spPr bwMode="auto">
          <a:xfrm>
            <a:off x="365125" y="1762125"/>
            <a:ext cx="8407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text styles</a:t>
            </a:r>
          </a:p>
          <a:p>
            <a:pPr lvl="1"/>
            <a:r>
              <a:rPr lang="en-GB" altLang="en-US"/>
              <a:t>Second level</a:t>
            </a:r>
          </a:p>
        </p:txBody>
      </p:sp>
      <p:pic>
        <p:nvPicPr>
          <p:cNvPr id="2053" name="Picture 16" descr="Pearson_Bound_White"/>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7612063" y="635635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17" descr="Pearson_Strap_Bound_White"/>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0" y="6356350"/>
            <a:ext cx="17621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25"/>
          <p:cNvSpPr>
            <a:spLocks noGrp="1"/>
          </p:cNvSpPr>
          <p:nvPr>
            <p:ph type="ftr" sz="quarter" idx="3"/>
          </p:nvPr>
        </p:nvSpPr>
        <p:spPr>
          <a:xfrm>
            <a:off x="2965450" y="6400800"/>
            <a:ext cx="3657600" cy="501650"/>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pPr>
              <a:defRPr/>
            </a:pPr>
            <a:r>
              <a:rPr lang="en-US"/>
              <a:t>Copyright 2013, 2010, 2007, 2005, Pearson, Education, Inc.</a:t>
            </a:r>
          </a:p>
        </p:txBody>
      </p:sp>
    </p:spTree>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Lst>
  <p:txStyles>
    <p:titleStyle>
      <a:lvl1pPr algn="l" rtl="0" eaLnBrk="0" fontAlgn="base" hangingPunct="0">
        <a:spcBef>
          <a:spcPct val="40000"/>
        </a:spcBef>
        <a:spcAft>
          <a:spcPct val="0"/>
        </a:spcAft>
        <a:defRPr sz="3600" b="1">
          <a:solidFill>
            <a:schemeClr val="tx2"/>
          </a:solidFill>
          <a:latin typeface="Arial" pitchFamily="34" charset="0"/>
          <a:ea typeface="+mj-ea"/>
          <a:cs typeface="Arial" pitchFamily="34" charset="0"/>
        </a:defRPr>
      </a:lvl1pPr>
      <a:lvl2pPr algn="l" rtl="0" eaLnBrk="0" fontAlgn="base" hangingPunct="0">
        <a:spcBef>
          <a:spcPct val="40000"/>
        </a:spcBef>
        <a:spcAft>
          <a:spcPct val="0"/>
        </a:spcAft>
        <a:defRPr sz="3600" b="1">
          <a:solidFill>
            <a:schemeClr val="tx2"/>
          </a:solidFill>
          <a:latin typeface="Arial" charset="0"/>
          <a:cs typeface="Arial" charset="0"/>
        </a:defRPr>
      </a:lvl2pPr>
      <a:lvl3pPr algn="l" rtl="0" eaLnBrk="0" fontAlgn="base" hangingPunct="0">
        <a:spcBef>
          <a:spcPct val="40000"/>
        </a:spcBef>
        <a:spcAft>
          <a:spcPct val="0"/>
        </a:spcAft>
        <a:defRPr sz="3600" b="1">
          <a:solidFill>
            <a:schemeClr val="tx2"/>
          </a:solidFill>
          <a:latin typeface="Arial" charset="0"/>
          <a:cs typeface="Arial" charset="0"/>
        </a:defRPr>
      </a:lvl3pPr>
      <a:lvl4pPr algn="l" rtl="0" eaLnBrk="0" fontAlgn="base" hangingPunct="0">
        <a:spcBef>
          <a:spcPct val="40000"/>
        </a:spcBef>
        <a:spcAft>
          <a:spcPct val="0"/>
        </a:spcAft>
        <a:defRPr sz="3600" b="1">
          <a:solidFill>
            <a:schemeClr val="tx2"/>
          </a:solidFill>
          <a:latin typeface="Arial" charset="0"/>
          <a:cs typeface="Arial" charset="0"/>
        </a:defRPr>
      </a:lvl4pPr>
      <a:lvl5pPr algn="l" rtl="0" eaLnBrk="0" fontAlgn="base" hangingPunct="0">
        <a:spcBef>
          <a:spcPct val="40000"/>
        </a:spcBef>
        <a:spcAft>
          <a:spcPct val="0"/>
        </a:spcAft>
        <a:defRPr sz="3600" b="1">
          <a:solidFill>
            <a:schemeClr val="tx2"/>
          </a:solidFill>
          <a:latin typeface="Arial" charset="0"/>
          <a:cs typeface="Arial" charset="0"/>
        </a:defRPr>
      </a:lvl5pPr>
      <a:lvl6pPr marL="457200" algn="l" rtl="0" fontAlgn="base">
        <a:spcBef>
          <a:spcPct val="40000"/>
        </a:spcBef>
        <a:spcAft>
          <a:spcPct val="0"/>
        </a:spcAft>
        <a:defRPr sz="3600" b="1">
          <a:solidFill>
            <a:schemeClr val="tx2"/>
          </a:solidFill>
          <a:latin typeface="Verdana" pitchFamily="34" charset="0"/>
          <a:cs typeface="Arial" charset="0"/>
        </a:defRPr>
      </a:lvl6pPr>
      <a:lvl7pPr marL="914400" algn="l" rtl="0" fontAlgn="base">
        <a:spcBef>
          <a:spcPct val="40000"/>
        </a:spcBef>
        <a:spcAft>
          <a:spcPct val="0"/>
        </a:spcAft>
        <a:defRPr sz="3600" b="1">
          <a:solidFill>
            <a:schemeClr val="tx2"/>
          </a:solidFill>
          <a:latin typeface="Verdana" pitchFamily="34" charset="0"/>
          <a:cs typeface="Arial" charset="0"/>
        </a:defRPr>
      </a:lvl7pPr>
      <a:lvl8pPr marL="1371600" algn="l" rtl="0" fontAlgn="base">
        <a:spcBef>
          <a:spcPct val="40000"/>
        </a:spcBef>
        <a:spcAft>
          <a:spcPct val="0"/>
        </a:spcAft>
        <a:defRPr sz="3600" b="1">
          <a:solidFill>
            <a:schemeClr val="tx2"/>
          </a:solidFill>
          <a:latin typeface="Verdana" pitchFamily="34" charset="0"/>
          <a:cs typeface="Arial" charset="0"/>
        </a:defRPr>
      </a:lvl8pPr>
      <a:lvl9pPr marL="1828800" algn="l" rtl="0" fontAlgn="base">
        <a:spcBef>
          <a:spcPct val="40000"/>
        </a:spcBef>
        <a:spcAft>
          <a:spcPct val="0"/>
        </a:spcAft>
        <a:defRPr sz="3600" b="1">
          <a:solidFill>
            <a:schemeClr val="tx2"/>
          </a:solidFill>
          <a:latin typeface="Verdana" pitchFamily="34" charset="0"/>
          <a:cs typeface="Arial" charset="0"/>
        </a:defRPr>
      </a:lvl9pPr>
    </p:titleStyle>
    <p:bodyStyle>
      <a:lvl1pPr marL="342900" indent="-342900" algn="l" rtl="0" eaLnBrk="0" fontAlgn="base" hangingPunct="0">
        <a:spcBef>
          <a:spcPct val="0"/>
        </a:spcBef>
        <a:spcAft>
          <a:spcPct val="0"/>
        </a:spcAft>
        <a:buSzPct val="80000"/>
        <a:buFont typeface="Verdana" pitchFamily="34" charset="0"/>
        <a:defRPr sz="2400" b="1">
          <a:solidFill>
            <a:schemeClr val="tx2"/>
          </a:solidFill>
          <a:latin typeface="Arial" pitchFamily="34" charset="0"/>
          <a:ea typeface="+mn-ea"/>
          <a:cs typeface="Arial" pitchFamily="34" charset="0"/>
        </a:defRPr>
      </a:lvl1pPr>
      <a:lvl2pPr marL="3175" indent="-1588" algn="l" rtl="0" eaLnBrk="0" fontAlgn="base" hangingPunct="0">
        <a:spcBef>
          <a:spcPct val="0"/>
        </a:spcBef>
        <a:spcAft>
          <a:spcPct val="0"/>
        </a:spcAft>
        <a:buSzPct val="80000"/>
        <a:buFont typeface="Verdana" pitchFamily="34" charset="0"/>
        <a:defRPr sz="2400">
          <a:solidFill>
            <a:schemeClr val="tx1"/>
          </a:solidFill>
          <a:latin typeface="Arial" pitchFamily="34" charset="0"/>
          <a:cs typeface="Arial" pitchFamily="34" charset="0"/>
        </a:defRPr>
      </a:lvl2pPr>
      <a:lvl3pPr marL="879475" indent="-165100" algn="l" rtl="0" eaLnBrk="0" fontAlgn="base" hangingPunct="0">
        <a:spcBef>
          <a:spcPct val="0"/>
        </a:spcBef>
        <a:spcAft>
          <a:spcPct val="0"/>
        </a:spcAft>
        <a:buSzPct val="80000"/>
        <a:buFont typeface="Arial" charset="0"/>
        <a:buChar char="–"/>
        <a:defRPr sz="2400">
          <a:solidFill>
            <a:schemeClr val="tx1"/>
          </a:solidFill>
          <a:latin typeface="+mn-lt"/>
          <a:cs typeface="Arial" charset="0"/>
        </a:defRPr>
      </a:lvl3pPr>
      <a:lvl4pPr marL="1243013" indent="-184150" algn="l" rtl="0" eaLnBrk="0" fontAlgn="base" hangingPunct="0">
        <a:spcBef>
          <a:spcPct val="0"/>
        </a:spcBef>
        <a:spcAft>
          <a:spcPct val="0"/>
        </a:spcAft>
        <a:buSzPct val="80000"/>
        <a:buFont typeface="Arial" charset="0"/>
        <a:buChar char="○"/>
        <a:defRPr sz="2400">
          <a:solidFill>
            <a:schemeClr val="tx1"/>
          </a:solidFill>
          <a:latin typeface="+mn-lt"/>
          <a:cs typeface="Arial" charset="0"/>
        </a:defRPr>
      </a:lvl4pPr>
      <a:lvl5pPr marL="2057400" indent="-228600" algn="l" rtl="0" eaLnBrk="0" fontAlgn="base" hangingPunct="0">
        <a:spcBef>
          <a:spcPct val="0"/>
        </a:spcBef>
        <a:spcAft>
          <a:spcPct val="0"/>
        </a:spcAft>
        <a:buChar char="»"/>
        <a:defRPr sz="2400">
          <a:solidFill>
            <a:schemeClr val="tx1"/>
          </a:solidFill>
          <a:latin typeface="+mn-lt"/>
          <a:cs typeface="Arial" charset="0"/>
        </a:defRPr>
      </a:lvl5pPr>
      <a:lvl6pPr marL="2514600" indent="-228600" algn="l" rtl="0" fontAlgn="base">
        <a:spcBef>
          <a:spcPct val="0"/>
        </a:spcBef>
        <a:spcAft>
          <a:spcPct val="0"/>
        </a:spcAft>
        <a:buChar char="»"/>
        <a:defRPr sz="2400">
          <a:solidFill>
            <a:schemeClr val="tx1"/>
          </a:solidFill>
          <a:latin typeface="+mn-lt"/>
          <a:cs typeface="+mn-cs"/>
        </a:defRPr>
      </a:lvl6pPr>
      <a:lvl7pPr marL="2971800" indent="-228600" algn="l" rtl="0" fontAlgn="base">
        <a:spcBef>
          <a:spcPct val="0"/>
        </a:spcBef>
        <a:spcAft>
          <a:spcPct val="0"/>
        </a:spcAft>
        <a:buChar char="»"/>
        <a:defRPr sz="2400">
          <a:solidFill>
            <a:schemeClr val="tx1"/>
          </a:solidFill>
          <a:latin typeface="+mn-lt"/>
          <a:cs typeface="+mn-cs"/>
        </a:defRPr>
      </a:lvl7pPr>
      <a:lvl8pPr marL="3429000" indent="-228600" algn="l" rtl="0" fontAlgn="base">
        <a:spcBef>
          <a:spcPct val="0"/>
        </a:spcBef>
        <a:spcAft>
          <a:spcPct val="0"/>
        </a:spcAft>
        <a:buChar char="»"/>
        <a:defRPr sz="2400">
          <a:solidFill>
            <a:schemeClr val="tx1"/>
          </a:solidFill>
          <a:latin typeface="+mn-lt"/>
          <a:cs typeface="+mn-cs"/>
        </a:defRPr>
      </a:lvl8pPr>
      <a:lvl9pPr marL="3886200" indent="-228600" algn="l" rtl="0" fontAlgn="base">
        <a:spcBef>
          <a:spcPct val="0"/>
        </a:spcBef>
        <a:spcAft>
          <a:spcPct val="0"/>
        </a:spcAft>
        <a:buChar char="»"/>
        <a:defRPr sz="2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685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level36</a:t>
            </a:r>
          </a:p>
          <a:p>
            <a:pPr lvl="4"/>
            <a:endParaRPr lang="en-US" altLang="en-US"/>
          </a:p>
        </p:txBody>
      </p:sp>
      <p:sp>
        <p:nvSpPr>
          <p:cNvPr id="1027" name="Rectangle 5"/>
          <p:cNvSpPr>
            <a:spLocks noChangeArrowheads="1"/>
          </p:cNvSpPr>
          <p:nvPr userDrawn="1"/>
        </p:nvSpPr>
        <p:spPr bwMode="auto">
          <a:xfrm>
            <a:off x="0" y="1143000"/>
            <a:ext cx="9144000" cy="152400"/>
          </a:xfrm>
          <a:prstGeom prst="rect">
            <a:avLst/>
          </a:prstGeom>
          <a:solidFill>
            <a:srgbClr val="008B5D">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endParaRPr lang="en-US" altLang="en-US">
              <a:solidFill>
                <a:srgbClr val="000000"/>
              </a:solidFill>
            </a:endParaRPr>
          </a:p>
        </p:txBody>
      </p:sp>
      <p:sp>
        <p:nvSpPr>
          <p:cNvPr id="1028" name="Text Box 6"/>
          <p:cNvSpPr txBox="1">
            <a:spLocks noChangeArrowheads="1"/>
          </p:cNvSpPr>
          <p:nvPr/>
        </p:nvSpPr>
        <p:spPr bwMode="auto">
          <a:xfrm>
            <a:off x="0" y="-609600"/>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endParaRPr lang="en-US" altLang="en-US" sz="4400">
              <a:solidFill>
                <a:srgbClr val="000000"/>
              </a:solidFill>
            </a:endParaRPr>
          </a:p>
        </p:txBody>
      </p:sp>
      <p:sp>
        <p:nvSpPr>
          <p:cNvPr id="1029" name="Text Box 8"/>
          <p:cNvSpPr txBox="1">
            <a:spLocks noChangeArrowheads="1"/>
          </p:cNvSpPr>
          <p:nvPr/>
        </p:nvSpPr>
        <p:spPr bwMode="auto">
          <a:xfrm>
            <a:off x="304800" y="0"/>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endParaRPr lang="en-US" altLang="en-US">
              <a:solidFill>
                <a:srgbClr val="000000"/>
              </a:solidFill>
            </a:endParaRPr>
          </a:p>
        </p:txBody>
      </p:sp>
      <p:sp>
        <p:nvSpPr>
          <p:cNvPr id="1030" name="Rectangle 15"/>
          <p:cNvSpPr>
            <a:spLocks noGrp="1" noChangeArrowheads="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grpSp>
        <p:nvGrpSpPr>
          <p:cNvPr id="1031" name="Group 24"/>
          <p:cNvGrpSpPr>
            <a:grpSpLocks/>
          </p:cNvGrpSpPr>
          <p:nvPr userDrawn="1"/>
        </p:nvGrpSpPr>
        <p:grpSpPr bwMode="auto">
          <a:xfrm>
            <a:off x="-115888" y="6356350"/>
            <a:ext cx="9315451" cy="544513"/>
            <a:chOff x="-116375" y="6356350"/>
            <a:chExt cx="9315937" cy="544600"/>
          </a:xfrm>
        </p:grpSpPr>
        <p:sp>
          <p:nvSpPr>
            <p:cNvPr id="1033" name="Rectangle 15"/>
            <p:cNvSpPr>
              <a:spLocks noChangeArrowheads="1"/>
            </p:cNvSpPr>
            <p:nvPr userDrawn="1"/>
          </p:nvSpPr>
          <p:spPr bwMode="gray">
            <a:xfrm>
              <a:off x="-481" y="6410334"/>
              <a:ext cx="9144477" cy="447747"/>
            </a:xfrm>
            <a:prstGeom prst="rect">
              <a:avLst/>
            </a:prstGeom>
            <a:solidFill>
              <a:srgbClr val="008B5D"/>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sz="1800">
                <a:solidFill>
                  <a:srgbClr val="000000"/>
                </a:solidFill>
              </a:endParaRPr>
            </a:p>
          </p:txBody>
        </p:sp>
        <p:pic>
          <p:nvPicPr>
            <p:cNvPr id="1034" name="Picture 16" descr="Pearson_Strap_Bound_White"/>
            <p:cNvPicPr>
              <a:picLocks noChangeAspect="1" noChangeArrowheads="1"/>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116375" y="6407237"/>
              <a:ext cx="19081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7" descr="Pearson_Bound_White"/>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7543800" y="6356350"/>
              <a:ext cx="1655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 name="Footer Placeholder 25"/>
          <p:cNvSpPr>
            <a:spLocks noGrp="1"/>
          </p:cNvSpPr>
          <p:nvPr>
            <p:ph type="ftr" sz="quarter" idx="3"/>
          </p:nvPr>
        </p:nvSpPr>
        <p:spPr>
          <a:xfrm>
            <a:off x="2965450" y="6400800"/>
            <a:ext cx="3657600" cy="501650"/>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pPr>
              <a:defRPr/>
            </a:pPr>
            <a:r>
              <a:rPr lang="en-US">
                <a:solidFill>
                  <a:srgbClr val="FFFFFF"/>
                </a:solidFill>
              </a:rPr>
              <a:t>Copyright 2013, 2010, 2007, 2005, Pearson, Education, Inc.</a:t>
            </a:r>
          </a:p>
        </p:txBody>
      </p:sp>
    </p:spTree>
    <p:extLst>
      <p:ext uri="{BB962C8B-B14F-4D97-AF65-F5344CB8AC3E}">
        <p14:creationId xmlns:p14="http://schemas.microsoft.com/office/powerpoint/2010/main" val="2066454241"/>
      </p:ext>
    </p:extLst>
  </p:cSld>
  <p:clrMap bg1="lt1" tx1="dk1" bg2="lt2" tx2="dk2" accent1="accent1" accent2="accent2" accent3="accent3" accent4="accent4" accent5="accent5" accent6="accent6" hlink="hlink" folHlink="folHlink"/>
  <p:sldLayoutIdLst>
    <p:sldLayoutId id="2147484014" r:id="rId1"/>
    <p:sldLayoutId id="2147484015" r:id="rId2"/>
    <p:sldLayoutId id="2147484016" r:id="rId3"/>
    <p:sldLayoutId id="2147484017" r:id="rId4"/>
    <p:sldLayoutId id="2147484018" r:id="rId5"/>
  </p:sldLayoutIdLst>
  <p:txStyles>
    <p:titleStyle>
      <a:lvl1pPr algn="ctr" rtl="0" eaLnBrk="0" fontAlgn="base" hangingPunct="0">
        <a:spcBef>
          <a:spcPct val="0"/>
        </a:spcBef>
        <a:spcAft>
          <a:spcPct val="0"/>
        </a:spcAft>
        <a:defRPr sz="4400" b="1">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b="1">
          <a:solidFill>
            <a:schemeClr val="tx1"/>
          </a:solidFill>
          <a:latin typeface="Arial" charset="0"/>
          <a:cs typeface="Arial" charset="0"/>
        </a:defRPr>
      </a:lvl2pPr>
      <a:lvl3pPr algn="ctr" rtl="0" eaLnBrk="0" fontAlgn="base" hangingPunct="0">
        <a:spcBef>
          <a:spcPct val="0"/>
        </a:spcBef>
        <a:spcAft>
          <a:spcPct val="0"/>
        </a:spcAft>
        <a:defRPr sz="4400" b="1">
          <a:solidFill>
            <a:schemeClr val="tx1"/>
          </a:solidFill>
          <a:latin typeface="Arial" charset="0"/>
          <a:cs typeface="Arial" charset="0"/>
        </a:defRPr>
      </a:lvl3pPr>
      <a:lvl4pPr algn="ctr" rtl="0" eaLnBrk="0" fontAlgn="base" hangingPunct="0">
        <a:spcBef>
          <a:spcPct val="0"/>
        </a:spcBef>
        <a:spcAft>
          <a:spcPct val="0"/>
        </a:spcAft>
        <a:defRPr sz="4400" b="1">
          <a:solidFill>
            <a:schemeClr val="tx1"/>
          </a:solidFill>
          <a:latin typeface="Arial" charset="0"/>
          <a:cs typeface="Arial" charset="0"/>
        </a:defRPr>
      </a:lvl4pPr>
      <a:lvl5pPr algn="ctr" rtl="0" eaLnBrk="0" fontAlgn="base" hangingPunct="0">
        <a:spcBef>
          <a:spcPct val="0"/>
        </a:spcBef>
        <a:spcAft>
          <a:spcPct val="0"/>
        </a:spcAft>
        <a:defRPr sz="4400" b="1">
          <a:solidFill>
            <a:schemeClr val="tx1"/>
          </a:solidFill>
          <a:latin typeface="Arial" charset="0"/>
          <a:cs typeface="Arial" charset="0"/>
        </a:defRPr>
      </a:lvl5pPr>
      <a:lvl6pPr marL="457200" algn="ctr" rtl="0" fontAlgn="base">
        <a:spcBef>
          <a:spcPct val="0"/>
        </a:spcBef>
        <a:spcAft>
          <a:spcPct val="0"/>
        </a:spcAft>
        <a:defRPr sz="4400" b="1">
          <a:solidFill>
            <a:schemeClr val="bg2"/>
          </a:solidFill>
          <a:latin typeface="Times New Roman" pitchFamily="18" charset="0"/>
        </a:defRPr>
      </a:lvl6pPr>
      <a:lvl7pPr marL="914400" algn="ctr" rtl="0" fontAlgn="base">
        <a:spcBef>
          <a:spcPct val="0"/>
        </a:spcBef>
        <a:spcAft>
          <a:spcPct val="0"/>
        </a:spcAft>
        <a:defRPr sz="4400" b="1">
          <a:solidFill>
            <a:schemeClr val="bg2"/>
          </a:solidFill>
          <a:latin typeface="Times New Roman" pitchFamily="18" charset="0"/>
        </a:defRPr>
      </a:lvl7pPr>
      <a:lvl8pPr marL="1371600" algn="ctr" rtl="0" fontAlgn="base">
        <a:spcBef>
          <a:spcPct val="0"/>
        </a:spcBef>
        <a:spcAft>
          <a:spcPct val="0"/>
        </a:spcAft>
        <a:defRPr sz="4400" b="1">
          <a:solidFill>
            <a:schemeClr val="bg2"/>
          </a:solidFill>
          <a:latin typeface="Times New Roman" pitchFamily="18" charset="0"/>
        </a:defRPr>
      </a:lvl8pPr>
      <a:lvl9pPr marL="1828800" algn="ctr" rtl="0" fontAlgn="base">
        <a:spcBef>
          <a:spcPct val="0"/>
        </a:spcBef>
        <a:spcAft>
          <a:spcPct val="0"/>
        </a:spcAft>
        <a:defRPr sz="4400" b="1">
          <a:solidFill>
            <a:schemeClr val="bg2"/>
          </a:solidFill>
          <a:latin typeface="Times New Roman" pitchFamily="18" charset="0"/>
        </a:defRPr>
      </a:lvl9pPr>
    </p:titleStyle>
    <p:bodyStyle>
      <a:lvl1pPr marL="231775" indent="-231775" algn="l" rtl="0" eaLnBrk="0" fontAlgn="base" hangingPunct="0">
        <a:spcBef>
          <a:spcPct val="20000"/>
        </a:spcBef>
        <a:spcAft>
          <a:spcPct val="0"/>
        </a:spcAft>
        <a:buClr>
          <a:schemeClr val="tx2"/>
        </a:buClr>
        <a:buSzPct val="75000"/>
        <a:buFont typeface="Wingdings" pitchFamily="2" charset="2"/>
        <a:buChar char="t"/>
        <a:defRPr sz="2800">
          <a:solidFill>
            <a:schemeClr val="tx1"/>
          </a:solidFill>
          <a:latin typeface="Arial" pitchFamily="34" charset="0"/>
          <a:ea typeface="+mn-ea"/>
          <a:cs typeface="Arial" pitchFamily="34" charset="0"/>
        </a:defRPr>
      </a:lvl1pPr>
      <a:lvl2pPr marL="630238" indent="-173038" algn="l" rtl="0" eaLnBrk="0" fontAlgn="base" hangingPunct="0">
        <a:spcBef>
          <a:spcPct val="20000"/>
        </a:spcBef>
        <a:spcAft>
          <a:spcPct val="0"/>
        </a:spcAft>
        <a:buClr>
          <a:schemeClr val="accent1"/>
        </a:buClr>
        <a:buSzPct val="70000"/>
        <a:buFont typeface="Wingdings" pitchFamily="2" charset="2"/>
        <a:buChar char="t"/>
        <a:defRPr sz="2800">
          <a:solidFill>
            <a:schemeClr val="tx1"/>
          </a:solidFill>
          <a:latin typeface="Arial" pitchFamily="34" charset="0"/>
          <a:cs typeface="Arial" pitchFamily="34" charset="0"/>
        </a:defRPr>
      </a:lvl2pPr>
      <a:lvl3pPr marL="1081088" indent="-166688" algn="l" rtl="0" eaLnBrk="0" fontAlgn="base" hangingPunct="0">
        <a:spcBef>
          <a:spcPct val="20000"/>
        </a:spcBef>
        <a:spcAft>
          <a:spcPct val="0"/>
        </a:spcAft>
        <a:buClr>
          <a:schemeClr val="folHlink"/>
        </a:buClr>
        <a:buSzPct val="70000"/>
        <a:buFont typeface="Wingdings" pitchFamily="2" charset="2"/>
        <a:buChar char="t"/>
        <a:defRPr sz="2800">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Char char="&gt;"/>
        <a:defRPr sz="2800">
          <a:solidFill>
            <a:schemeClr val="tx1"/>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800">
          <a:solidFill>
            <a:schemeClr val="tx1"/>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33474" name="Rectangle 2"/>
          <p:cNvSpPr>
            <a:spLocks noChangeArrowheads="1"/>
          </p:cNvSpPr>
          <p:nvPr/>
        </p:nvSpPr>
        <p:spPr bwMode="gray">
          <a:xfrm>
            <a:off x="0" y="6410325"/>
            <a:ext cx="9145588" cy="457200"/>
          </a:xfrm>
          <a:prstGeom prst="rect">
            <a:avLst/>
          </a:prstGeom>
          <a:solidFill>
            <a:schemeClr val="accent1"/>
          </a:solidFill>
          <a:ln w="9525" algn="ctr">
            <a:noFill/>
            <a:miter lim="800000"/>
            <a:headEnd/>
            <a:tailEnd/>
          </a:ln>
          <a:effectLst/>
        </p:spPr>
        <p:txBody>
          <a:bodyPr wrap="none" lIns="0" tIns="0" rIns="0" bIns="0" anchor="ctr"/>
          <a:lstStyle/>
          <a:p>
            <a:pPr>
              <a:defRPr/>
            </a:pPr>
            <a:endParaRPr lang="en-US">
              <a:solidFill>
                <a:srgbClr val="000000"/>
              </a:solidFill>
            </a:endParaRPr>
          </a:p>
        </p:txBody>
      </p:sp>
      <p:sp>
        <p:nvSpPr>
          <p:cNvPr id="4099" name="Rectangle 4"/>
          <p:cNvSpPr>
            <a:spLocks noGrp="1" noChangeArrowheads="1"/>
          </p:cNvSpPr>
          <p:nvPr>
            <p:ph type="title"/>
          </p:nvPr>
        </p:nvSpPr>
        <p:spPr bwMode="auto">
          <a:xfrm>
            <a:off x="365125" y="395288"/>
            <a:ext cx="8407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title style</a:t>
            </a:r>
          </a:p>
        </p:txBody>
      </p:sp>
      <p:sp>
        <p:nvSpPr>
          <p:cNvPr id="4100" name="Rectangle 5"/>
          <p:cNvSpPr>
            <a:spLocks noGrp="1" noChangeArrowheads="1"/>
          </p:cNvSpPr>
          <p:nvPr>
            <p:ph type="body" idx="1"/>
          </p:nvPr>
        </p:nvSpPr>
        <p:spPr bwMode="auto">
          <a:xfrm>
            <a:off x="365125" y="1762125"/>
            <a:ext cx="8407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text styles</a:t>
            </a:r>
          </a:p>
          <a:p>
            <a:pPr lvl="1"/>
            <a:r>
              <a:rPr lang="en-GB" altLang="en-US"/>
              <a:t>Second level</a:t>
            </a:r>
          </a:p>
        </p:txBody>
      </p:sp>
      <p:pic>
        <p:nvPicPr>
          <p:cNvPr id="4101" name="Picture 16" descr="Pearson_Bound_White"/>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7612063" y="635635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17" descr="Pearson_Strap_Bound_White"/>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0" y="6356350"/>
            <a:ext cx="17621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25"/>
          <p:cNvSpPr>
            <a:spLocks noGrp="1"/>
          </p:cNvSpPr>
          <p:nvPr>
            <p:ph type="ftr" sz="quarter" idx="3"/>
          </p:nvPr>
        </p:nvSpPr>
        <p:spPr>
          <a:xfrm>
            <a:off x="2965450" y="6400800"/>
            <a:ext cx="3657600" cy="501650"/>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pPr>
              <a:defRPr/>
            </a:pPr>
            <a:r>
              <a:rPr lang="en-US">
                <a:solidFill>
                  <a:srgbClr val="FBF5EA"/>
                </a:solidFill>
              </a:rPr>
              <a:t>Copyright 2013, 2010, 2007, 2005, Pearson, Education, Inc.</a:t>
            </a:r>
          </a:p>
        </p:txBody>
      </p:sp>
    </p:spTree>
    <p:extLst>
      <p:ext uri="{BB962C8B-B14F-4D97-AF65-F5344CB8AC3E}">
        <p14:creationId xmlns:p14="http://schemas.microsoft.com/office/powerpoint/2010/main" val="807694566"/>
      </p:ext>
    </p:extLst>
  </p:cSld>
  <p:clrMap bg1="lt1" tx1="dk1" bg2="lt2" tx2="dk2" accent1="accent1" accent2="accent2" accent3="accent3" accent4="accent4" accent5="accent5" accent6="accent6" hlink="hlink" folHlink="folHlink"/>
  <p:sldLayoutIdLst>
    <p:sldLayoutId id="2147484020"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29" r:id="rId10"/>
    <p:sldLayoutId id="2147484030" r:id="rId11"/>
  </p:sldLayoutIdLst>
  <p:txStyles>
    <p:titleStyle>
      <a:lvl1pPr algn="l" rtl="0" eaLnBrk="0" fontAlgn="base" hangingPunct="0">
        <a:spcBef>
          <a:spcPct val="40000"/>
        </a:spcBef>
        <a:spcAft>
          <a:spcPct val="0"/>
        </a:spcAft>
        <a:defRPr sz="3600" b="1">
          <a:solidFill>
            <a:schemeClr val="tx2"/>
          </a:solidFill>
          <a:latin typeface="Arial" pitchFamily="34" charset="0"/>
          <a:ea typeface="+mj-ea"/>
          <a:cs typeface="Arial" pitchFamily="34" charset="0"/>
        </a:defRPr>
      </a:lvl1pPr>
      <a:lvl2pPr algn="l" rtl="0" eaLnBrk="0" fontAlgn="base" hangingPunct="0">
        <a:spcBef>
          <a:spcPct val="40000"/>
        </a:spcBef>
        <a:spcAft>
          <a:spcPct val="0"/>
        </a:spcAft>
        <a:defRPr sz="3600" b="1">
          <a:solidFill>
            <a:schemeClr val="tx2"/>
          </a:solidFill>
          <a:latin typeface="Arial" charset="0"/>
          <a:cs typeface="Arial" charset="0"/>
        </a:defRPr>
      </a:lvl2pPr>
      <a:lvl3pPr algn="l" rtl="0" eaLnBrk="0" fontAlgn="base" hangingPunct="0">
        <a:spcBef>
          <a:spcPct val="40000"/>
        </a:spcBef>
        <a:spcAft>
          <a:spcPct val="0"/>
        </a:spcAft>
        <a:defRPr sz="3600" b="1">
          <a:solidFill>
            <a:schemeClr val="tx2"/>
          </a:solidFill>
          <a:latin typeface="Arial" charset="0"/>
          <a:cs typeface="Arial" charset="0"/>
        </a:defRPr>
      </a:lvl3pPr>
      <a:lvl4pPr algn="l" rtl="0" eaLnBrk="0" fontAlgn="base" hangingPunct="0">
        <a:spcBef>
          <a:spcPct val="40000"/>
        </a:spcBef>
        <a:spcAft>
          <a:spcPct val="0"/>
        </a:spcAft>
        <a:defRPr sz="3600" b="1">
          <a:solidFill>
            <a:schemeClr val="tx2"/>
          </a:solidFill>
          <a:latin typeface="Arial" charset="0"/>
          <a:cs typeface="Arial" charset="0"/>
        </a:defRPr>
      </a:lvl4pPr>
      <a:lvl5pPr algn="l" rtl="0" eaLnBrk="0" fontAlgn="base" hangingPunct="0">
        <a:spcBef>
          <a:spcPct val="40000"/>
        </a:spcBef>
        <a:spcAft>
          <a:spcPct val="0"/>
        </a:spcAft>
        <a:defRPr sz="3600" b="1">
          <a:solidFill>
            <a:schemeClr val="tx2"/>
          </a:solidFill>
          <a:latin typeface="Arial" charset="0"/>
          <a:cs typeface="Arial" charset="0"/>
        </a:defRPr>
      </a:lvl5pPr>
      <a:lvl6pPr marL="457200" algn="l" rtl="0" fontAlgn="base">
        <a:spcBef>
          <a:spcPct val="40000"/>
        </a:spcBef>
        <a:spcAft>
          <a:spcPct val="0"/>
        </a:spcAft>
        <a:defRPr sz="3600" b="1">
          <a:solidFill>
            <a:schemeClr val="tx2"/>
          </a:solidFill>
          <a:latin typeface="Verdana" pitchFamily="34" charset="0"/>
          <a:cs typeface="Arial" charset="0"/>
        </a:defRPr>
      </a:lvl6pPr>
      <a:lvl7pPr marL="914400" algn="l" rtl="0" fontAlgn="base">
        <a:spcBef>
          <a:spcPct val="40000"/>
        </a:spcBef>
        <a:spcAft>
          <a:spcPct val="0"/>
        </a:spcAft>
        <a:defRPr sz="3600" b="1">
          <a:solidFill>
            <a:schemeClr val="tx2"/>
          </a:solidFill>
          <a:latin typeface="Verdana" pitchFamily="34" charset="0"/>
          <a:cs typeface="Arial" charset="0"/>
        </a:defRPr>
      </a:lvl7pPr>
      <a:lvl8pPr marL="1371600" algn="l" rtl="0" fontAlgn="base">
        <a:spcBef>
          <a:spcPct val="40000"/>
        </a:spcBef>
        <a:spcAft>
          <a:spcPct val="0"/>
        </a:spcAft>
        <a:defRPr sz="3600" b="1">
          <a:solidFill>
            <a:schemeClr val="tx2"/>
          </a:solidFill>
          <a:latin typeface="Verdana" pitchFamily="34" charset="0"/>
          <a:cs typeface="Arial" charset="0"/>
        </a:defRPr>
      </a:lvl8pPr>
      <a:lvl9pPr marL="1828800" algn="l" rtl="0" fontAlgn="base">
        <a:spcBef>
          <a:spcPct val="40000"/>
        </a:spcBef>
        <a:spcAft>
          <a:spcPct val="0"/>
        </a:spcAft>
        <a:defRPr sz="3600" b="1">
          <a:solidFill>
            <a:schemeClr val="tx2"/>
          </a:solidFill>
          <a:latin typeface="Verdana" pitchFamily="34" charset="0"/>
          <a:cs typeface="Arial" charset="0"/>
        </a:defRPr>
      </a:lvl9pPr>
    </p:titleStyle>
    <p:bodyStyle>
      <a:lvl1pPr algn="l" rtl="0" eaLnBrk="0" fontAlgn="base" hangingPunct="0">
        <a:spcBef>
          <a:spcPct val="0"/>
        </a:spcBef>
        <a:spcAft>
          <a:spcPct val="0"/>
        </a:spcAft>
        <a:buSzPct val="80000"/>
        <a:buFont typeface="Verdana" pitchFamily="34" charset="0"/>
        <a:defRPr sz="2400" b="1">
          <a:solidFill>
            <a:schemeClr val="tx2"/>
          </a:solidFill>
          <a:latin typeface="Arial" pitchFamily="34" charset="0"/>
          <a:ea typeface="+mn-ea"/>
          <a:cs typeface="Arial" pitchFamily="34" charset="0"/>
        </a:defRPr>
      </a:lvl1pPr>
      <a:lvl2pPr marL="3175" indent="-1588" algn="l" rtl="0" eaLnBrk="0" fontAlgn="base" hangingPunct="0">
        <a:spcBef>
          <a:spcPct val="0"/>
        </a:spcBef>
        <a:spcAft>
          <a:spcPct val="0"/>
        </a:spcAft>
        <a:buSzPct val="80000"/>
        <a:buFont typeface="Verdana" pitchFamily="34" charset="0"/>
        <a:defRPr sz="2400">
          <a:solidFill>
            <a:schemeClr val="tx1"/>
          </a:solidFill>
          <a:latin typeface="Arial" pitchFamily="34" charset="0"/>
          <a:cs typeface="Arial" pitchFamily="34" charset="0"/>
        </a:defRPr>
      </a:lvl2pPr>
      <a:lvl3pPr marL="879475" indent="-165100" algn="l" rtl="0" eaLnBrk="0" fontAlgn="base" hangingPunct="0">
        <a:spcBef>
          <a:spcPct val="0"/>
        </a:spcBef>
        <a:spcAft>
          <a:spcPct val="0"/>
        </a:spcAft>
        <a:buSzPct val="80000"/>
        <a:buFont typeface="Arial" charset="0"/>
        <a:buChar char="–"/>
        <a:defRPr sz="2400">
          <a:solidFill>
            <a:schemeClr val="tx1"/>
          </a:solidFill>
          <a:latin typeface="+mn-lt"/>
          <a:cs typeface="Arial" charset="0"/>
        </a:defRPr>
      </a:lvl3pPr>
      <a:lvl4pPr marL="1243013" indent="-184150" algn="l" rtl="0" eaLnBrk="0" fontAlgn="base" hangingPunct="0">
        <a:spcBef>
          <a:spcPct val="0"/>
        </a:spcBef>
        <a:spcAft>
          <a:spcPct val="0"/>
        </a:spcAft>
        <a:buSzPct val="80000"/>
        <a:buFont typeface="Arial" charset="0"/>
        <a:buChar char="○"/>
        <a:defRPr sz="2400">
          <a:solidFill>
            <a:schemeClr val="tx1"/>
          </a:solidFill>
          <a:latin typeface="+mn-lt"/>
          <a:cs typeface="Arial" charset="0"/>
        </a:defRPr>
      </a:lvl4pPr>
      <a:lvl5pPr marL="2057400" indent="-228600" algn="l" rtl="0" eaLnBrk="0" fontAlgn="base" hangingPunct="0">
        <a:spcBef>
          <a:spcPct val="0"/>
        </a:spcBef>
        <a:spcAft>
          <a:spcPct val="0"/>
        </a:spcAft>
        <a:buChar char="»"/>
        <a:defRPr sz="2400">
          <a:solidFill>
            <a:schemeClr val="tx1"/>
          </a:solidFill>
          <a:latin typeface="+mn-lt"/>
          <a:cs typeface="Arial" charset="0"/>
        </a:defRPr>
      </a:lvl5pPr>
      <a:lvl6pPr marL="2514600" indent="-228600" algn="l" rtl="0" fontAlgn="base">
        <a:spcBef>
          <a:spcPct val="0"/>
        </a:spcBef>
        <a:spcAft>
          <a:spcPct val="0"/>
        </a:spcAft>
        <a:buChar char="»"/>
        <a:defRPr sz="2400">
          <a:solidFill>
            <a:schemeClr val="tx1"/>
          </a:solidFill>
          <a:latin typeface="+mn-lt"/>
          <a:cs typeface="+mn-cs"/>
        </a:defRPr>
      </a:lvl6pPr>
      <a:lvl7pPr marL="2971800" indent="-228600" algn="l" rtl="0" fontAlgn="base">
        <a:spcBef>
          <a:spcPct val="0"/>
        </a:spcBef>
        <a:spcAft>
          <a:spcPct val="0"/>
        </a:spcAft>
        <a:buChar char="»"/>
        <a:defRPr sz="2400">
          <a:solidFill>
            <a:schemeClr val="tx1"/>
          </a:solidFill>
          <a:latin typeface="+mn-lt"/>
          <a:cs typeface="+mn-cs"/>
        </a:defRPr>
      </a:lvl7pPr>
      <a:lvl8pPr marL="3429000" indent="-228600" algn="l" rtl="0" fontAlgn="base">
        <a:spcBef>
          <a:spcPct val="0"/>
        </a:spcBef>
        <a:spcAft>
          <a:spcPct val="0"/>
        </a:spcAft>
        <a:buChar char="»"/>
        <a:defRPr sz="2400">
          <a:solidFill>
            <a:schemeClr val="tx1"/>
          </a:solidFill>
          <a:latin typeface="+mn-lt"/>
          <a:cs typeface="+mn-cs"/>
        </a:defRPr>
      </a:lvl8pPr>
      <a:lvl9pPr marL="3886200" indent="-228600" algn="l" rtl="0" fontAlgn="base">
        <a:spcBef>
          <a:spcPct val="0"/>
        </a:spcBef>
        <a:spcAft>
          <a:spcPct val="0"/>
        </a:spcAft>
        <a:buChar char="»"/>
        <a:defRPr sz="2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685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level36</a:t>
            </a:r>
          </a:p>
          <a:p>
            <a:pPr lvl="4"/>
            <a:endParaRPr lang="en-US" altLang="en-US"/>
          </a:p>
        </p:txBody>
      </p:sp>
      <p:sp>
        <p:nvSpPr>
          <p:cNvPr id="1311749" name="Rectangle 5"/>
          <p:cNvSpPr>
            <a:spLocks noChangeArrowheads="1"/>
          </p:cNvSpPr>
          <p:nvPr userDrawn="1"/>
        </p:nvSpPr>
        <p:spPr bwMode="auto">
          <a:xfrm>
            <a:off x="0" y="1143000"/>
            <a:ext cx="9144000" cy="152400"/>
          </a:xfrm>
          <a:prstGeom prst="rect">
            <a:avLst/>
          </a:prstGeom>
          <a:solidFill>
            <a:srgbClr val="008B5D">
              <a:alpha val="80000"/>
            </a:srgbClr>
          </a:solidFill>
          <a:ln w="9525">
            <a:noFill/>
            <a:miter lim="800000"/>
            <a:headEnd/>
            <a:tailEnd/>
          </a:ln>
          <a:effectLst/>
        </p:spPr>
        <p:txBody>
          <a:bodyPr wrap="none" anchor="ctr"/>
          <a:lstStyle/>
          <a:p>
            <a:pPr>
              <a:spcBef>
                <a:spcPct val="50000"/>
              </a:spcBef>
              <a:defRPr/>
            </a:pPr>
            <a:endParaRPr lang="en-US">
              <a:solidFill>
                <a:srgbClr val="000000"/>
              </a:solidFill>
            </a:endParaRPr>
          </a:p>
        </p:txBody>
      </p:sp>
      <p:sp>
        <p:nvSpPr>
          <p:cNvPr id="1311750" name="Text Box 6"/>
          <p:cNvSpPr txBox="1">
            <a:spLocks noChangeArrowheads="1"/>
          </p:cNvSpPr>
          <p:nvPr/>
        </p:nvSpPr>
        <p:spPr bwMode="auto">
          <a:xfrm>
            <a:off x="0" y="-609600"/>
            <a:ext cx="9144000" cy="762000"/>
          </a:xfrm>
          <a:prstGeom prst="rect">
            <a:avLst/>
          </a:prstGeom>
          <a:noFill/>
          <a:ln w="9525">
            <a:noFill/>
            <a:miter lim="800000"/>
            <a:headEnd/>
            <a:tailEnd/>
          </a:ln>
          <a:effectLst/>
        </p:spPr>
        <p:txBody>
          <a:bodyPr>
            <a:spAutoFit/>
          </a:bodyPr>
          <a:lstStyle/>
          <a:p>
            <a:pPr>
              <a:spcBef>
                <a:spcPct val="50000"/>
              </a:spcBef>
              <a:defRPr/>
            </a:pPr>
            <a:endParaRPr lang="en-US" sz="4400">
              <a:solidFill>
                <a:srgbClr val="000000"/>
              </a:solidFill>
            </a:endParaRPr>
          </a:p>
        </p:txBody>
      </p:sp>
      <p:sp>
        <p:nvSpPr>
          <p:cNvPr id="1311752" name="Text Box 8"/>
          <p:cNvSpPr txBox="1">
            <a:spLocks noChangeArrowheads="1"/>
          </p:cNvSpPr>
          <p:nvPr/>
        </p:nvSpPr>
        <p:spPr bwMode="auto">
          <a:xfrm>
            <a:off x="304800" y="0"/>
            <a:ext cx="8610600" cy="457200"/>
          </a:xfrm>
          <a:prstGeom prst="rect">
            <a:avLst/>
          </a:prstGeom>
          <a:noFill/>
          <a:ln w="9525">
            <a:noFill/>
            <a:miter lim="800000"/>
            <a:headEnd/>
            <a:tailEnd/>
          </a:ln>
          <a:effectLst/>
        </p:spPr>
        <p:txBody>
          <a:bodyPr>
            <a:spAutoFit/>
          </a:bodyPr>
          <a:lstStyle/>
          <a:p>
            <a:pPr>
              <a:spcBef>
                <a:spcPct val="50000"/>
              </a:spcBef>
              <a:defRPr/>
            </a:pPr>
            <a:endParaRPr lang="en-US">
              <a:solidFill>
                <a:srgbClr val="000000"/>
              </a:solidFill>
            </a:endParaRPr>
          </a:p>
        </p:txBody>
      </p:sp>
      <p:sp>
        <p:nvSpPr>
          <p:cNvPr id="3078" name="Rectangle 15"/>
          <p:cNvSpPr>
            <a:spLocks noGrp="1" noChangeArrowheads="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grpSp>
        <p:nvGrpSpPr>
          <p:cNvPr id="3079" name="Group 24"/>
          <p:cNvGrpSpPr>
            <a:grpSpLocks/>
          </p:cNvGrpSpPr>
          <p:nvPr userDrawn="1"/>
        </p:nvGrpSpPr>
        <p:grpSpPr bwMode="auto">
          <a:xfrm>
            <a:off x="-115888" y="6356350"/>
            <a:ext cx="9315451" cy="544513"/>
            <a:chOff x="-116375" y="6356350"/>
            <a:chExt cx="9315937" cy="544600"/>
          </a:xfrm>
        </p:grpSpPr>
        <p:sp>
          <p:nvSpPr>
            <p:cNvPr id="22" name="Rectangle 15"/>
            <p:cNvSpPr>
              <a:spLocks noChangeArrowheads="1"/>
            </p:cNvSpPr>
            <p:nvPr userDrawn="1"/>
          </p:nvSpPr>
          <p:spPr bwMode="gray">
            <a:xfrm>
              <a:off x="-481" y="6410334"/>
              <a:ext cx="9144477" cy="447747"/>
            </a:xfrm>
            <a:prstGeom prst="rect">
              <a:avLst/>
            </a:prstGeom>
            <a:solidFill>
              <a:srgbClr val="008B5D"/>
            </a:solidFill>
            <a:ln w="9525" algn="ctr">
              <a:noFill/>
              <a:miter lim="800000"/>
              <a:headEnd/>
              <a:tailEnd/>
            </a:ln>
            <a:effectLst/>
          </p:spPr>
          <p:txBody>
            <a:bodyPr wrap="none" lIns="0" tIns="0" rIns="0" bIns="0" anchor="ctr"/>
            <a:lstStyle/>
            <a:p>
              <a:pPr fontAlgn="auto">
                <a:spcBef>
                  <a:spcPts val="0"/>
                </a:spcBef>
                <a:spcAft>
                  <a:spcPts val="0"/>
                </a:spcAft>
                <a:defRPr/>
              </a:pPr>
              <a:endParaRPr lang="en-US" sz="1800" kern="0">
                <a:solidFill>
                  <a:sysClr val="windowText" lastClr="000000"/>
                </a:solidFill>
              </a:endParaRPr>
            </a:p>
          </p:txBody>
        </p:sp>
        <p:pic>
          <p:nvPicPr>
            <p:cNvPr id="3082" name="Picture 16" descr="Pearson_Strap_Bound_White"/>
            <p:cNvPicPr>
              <a:picLocks noChangeAspect="1" noChangeArrowheads="1"/>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116375" y="6407237"/>
              <a:ext cx="19081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7" descr="Pearson_Bound_White"/>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7543800" y="6356350"/>
              <a:ext cx="1655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 name="Footer Placeholder 25"/>
          <p:cNvSpPr>
            <a:spLocks noGrp="1"/>
          </p:cNvSpPr>
          <p:nvPr>
            <p:ph type="ftr" sz="quarter" idx="3"/>
          </p:nvPr>
        </p:nvSpPr>
        <p:spPr>
          <a:xfrm>
            <a:off x="2965450" y="6400800"/>
            <a:ext cx="3657600" cy="501650"/>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pPr>
              <a:defRPr/>
            </a:pPr>
            <a:r>
              <a:rPr lang="en-US">
                <a:solidFill>
                  <a:srgbClr val="FFFFFF"/>
                </a:solidFill>
              </a:rPr>
              <a:t>Copyright 2013, 2010, 2007, 2005, Pearson, Education, Inc.</a:t>
            </a:r>
          </a:p>
        </p:txBody>
      </p:sp>
    </p:spTree>
    <p:extLst>
      <p:ext uri="{BB962C8B-B14F-4D97-AF65-F5344CB8AC3E}">
        <p14:creationId xmlns:p14="http://schemas.microsoft.com/office/powerpoint/2010/main" val="2459040570"/>
      </p:ext>
    </p:extLst>
  </p:cSld>
  <p:clrMap bg1="lt1" tx1="dk1" bg2="lt2" tx2="dk2" accent1="accent1" accent2="accent2" accent3="accent3" accent4="accent4" accent5="accent5" accent6="accent6" hlink="hlink" folHlink="folHlink"/>
  <p:sldLayoutIdLst>
    <p:sldLayoutId id="2147484032" r:id="rId1"/>
    <p:sldLayoutId id="2147484033" r:id="rId2"/>
    <p:sldLayoutId id="2147484034" r:id="rId3"/>
    <p:sldLayoutId id="2147484035" r:id="rId4"/>
    <p:sldLayoutId id="2147484036" r:id="rId5"/>
  </p:sldLayoutIdLst>
  <p:txStyles>
    <p:titleStyle>
      <a:lvl1pPr algn="ctr" rtl="0" eaLnBrk="0" fontAlgn="base" hangingPunct="0">
        <a:spcBef>
          <a:spcPct val="0"/>
        </a:spcBef>
        <a:spcAft>
          <a:spcPct val="0"/>
        </a:spcAft>
        <a:defRPr sz="4400" b="1">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b="1">
          <a:solidFill>
            <a:schemeClr val="tx1"/>
          </a:solidFill>
          <a:latin typeface="Arial" charset="0"/>
          <a:cs typeface="Arial" charset="0"/>
        </a:defRPr>
      </a:lvl2pPr>
      <a:lvl3pPr algn="ctr" rtl="0" eaLnBrk="0" fontAlgn="base" hangingPunct="0">
        <a:spcBef>
          <a:spcPct val="0"/>
        </a:spcBef>
        <a:spcAft>
          <a:spcPct val="0"/>
        </a:spcAft>
        <a:defRPr sz="4400" b="1">
          <a:solidFill>
            <a:schemeClr val="tx1"/>
          </a:solidFill>
          <a:latin typeface="Arial" charset="0"/>
          <a:cs typeface="Arial" charset="0"/>
        </a:defRPr>
      </a:lvl3pPr>
      <a:lvl4pPr algn="ctr" rtl="0" eaLnBrk="0" fontAlgn="base" hangingPunct="0">
        <a:spcBef>
          <a:spcPct val="0"/>
        </a:spcBef>
        <a:spcAft>
          <a:spcPct val="0"/>
        </a:spcAft>
        <a:defRPr sz="4400" b="1">
          <a:solidFill>
            <a:schemeClr val="tx1"/>
          </a:solidFill>
          <a:latin typeface="Arial" charset="0"/>
          <a:cs typeface="Arial" charset="0"/>
        </a:defRPr>
      </a:lvl4pPr>
      <a:lvl5pPr algn="ctr" rtl="0" eaLnBrk="0" fontAlgn="base" hangingPunct="0">
        <a:spcBef>
          <a:spcPct val="0"/>
        </a:spcBef>
        <a:spcAft>
          <a:spcPct val="0"/>
        </a:spcAft>
        <a:defRPr sz="4400" b="1">
          <a:solidFill>
            <a:schemeClr val="tx1"/>
          </a:solidFill>
          <a:latin typeface="Arial" charset="0"/>
          <a:cs typeface="Arial" charset="0"/>
        </a:defRPr>
      </a:lvl5pPr>
      <a:lvl6pPr marL="457200" algn="ctr" rtl="0" fontAlgn="base">
        <a:spcBef>
          <a:spcPct val="0"/>
        </a:spcBef>
        <a:spcAft>
          <a:spcPct val="0"/>
        </a:spcAft>
        <a:defRPr sz="4400" b="1">
          <a:solidFill>
            <a:schemeClr val="bg2"/>
          </a:solidFill>
          <a:latin typeface="Times New Roman" pitchFamily="18" charset="0"/>
        </a:defRPr>
      </a:lvl6pPr>
      <a:lvl7pPr marL="914400" algn="ctr" rtl="0" fontAlgn="base">
        <a:spcBef>
          <a:spcPct val="0"/>
        </a:spcBef>
        <a:spcAft>
          <a:spcPct val="0"/>
        </a:spcAft>
        <a:defRPr sz="4400" b="1">
          <a:solidFill>
            <a:schemeClr val="bg2"/>
          </a:solidFill>
          <a:latin typeface="Times New Roman" pitchFamily="18" charset="0"/>
        </a:defRPr>
      </a:lvl7pPr>
      <a:lvl8pPr marL="1371600" algn="ctr" rtl="0" fontAlgn="base">
        <a:spcBef>
          <a:spcPct val="0"/>
        </a:spcBef>
        <a:spcAft>
          <a:spcPct val="0"/>
        </a:spcAft>
        <a:defRPr sz="4400" b="1">
          <a:solidFill>
            <a:schemeClr val="bg2"/>
          </a:solidFill>
          <a:latin typeface="Times New Roman" pitchFamily="18" charset="0"/>
        </a:defRPr>
      </a:lvl8pPr>
      <a:lvl9pPr marL="1828800" algn="ctr" rtl="0" fontAlgn="base">
        <a:spcBef>
          <a:spcPct val="0"/>
        </a:spcBef>
        <a:spcAft>
          <a:spcPct val="0"/>
        </a:spcAft>
        <a:defRPr sz="4400" b="1">
          <a:solidFill>
            <a:schemeClr val="bg2"/>
          </a:solidFill>
          <a:latin typeface="Times New Roman" pitchFamily="18" charset="0"/>
        </a:defRPr>
      </a:lvl9pPr>
    </p:titleStyle>
    <p:bodyStyle>
      <a:lvl1pPr marL="231775" indent="-231775" algn="l" rtl="0" eaLnBrk="0" fontAlgn="base" hangingPunct="0">
        <a:spcBef>
          <a:spcPct val="20000"/>
        </a:spcBef>
        <a:spcAft>
          <a:spcPct val="0"/>
        </a:spcAft>
        <a:buClr>
          <a:schemeClr val="tx2"/>
        </a:buClr>
        <a:buSzPct val="75000"/>
        <a:buFont typeface="Wingdings" pitchFamily="2" charset="2"/>
        <a:buChar char="t"/>
        <a:defRPr sz="2800">
          <a:solidFill>
            <a:schemeClr val="tx1"/>
          </a:solidFill>
          <a:latin typeface="Arial" pitchFamily="34" charset="0"/>
          <a:ea typeface="+mn-ea"/>
          <a:cs typeface="Arial" pitchFamily="34" charset="0"/>
        </a:defRPr>
      </a:lvl1pPr>
      <a:lvl2pPr marL="630238" indent="-173038" algn="l" rtl="0" eaLnBrk="0" fontAlgn="base" hangingPunct="0">
        <a:spcBef>
          <a:spcPct val="20000"/>
        </a:spcBef>
        <a:spcAft>
          <a:spcPct val="0"/>
        </a:spcAft>
        <a:buClr>
          <a:schemeClr val="accent1"/>
        </a:buClr>
        <a:buSzPct val="70000"/>
        <a:buFont typeface="Wingdings" pitchFamily="2" charset="2"/>
        <a:buChar char="t"/>
        <a:defRPr sz="2800">
          <a:solidFill>
            <a:schemeClr val="tx1"/>
          </a:solidFill>
          <a:latin typeface="Arial" pitchFamily="34" charset="0"/>
          <a:cs typeface="Arial" pitchFamily="34" charset="0"/>
        </a:defRPr>
      </a:lvl2pPr>
      <a:lvl3pPr marL="1081088" indent="-166688" algn="l" rtl="0" eaLnBrk="0" fontAlgn="base" hangingPunct="0">
        <a:spcBef>
          <a:spcPct val="20000"/>
        </a:spcBef>
        <a:spcAft>
          <a:spcPct val="0"/>
        </a:spcAft>
        <a:buClr>
          <a:schemeClr val="folHlink"/>
        </a:buClr>
        <a:buSzPct val="70000"/>
        <a:buFont typeface="Wingdings" pitchFamily="2" charset="2"/>
        <a:buChar char="t"/>
        <a:defRPr sz="2800">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Char char="&gt;"/>
        <a:defRPr sz="2800">
          <a:solidFill>
            <a:schemeClr val="tx1"/>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800">
          <a:solidFill>
            <a:schemeClr val="tx1"/>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33474" name="Rectangle 2"/>
          <p:cNvSpPr>
            <a:spLocks noChangeArrowheads="1"/>
          </p:cNvSpPr>
          <p:nvPr/>
        </p:nvSpPr>
        <p:spPr bwMode="gray">
          <a:xfrm>
            <a:off x="0" y="6410325"/>
            <a:ext cx="9145588" cy="457200"/>
          </a:xfrm>
          <a:prstGeom prst="rect">
            <a:avLst/>
          </a:prstGeom>
          <a:solidFill>
            <a:schemeClr val="accent1"/>
          </a:solidFill>
          <a:ln w="9525" algn="ctr">
            <a:noFill/>
            <a:miter lim="800000"/>
            <a:headEnd/>
            <a:tailEnd/>
          </a:ln>
          <a:effectLst/>
        </p:spPr>
        <p:txBody>
          <a:bodyPr wrap="none" lIns="0" tIns="0" rIns="0" bIns="0" anchor="ctr"/>
          <a:lstStyle/>
          <a:p>
            <a:pPr>
              <a:defRPr/>
            </a:pPr>
            <a:endParaRPr lang="en-US">
              <a:solidFill>
                <a:srgbClr val="000000"/>
              </a:solidFill>
            </a:endParaRPr>
          </a:p>
        </p:txBody>
      </p:sp>
      <p:sp>
        <p:nvSpPr>
          <p:cNvPr id="13315" name="Rectangle 4"/>
          <p:cNvSpPr>
            <a:spLocks noGrp="1" noChangeArrowheads="1"/>
          </p:cNvSpPr>
          <p:nvPr>
            <p:ph type="title"/>
          </p:nvPr>
        </p:nvSpPr>
        <p:spPr bwMode="auto">
          <a:xfrm>
            <a:off x="365125" y="395288"/>
            <a:ext cx="8407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title style</a:t>
            </a:r>
          </a:p>
        </p:txBody>
      </p:sp>
      <p:sp>
        <p:nvSpPr>
          <p:cNvPr id="13316" name="Rectangle 5"/>
          <p:cNvSpPr>
            <a:spLocks noGrp="1" noChangeArrowheads="1"/>
          </p:cNvSpPr>
          <p:nvPr>
            <p:ph type="body" idx="1"/>
          </p:nvPr>
        </p:nvSpPr>
        <p:spPr bwMode="auto">
          <a:xfrm>
            <a:off x="365125" y="1762125"/>
            <a:ext cx="8407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text styles</a:t>
            </a:r>
          </a:p>
          <a:p>
            <a:pPr lvl="1"/>
            <a:r>
              <a:rPr lang="en-GB" altLang="en-US"/>
              <a:t>Second level</a:t>
            </a:r>
          </a:p>
        </p:txBody>
      </p:sp>
      <p:pic>
        <p:nvPicPr>
          <p:cNvPr id="13317" name="Picture 16" descr="Pearson_Bound_White"/>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7612063" y="635635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17" descr="Pearson_Strap_Bound_White"/>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0" y="6356350"/>
            <a:ext cx="17621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25"/>
          <p:cNvSpPr>
            <a:spLocks noGrp="1"/>
          </p:cNvSpPr>
          <p:nvPr>
            <p:ph type="ftr" sz="quarter" idx="3"/>
          </p:nvPr>
        </p:nvSpPr>
        <p:spPr>
          <a:xfrm>
            <a:off x="2965450" y="6400800"/>
            <a:ext cx="3657600" cy="501650"/>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pPr>
              <a:defRPr/>
            </a:pPr>
            <a:r>
              <a:rPr lang="en-US">
                <a:solidFill>
                  <a:srgbClr val="FBF5EA"/>
                </a:solidFill>
              </a:rPr>
              <a:t>Copyright 2013, 2010, 2007, 2005, Pearson, Education, Inc.</a:t>
            </a:r>
          </a:p>
        </p:txBody>
      </p:sp>
    </p:spTree>
    <p:extLst>
      <p:ext uri="{BB962C8B-B14F-4D97-AF65-F5344CB8AC3E}">
        <p14:creationId xmlns:p14="http://schemas.microsoft.com/office/powerpoint/2010/main" val="3846429365"/>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Lst>
  <p:txStyles>
    <p:titleStyle>
      <a:lvl1pPr algn="l" rtl="0" eaLnBrk="0" fontAlgn="base" hangingPunct="0">
        <a:spcBef>
          <a:spcPct val="40000"/>
        </a:spcBef>
        <a:spcAft>
          <a:spcPct val="0"/>
        </a:spcAft>
        <a:defRPr sz="3600" b="1">
          <a:solidFill>
            <a:schemeClr val="tx2"/>
          </a:solidFill>
          <a:latin typeface="Arial" pitchFamily="34" charset="0"/>
          <a:ea typeface="+mj-ea"/>
          <a:cs typeface="Arial" pitchFamily="34" charset="0"/>
        </a:defRPr>
      </a:lvl1pPr>
      <a:lvl2pPr algn="l" rtl="0" eaLnBrk="0" fontAlgn="base" hangingPunct="0">
        <a:spcBef>
          <a:spcPct val="40000"/>
        </a:spcBef>
        <a:spcAft>
          <a:spcPct val="0"/>
        </a:spcAft>
        <a:defRPr sz="3600" b="1">
          <a:solidFill>
            <a:schemeClr val="tx2"/>
          </a:solidFill>
          <a:latin typeface="Arial" charset="0"/>
          <a:cs typeface="Arial" charset="0"/>
        </a:defRPr>
      </a:lvl2pPr>
      <a:lvl3pPr algn="l" rtl="0" eaLnBrk="0" fontAlgn="base" hangingPunct="0">
        <a:spcBef>
          <a:spcPct val="40000"/>
        </a:spcBef>
        <a:spcAft>
          <a:spcPct val="0"/>
        </a:spcAft>
        <a:defRPr sz="3600" b="1">
          <a:solidFill>
            <a:schemeClr val="tx2"/>
          </a:solidFill>
          <a:latin typeface="Arial" charset="0"/>
          <a:cs typeface="Arial" charset="0"/>
        </a:defRPr>
      </a:lvl3pPr>
      <a:lvl4pPr algn="l" rtl="0" eaLnBrk="0" fontAlgn="base" hangingPunct="0">
        <a:spcBef>
          <a:spcPct val="40000"/>
        </a:spcBef>
        <a:spcAft>
          <a:spcPct val="0"/>
        </a:spcAft>
        <a:defRPr sz="3600" b="1">
          <a:solidFill>
            <a:schemeClr val="tx2"/>
          </a:solidFill>
          <a:latin typeface="Arial" charset="0"/>
          <a:cs typeface="Arial" charset="0"/>
        </a:defRPr>
      </a:lvl4pPr>
      <a:lvl5pPr algn="l" rtl="0" eaLnBrk="0" fontAlgn="base" hangingPunct="0">
        <a:spcBef>
          <a:spcPct val="40000"/>
        </a:spcBef>
        <a:spcAft>
          <a:spcPct val="0"/>
        </a:spcAft>
        <a:defRPr sz="3600" b="1">
          <a:solidFill>
            <a:schemeClr val="tx2"/>
          </a:solidFill>
          <a:latin typeface="Arial" charset="0"/>
          <a:cs typeface="Arial" charset="0"/>
        </a:defRPr>
      </a:lvl5pPr>
      <a:lvl6pPr marL="457200" algn="l" rtl="0" fontAlgn="base">
        <a:spcBef>
          <a:spcPct val="40000"/>
        </a:spcBef>
        <a:spcAft>
          <a:spcPct val="0"/>
        </a:spcAft>
        <a:defRPr sz="3600" b="1">
          <a:solidFill>
            <a:schemeClr val="tx2"/>
          </a:solidFill>
          <a:latin typeface="Verdana" pitchFamily="34" charset="0"/>
          <a:cs typeface="Arial" charset="0"/>
        </a:defRPr>
      </a:lvl6pPr>
      <a:lvl7pPr marL="914400" algn="l" rtl="0" fontAlgn="base">
        <a:spcBef>
          <a:spcPct val="40000"/>
        </a:spcBef>
        <a:spcAft>
          <a:spcPct val="0"/>
        </a:spcAft>
        <a:defRPr sz="3600" b="1">
          <a:solidFill>
            <a:schemeClr val="tx2"/>
          </a:solidFill>
          <a:latin typeface="Verdana" pitchFamily="34" charset="0"/>
          <a:cs typeface="Arial" charset="0"/>
        </a:defRPr>
      </a:lvl7pPr>
      <a:lvl8pPr marL="1371600" algn="l" rtl="0" fontAlgn="base">
        <a:spcBef>
          <a:spcPct val="40000"/>
        </a:spcBef>
        <a:spcAft>
          <a:spcPct val="0"/>
        </a:spcAft>
        <a:defRPr sz="3600" b="1">
          <a:solidFill>
            <a:schemeClr val="tx2"/>
          </a:solidFill>
          <a:latin typeface="Verdana" pitchFamily="34" charset="0"/>
          <a:cs typeface="Arial" charset="0"/>
        </a:defRPr>
      </a:lvl8pPr>
      <a:lvl9pPr marL="1828800" algn="l" rtl="0" fontAlgn="base">
        <a:spcBef>
          <a:spcPct val="40000"/>
        </a:spcBef>
        <a:spcAft>
          <a:spcPct val="0"/>
        </a:spcAft>
        <a:defRPr sz="3600" b="1">
          <a:solidFill>
            <a:schemeClr val="tx2"/>
          </a:solidFill>
          <a:latin typeface="Verdana" pitchFamily="34" charset="0"/>
          <a:cs typeface="Arial" charset="0"/>
        </a:defRPr>
      </a:lvl9pPr>
    </p:titleStyle>
    <p:bodyStyle>
      <a:lvl1pPr algn="l" rtl="0" eaLnBrk="0" fontAlgn="base" hangingPunct="0">
        <a:spcBef>
          <a:spcPct val="0"/>
        </a:spcBef>
        <a:spcAft>
          <a:spcPct val="0"/>
        </a:spcAft>
        <a:buSzPct val="80000"/>
        <a:buFont typeface="Verdana" pitchFamily="34" charset="0"/>
        <a:defRPr sz="2400" b="1">
          <a:solidFill>
            <a:schemeClr val="tx2"/>
          </a:solidFill>
          <a:latin typeface="Arial" pitchFamily="34" charset="0"/>
          <a:ea typeface="+mn-ea"/>
          <a:cs typeface="Arial" pitchFamily="34" charset="0"/>
        </a:defRPr>
      </a:lvl1pPr>
      <a:lvl2pPr marL="3175" indent="-1588" algn="l" rtl="0" eaLnBrk="0" fontAlgn="base" hangingPunct="0">
        <a:spcBef>
          <a:spcPct val="0"/>
        </a:spcBef>
        <a:spcAft>
          <a:spcPct val="0"/>
        </a:spcAft>
        <a:buSzPct val="80000"/>
        <a:buFont typeface="Verdana" pitchFamily="34" charset="0"/>
        <a:defRPr sz="2400">
          <a:solidFill>
            <a:schemeClr val="tx1"/>
          </a:solidFill>
          <a:latin typeface="Arial" pitchFamily="34" charset="0"/>
          <a:cs typeface="Arial" pitchFamily="34" charset="0"/>
        </a:defRPr>
      </a:lvl2pPr>
      <a:lvl3pPr marL="879475" indent="-165100" algn="l" rtl="0" eaLnBrk="0" fontAlgn="base" hangingPunct="0">
        <a:spcBef>
          <a:spcPct val="0"/>
        </a:spcBef>
        <a:spcAft>
          <a:spcPct val="0"/>
        </a:spcAft>
        <a:buSzPct val="80000"/>
        <a:buFont typeface="Arial" charset="0"/>
        <a:buChar char="–"/>
        <a:defRPr sz="2400">
          <a:solidFill>
            <a:schemeClr val="tx1"/>
          </a:solidFill>
          <a:latin typeface="+mn-lt"/>
          <a:cs typeface="Arial" charset="0"/>
        </a:defRPr>
      </a:lvl3pPr>
      <a:lvl4pPr marL="1243013" indent="-184150" algn="l" rtl="0" eaLnBrk="0" fontAlgn="base" hangingPunct="0">
        <a:spcBef>
          <a:spcPct val="0"/>
        </a:spcBef>
        <a:spcAft>
          <a:spcPct val="0"/>
        </a:spcAft>
        <a:buSzPct val="80000"/>
        <a:buFont typeface="Arial" charset="0"/>
        <a:buChar char="○"/>
        <a:defRPr sz="2400">
          <a:solidFill>
            <a:schemeClr val="tx1"/>
          </a:solidFill>
          <a:latin typeface="+mn-lt"/>
          <a:cs typeface="Arial" charset="0"/>
        </a:defRPr>
      </a:lvl4pPr>
      <a:lvl5pPr marL="2057400" indent="-228600" algn="l" rtl="0" eaLnBrk="0" fontAlgn="base" hangingPunct="0">
        <a:spcBef>
          <a:spcPct val="0"/>
        </a:spcBef>
        <a:spcAft>
          <a:spcPct val="0"/>
        </a:spcAft>
        <a:buChar char="»"/>
        <a:defRPr sz="2400">
          <a:solidFill>
            <a:schemeClr val="tx1"/>
          </a:solidFill>
          <a:latin typeface="+mn-lt"/>
          <a:cs typeface="Arial" charset="0"/>
        </a:defRPr>
      </a:lvl5pPr>
      <a:lvl6pPr marL="2514600" indent="-228600" algn="l" rtl="0" fontAlgn="base">
        <a:spcBef>
          <a:spcPct val="0"/>
        </a:spcBef>
        <a:spcAft>
          <a:spcPct val="0"/>
        </a:spcAft>
        <a:buChar char="»"/>
        <a:defRPr sz="2400">
          <a:solidFill>
            <a:schemeClr val="tx1"/>
          </a:solidFill>
          <a:latin typeface="+mn-lt"/>
          <a:cs typeface="+mn-cs"/>
        </a:defRPr>
      </a:lvl6pPr>
      <a:lvl7pPr marL="2971800" indent="-228600" algn="l" rtl="0" fontAlgn="base">
        <a:spcBef>
          <a:spcPct val="0"/>
        </a:spcBef>
        <a:spcAft>
          <a:spcPct val="0"/>
        </a:spcAft>
        <a:buChar char="»"/>
        <a:defRPr sz="2400">
          <a:solidFill>
            <a:schemeClr val="tx1"/>
          </a:solidFill>
          <a:latin typeface="+mn-lt"/>
          <a:cs typeface="+mn-cs"/>
        </a:defRPr>
      </a:lvl7pPr>
      <a:lvl8pPr marL="3429000" indent="-228600" algn="l" rtl="0" fontAlgn="base">
        <a:spcBef>
          <a:spcPct val="0"/>
        </a:spcBef>
        <a:spcAft>
          <a:spcPct val="0"/>
        </a:spcAft>
        <a:buChar char="»"/>
        <a:defRPr sz="2400">
          <a:solidFill>
            <a:schemeClr val="tx1"/>
          </a:solidFill>
          <a:latin typeface="+mn-lt"/>
          <a:cs typeface="+mn-cs"/>
        </a:defRPr>
      </a:lvl8pPr>
      <a:lvl9pPr marL="3886200" indent="-228600" algn="l" rtl="0" fontAlgn="base">
        <a:spcBef>
          <a:spcPct val="0"/>
        </a:spcBef>
        <a:spcAft>
          <a:spcPct val="0"/>
        </a:spcAft>
        <a:buChar char="»"/>
        <a:defRPr sz="2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bwMode="auto">
          <a:xfrm>
            <a:off x="685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level36</a:t>
            </a:r>
          </a:p>
          <a:p>
            <a:pPr lvl="4"/>
            <a:endParaRPr lang="en-US" altLang="en-US"/>
          </a:p>
        </p:txBody>
      </p:sp>
      <p:sp>
        <p:nvSpPr>
          <p:cNvPr id="1311749" name="Rectangle 5"/>
          <p:cNvSpPr>
            <a:spLocks noChangeArrowheads="1"/>
          </p:cNvSpPr>
          <p:nvPr userDrawn="1"/>
        </p:nvSpPr>
        <p:spPr bwMode="auto">
          <a:xfrm>
            <a:off x="0" y="1143000"/>
            <a:ext cx="9144000" cy="152400"/>
          </a:xfrm>
          <a:prstGeom prst="rect">
            <a:avLst/>
          </a:prstGeom>
          <a:solidFill>
            <a:srgbClr val="008B5D">
              <a:alpha val="80000"/>
            </a:srgbClr>
          </a:solidFill>
          <a:ln w="9525">
            <a:noFill/>
            <a:miter lim="800000"/>
            <a:headEnd/>
            <a:tailEnd/>
          </a:ln>
          <a:effectLst/>
        </p:spPr>
        <p:txBody>
          <a:bodyPr wrap="none" anchor="ctr"/>
          <a:lstStyle/>
          <a:p>
            <a:pPr>
              <a:spcBef>
                <a:spcPct val="50000"/>
              </a:spcBef>
              <a:defRPr/>
            </a:pPr>
            <a:endParaRPr lang="en-US">
              <a:solidFill>
                <a:srgbClr val="000000"/>
              </a:solidFill>
            </a:endParaRPr>
          </a:p>
        </p:txBody>
      </p:sp>
      <p:sp>
        <p:nvSpPr>
          <p:cNvPr id="1311750" name="Text Box 6"/>
          <p:cNvSpPr txBox="1">
            <a:spLocks noChangeArrowheads="1"/>
          </p:cNvSpPr>
          <p:nvPr/>
        </p:nvSpPr>
        <p:spPr bwMode="auto">
          <a:xfrm>
            <a:off x="0" y="-609600"/>
            <a:ext cx="9144000" cy="762000"/>
          </a:xfrm>
          <a:prstGeom prst="rect">
            <a:avLst/>
          </a:prstGeom>
          <a:noFill/>
          <a:ln w="9525">
            <a:noFill/>
            <a:miter lim="800000"/>
            <a:headEnd/>
            <a:tailEnd/>
          </a:ln>
          <a:effectLst/>
        </p:spPr>
        <p:txBody>
          <a:bodyPr>
            <a:spAutoFit/>
          </a:bodyPr>
          <a:lstStyle/>
          <a:p>
            <a:pPr>
              <a:spcBef>
                <a:spcPct val="50000"/>
              </a:spcBef>
              <a:defRPr/>
            </a:pPr>
            <a:endParaRPr lang="en-US" sz="4400">
              <a:solidFill>
                <a:srgbClr val="000000"/>
              </a:solidFill>
            </a:endParaRPr>
          </a:p>
        </p:txBody>
      </p:sp>
      <p:sp>
        <p:nvSpPr>
          <p:cNvPr id="1311752" name="Text Box 8"/>
          <p:cNvSpPr txBox="1">
            <a:spLocks noChangeArrowheads="1"/>
          </p:cNvSpPr>
          <p:nvPr/>
        </p:nvSpPr>
        <p:spPr bwMode="auto">
          <a:xfrm>
            <a:off x="304800" y="0"/>
            <a:ext cx="8610600" cy="457200"/>
          </a:xfrm>
          <a:prstGeom prst="rect">
            <a:avLst/>
          </a:prstGeom>
          <a:noFill/>
          <a:ln w="9525">
            <a:noFill/>
            <a:miter lim="800000"/>
            <a:headEnd/>
            <a:tailEnd/>
          </a:ln>
          <a:effectLst/>
        </p:spPr>
        <p:txBody>
          <a:bodyPr>
            <a:spAutoFit/>
          </a:bodyPr>
          <a:lstStyle/>
          <a:p>
            <a:pPr>
              <a:spcBef>
                <a:spcPct val="50000"/>
              </a:spcBef>
              <a:defRPr/>
            </a:pPr>
            <a:endParaRPr lang="en-US">
              <a:solidFill>
                <a:srgbClr val="000000"/>
              </a:solidFill>
            </a:endParaRPr>
          </a:p>
        </p:txBody>
      </p:sp>
      <p:sp>
        <p:nvSpPr>
          <p:cNvPr id="12294" name="Rectangle 15"/>
          <p:cNvSpPr>
            <a:spLocks noGrp="1" noChangeArrowheads="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grpSp>
        <p:nvGrpSpPr>
          <p:cNvPr id="12295" name="Group 24"/>
          <p:cNvGrpSpPr>
            <a:grpSpLocks/>
          </p:cNvGrpSpPr>
          <p:nvPr userDrawn="1"/>
        </p:nvGrpSpPr>
        <p:grpSpPr bwMode="auto">
          <a:xfrm>
            <a:off x="-115888" y="6356350"/>
            <a:ext cx="9315451" cy="544513"/>
            <a:chOff x="-116375" y="6356350"/>
            <a:chExt cx="9315937" cy="544600"/>
          </a:xfrm>
        </p:grpSpPr>
        <p:sp>
          <p:nvSpPr>
            <p:cNvPr id="22" name="Rectangle 15"/>
            <p:cNvSpPr>
              <a:spLocks noChangeArrowheads="1"/>
            </p:cNvSpPr>
            <p:nvPr userDrawn="1"/>
          </p:nvSpPr>
          <p:spPr bwMode="gray">
            <a:xfrm>
              <a:off x="-481" y="6410334"/>
              <a:ext cx="9144477" cy="447747"/>
            </a:xfrm>
            <a:prstGeom prst="rect">
              <a:avLst/>
            </a:prstGeom>
            <a:solidFill>
              <a:srgbClr val="008B5D"/>
            </a:solidFill>
            <a:ln w="9525" algn="ctr">
              <a:noFill/>
              <a:miter lim="800000"/>
              <a:headEnd/>
              <a:tailEnd/>
            </a:ln>
            <a:effectLst/>
          </p:spPr>
          <p:txBody>
            <a:bodyPr wrap="none" lIns="0" tIns="0" rIns="0" bIns="0" anchor="ctr"/>
            <a:lstStyle/>
            <a:p>
              <a:pPr fontAlgn="auto">
                <a:spcBef>
                  <a:spcPts val="0"/>
                </a:spcBef>
                <a:spcAft>
                  <a:spcPts val="0"/>
                </a:spcAft>
                <a:defRPr/>
              </a:pPr>
              <a:endParaRPr lang="en-US" sz="1800" kern="0">
                <a:solidFill>
                  <a:sysClr val="windowText" lastClr="000000"/>
                </a:solidFill>
              </a:endParaRPr>
            </a:p>
          </p:txBody>
        </p:sp>
        <p:pic>
          <p:nvPicPr>
            <p:cNvPr id="12298" name="Picture 16" descr="Pearson_Strap_Bound_White"/>
            <p:cNvPicPr>
              <a:picLocks noChangeAspect="1" noChangeArrowheads="1"/>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116375" y="6407237"/>
              <a:ext cx="19081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9" name="Picture 17" descr="Pearson_Bound_White"/>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7543800" y="6356350"/>
              <a:ext cx="1655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 name="Footer Placeholder 25"/>
          <p:cNvSpPr>
            <a:spLocks noGrp="1"/>
          </p:cNvSpPr>
          <p:nvPr>
            <p:ph type="ftr" sz="quarter" idx="3"/>
          </p:nvPr>
        </p:nvSpPr>
        <p:spPr>
          <a:xfrm>
            <a:off x="2965450" y="6400800"/>
            <a:ext cx="3657600" cy="501650"/>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pPr>
              <a:defRPr/>
            </a:pPr>
            <a:r>
              <a:rPr lang="en-US">
                <a:solidFill>
                  <a:srgbClr val="FFFFFF"/>
                </a:solidFill>
              </a:rPr>
              <a:t>Copyright 2013, 2010, 2007, 2005, Pearson, Education, Inc.</a:t>
            </a:r>
          </a:p>
        </p:txBody>
      </p:sp>
    </p:spTree>
    <p:extLst>
      <p:ext uri="{BB962C8B-B14F-4D97-AF65-F5344CB8AC3E}">
        <p14:creationId xmlns:p14="http://schemas.microsoft.com/office/powerpoint/2010/main" val="1917850615"/>
      </p:ext>
    </p:extLst>
  </p:cSld>
  <p:clrMap bg1="lt1" tx1="dk1" bg2="lt2" tx2="dk2" accent1="accent1" accent2="accent2" accent3="accent3" accent4="accent4" accent5="accent5" accent6="accent6" hlink="hlink" folHlink="folHlink"/>
  <p:sldLayoutIdLst>
    <p:sldLayoutId id="2147484050" r:id="rId1"/>
    <p:sldLayoutId id="2147484051" r:id="rId2"/>
    <p:sldLayoutId id="2147484052" r:id="rId3"/>
    <p:sldLayoutId id="2147484053" r:id="rId4"/>
    <p:sldLayoutId id="2147484054" r:id="rId5"/>
  </p:sldLayoutIdLst>
  <p:txStyles>
    <p:titleStyle>
      <a:lvl1pPr algn="ctr" rtl="0" eaLnBrk="0" fontAlgn="base" hangingPunct="0">
        <a:spcBef>
          <a:spcPct val="0"/>
        </a:spcBef>
        <a:spcAft>
          <a:spcPct val="0"/>
        </a:spcAft>
        <a:defRPr sz="4400" b="1">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b="1">
          <a:solidFill>
            <a:schemeClr val="tx1"/>
          </a:solidFill>
          <a:latin typeface="Arial" charset="0"/>
          <a:cs typeface="Arial" charset="0"/>
        </a:defRPr>
      </a:lvl2pPr>
      <a:lvl3pPr algn="ctr" rtl="0" eaLnBrk="0" fontAlgn="base" hangingPunct="0">
        <a:spcBef>
          <a:spcPct val="0"/>
        </a:spcBef>
        <a:spcAft>
          <a:spcPct val="0"/>
        </a:spcAft>
        <a:defRPr sz="4400" b="1">
          <a:solidFill>
            <a:schemeClr val="tx1"/>
          </a:solidFill>
          <a:latin typeface="Arial" charset="0"/>
          <a:cs typeface="Arial" charset="0"/>
        </a:defRPr>
      </a:lvl3pPr>
      <a:lvl4pPr algn="ctr" rtl="0" eaLnBrk="0" fontAlgn="base" hangingPunct="0">
        <a:spcBef>
          <a:spcPct val="0"/>
        </a:spcBef>
        <a:spcAft>
          <a:spcPct val="0"/>
        </a:spcAft>
        <a:defRPr sz="4400" b="1">
          <a:solidFill>
            <a:schemeClr val="tx1"/>
          </a:solidFill>
          <a:latin typeface="Arial" charset="0"/>
          <a:cs typeface="Arial" charset="0"/>
        </a:defRPr>
      </a:lvl4pPr>
      <a:lvl5pPr algn="ctr" rtl="0" eaLnBrk="0" fontAlgn="base" hangingPunct="0">
        <a:spcBef>
          <a:spcPct val="0"/>
        </a:spcBef>
        <a:spcAft>
          <a:spcPct val="0"/>
        </a:spcAft>
        <a:defRPr sz="4400" b="1">
          <a:solidFill>
            <a:schemeClr val="tx1"/>
          </a:solidFill>
          <a:latin typeface="Arial" charset="0"/>
          <a:cs typeface="Arial" charset="0"/>
        </a:defRPr>
      </a:lvl5pPr>
      <a:lvl6pPr marL="457200" algn="ctr" rtl="0" fontAlgn="base">
        <a:spcBef>
          <a:spcPct val="0"/>
        </a:spcBef>
        <a:spcAft>
          <a:spcPct val="0"/>
        </a:spcAft>
        <a:defRPr sz="4400" b="1">
          <a:solidFill>
            <a:schemeClr val="bg2"/>
          </a:solidFill>
          <a:latin typeface="Times New Roman" pitchFamily="18" charset="0"/>
        </a:defRPr>
      </a:lvl6pPr>
      <a:lvl7pPr marL="914400" algn="ctr" rtl="0" fontAlgn="base">
        <a:spcBef>
          <a:spcPct val="0"/>
        </a:spcBef>
        <a:spcAft>
          <a:spcPct val="0"/>
        </a:spcAft>
        <a:defRPr sz="4400" b="1">
          <a:solidFill>
            <a:schemeClr val="bg2"/>
          </a:solidFill>
          <a:latin typeface="Times New Roman" pitchFamily="18" charset="0"/>
        </a:defRPr>
      </a:lvl7pPr>
      <a:lvl8pPr marL="1371600" algn="ctr" rtl="0" fontAlgn="base">
        <a:spcBef>
          <a:spcPct val="0"/>
        </a:spcBef>
        <a:spcAft>
          <a:spcPct val="0"/>
        </a:spcAft>
        <a:defRPr sz="4400" b="1">
          <a:solidFill>
            <a:schemeClr val="bg2"/>
          </a:solidFill>
          <a:latin typeface="Times New Roman" pitchFamily="18" charset="0"/>
        </a:defRPr>
      </a:lvl8pPr>
      <a:lvl9pPr marL="1828800" algn="ctr" rtl="0" fontAlgn="base">
        <a:spcBef>
          <a:spcPct val="0"/>
        </a:spcBef>
        <a:spcAft>
          <a:spcPct val="0"/>
        </a:spcAft>
        <a:defRPr sz="4400" b="1">
          <a:solidFill>
            <a:schemeClr val="bg2"/>
          </a:solidFill>
          <a:latin typeface="Times New Roman" pitchFamily="18" charset="0"/>
        </a:defRPr>
      </a:lvl9pPr>
    </p:titleStyle>
    <p:bodyStyle>
      <a:lvl1pPr marL="231775" indent="-231775" algn="l" rtl="0" eaLnBrk="0" fontAlgn="base" hangingPunct="0">
        <a:spcBef>
          <a:spcPct val="20000"/>
        </a:spcBef>
        <a:spcAft>
          <a:spcPct val="0"/>
        </a:spcAft>
        <a:buClr>
          <a:schemeClr val="tx2"/>
        </a:buClr>
        <a:buSzPct val="75000"/>
        <a:buFont typeface="Wingdings" pitchFamily="2" charset="2"/>
        <a:buChar char="t"/>
        <a:defRPr sz="2800">
          <a:solidFill>
            <a:schemeClr val="tx1"/>
          </a:solidFill>
          <a:latin typeface="Arial" pitchFamily="34" charset="0"/>
          <a:ea typeface="+mn-ea"/>
          <a:cs typeface="Arial" pitchFamily="34" charset="0"/>
        </a:defRPr>
      </a:lvl1pPr>
      <a:lvl2pPr marL="630238" indent="-173038" algn="l" rtl="0" eaLnBrk="0" fontAlgn="base" hangingPunct="0">
        <a:spcBef>
          <a:spcPct val="20000"/>
        </a:spcBef>
        <a:spcAft>
          <a:spcPct val="0"/>
        </a:spcAft>
        <a:buClr>
          <a:schemeClr val="accent1"/>
        </a:buClr>
        <a:buSzPct val="70000"/>
        <a:buFont typeface="Wingdings" pitchFamily="2" charset="2"/>
        <a:buChar char="t"/>
        <a:defRPr sz="2800">
          <a:solidFill>
            <a:schemeClr val="tx1"/>
          </a:solidFill>
          <a:latin typeface="Arial" pitchFamily="34" charset="0"/>
          <a:cs typeface="Arial" pitchFamily="34" charset="0"/>
        </a:defRPr>
      </a:lvl2pPr>
      <a:lvl3pPr marL="1081088" indent="-166688" algn="l" rtl="0" eaLnBrk="0" fontAlgn="base" hangingPunct="0">
        <a:spcBef>
          <a:spcPct val="20000"/>
        </a:spcBef>
        <a:spcAft>
          <a:spcPct val="0"/>
        </a:spcAft>
        <a:buClr>
          <a:schemeClr val="folHlink"/>
        </a:buClr>
        <a:buSzPct val="70000"/>
        <a:buFont typeface="Wingdings" pitchFamily="2" charset="2"/>
        <a:buChar char="t"/>
        <a:defRPr sz="2800">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Char char="&gt;"/>
        <a:defRPr sz="2800">
          <a:solidFill>
            <a:schemeClr val="tx1"/>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800">
          <a:solidFill>
            <a:schemeClr val="tx1"/>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C635FC06-9EE0-4FB6-882B-C311B6A92F00}"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6DB94DA0-A902-46CF-AAB5-67F1503A61A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07091216"/>
      </p:ext>
    </p:extLst>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 id="2147484066"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grpSp>
        <p:nvGrpSpPr>
          <p:cNvPr id="1026" name="Group 49"/>
          <p:cNvGrpSpPr>
            <a:grpSpLocks/>
          </p:cNvGrpSpPr>
          <p:nvPr/>
        </p:nvGrpSpPr>
        <p:grpSpPr bwMode="auto">
          <a:xfrm>
            <a:off x="0" y="0"/>
            <a:ext cx="9144000" cy="7405688"/>
            <a:chOff x="0" y="-9"/>
            <a:chExt cx="5760" cy="4665"/>
          </a:xfrm>
        </p:grpSpPr>
        <p:sp>
          <p:nvSpPr>
            <p:cNvPr id="1032" name="Freeform 8"/>
            <p:cNvSpPr>
              <a:spLocks/>
            </p:cNvSpPr>
            <p:nvPr/>
          </p:nvSpPr>
          <p:spPr bwMode="hidden">
            <a:xfrm>
              <a:off x="1632" y="-5"/>
              <a:ext cx="1737" cy="4333"/>
            </a:xfrm>
            <a:custGeom>
              <a:avLst/>
              <a:gdLst>
                <a:gd name="T0" fmla="*/ 494 w 1737"/>
                <a:gd name="T1" fmla="*/ 4335 h 4320"/>
                <a:gd name="T2" fmla="*/ 1737 w 1737"/>
                <a:gd name="T3" fmla="*/ 4346 h 4320"/>
                <a:gd name="T4" fmla="*/ 524 w 1737"/>
                <a:gd name="T5" fmla="*/ 0 h 4320"/>
                <a:gd name="T6" fmla="*/ 0 w 1737"/>
                <a:gd name="T7" fmla="*/ 7 h 4320"/>
                <a:gd name="T8" fmla="*/ 494 w 1737"/>
                <a:gd name="T9" fmla="*/ 4335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1033" name="Freeform 9"/>
            <p:cNvSpPr>
              <a:spLocks/>
            </p:cNvSpPr>
            <p:nvPr/>
          </p:nvSpPr>
          <p:spPr bwMode="hidden">
            <a:xfrm>
              <a:off x="0" y="-7"/>
              <a:ext cx="1737" cy="4329"/>
            </a:xfrm>
            <a:custGeom>
              <a:avLst/>
              <a:gdLst>
                <a:gd name="T0" fmla="*/ 494 w 1737"/>
                <a:gd name="T1" fmla="*/ 4327 h 4320"/>
                <a:gd name="T2" fmla="*/ 1737 w 1737"/>
                <a:gd name="T3" fmla="*/ 4338 h 4320"/>
                <a:gd name="T4" fmla="*/ 524 w 1737"/>
                <a:gd name="T5" fmla="*/ 0 h 4320"/>
                <a:gd name="T6" fmla="*/ 0 w 1737"/>
                <a:gd name="T7" fmla="*/ 7 h 4320"/>
                <a:gd name="T8" fmla="*/ 494 w 1737"/>
                <a:gd name="T9" fmla="*/ 4327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1034" name="Freeform 10"/>
            <p:cNvSpPr>
              <a:spLocks/>
            </p:cNvSpPr>
            <p:nvPr/>
          </p:nvSpPr>
          <p:spPr bwMode="hidden">
            <a:xfrm>
              <a:off x="3744" y="-4"/>
              <a:ext cx="1739" cy="4330"/>
            </a:xfrm>
            <a:custGeom>
              <a:avLst/>
              <a:gdLst>
                <a:gd name="T0" fmla="*/ 494 w 1739"/>
                <a:gd name="T1" fmla="*/ 4237 h 4420"/>
                <a:gd name="T2" fmla="*/ 1739 w 1739"/>
                <a:gd name="T3" fmla="*/ 4242 h 4420"/>
                <a:gd name="T4" fmla="*/ 524 w 1739"/>
                <a:gd name="T5" fmla="*/ 0 h 4420"/>
                <a:gd name="T6" fmla="*/ 0 w 1739"/>
                <a:gd name="T7" fmla="*/ 7 h 4420"/>
                <a:gd name="T8" fmla="*/ 494 w 1739"/>
                <a:gd name="T9" fmla="*/ 4237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1035" name="Freeform 11"/>
            <p:cNvSpPr>
              <a:spLocks/>
            </p:cNvSpPr>
            <p:nvPr/>
          </p:nvSpPr>
          <p:spPr bwMode="hidden">
            <a:xfrm>
              <a:off x="1920" y="-9"/>
              <a:ext cx="2080" cy="4324"/>
            </a:xfrm>
            <a:custGeom>
              <a:avLst/>
              <a:gdLst>
                <a:gd name="T0" fmla="*/ 0 w 2080"/>
                <a:gd name="T1" fmla="*/ 7 h 4338"/>
                <a:gd name="T2" fmla="*/ 1870 w 2080"/>
                <a:gd name="T3" fmla="*/ 4310 h 4338"/>
                <a:gd name="T4" fmla="*/ 2080 w 2080"/>
                <a:gd name="T5" fmla="*/ 4310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1041" name="Freeform 17"/>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1042" name="Freeform 18"/>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1043" name="Freeform 19"/>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1044" name="Freeform 20"/>
            <p:cNvSpPr>
              <a:spLocks/>
            </p:cNvSpPr>
            <p:nvPr userDrawn="1"/>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1045" name="Freeform 21"/>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1046" name="Freeform 22"/>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1047" name="Freeform 23"/>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2" name="Rectangle 25"/>
            <p:cNvSpPr>
              <a:spLocks noChangeArrowheads="1"/>
            </p:cNvSpPr>
            <p:nvPr/>
          </p:nvSpPr>
          <p:spPr bwMode="hidden">
            <a:xfrm>
              <a:off x="0" y="3910"/>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00"/>
                </a:solidFill>
              </a:endParaRPr>
            </a:p>
          </p:txBody>
        </p:sp>
        <p:sp>
          <p:nvSpPr>
            <p:cNvPr id="3" name="Freeform 27"/>
            <p:cNvSpPr>
              <a:spLocks/>
            </p:cNvSpPr>
            <p:nvPr/>
          </p:nvSpPr>
          <p:spPr bwMode="hidden">
            <a:xfrm>
              <a:off x="1632" y="3956"/>
              <a:ext cx="1737" cy="382"/>
            </a:xfrm>
            <a:custGeom>
              <a:avLst/>
              <a:gdLst>
                <a:gd name="T0" fmla="*/ 494 w 1737"/>
                <a:gd name="T1" fmla="*/ 34 h 4320"/>
                <a:gd name="T2" fmla="*/ 1737 w 1737"/>
                <a:gd name="T3" fmla="*/ 34 h 4320"/>
                <a:gd name="T4" fmla="*/ 524 w 1737"/>
                <a:gd name="T5" fmla="*/ 0 h 4320"/>
                <a:gd name="T6" fmla="*/ 0 w 1737"/>
                <a:gd name="T7" fmla="*/ 0 h 4320"/>
                <a:gd name="T8" fmla="*/ 494 w 1737"/>
                <a:gd name="T9" fmla="*/ 3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4" name="Freeform 28"/>
            <p:cNvSpPr>
              <a:spLocks/>
            </p:cNvSpPr>
            <p:nvPr/>
          </p:nvSpPr>
          <p:spPr bwMode="hidden">
            <a:xfrm>
              <a:off x="0" y="3956"/>
              <a:ext cx="1737" cy="381"/>
            </a:xfrm>
            <a:custGeom>
              <a:avLst/>
              <a:gdLst>
                <a:gd name="T0" fmla="*/ 494 w 1737"/>
                <a:gd name="T1" fmla="*/ 34 h 4320"/>
                <a:gd name="T2" fmla="*/ 1737 w 1737"/>
                <a:gd name="T3" fmla="*/ 34 h 4320"/>
                <a:gd name="T4" fmla="*/ 524 w 1737"/>
                <a:gd name="T5" fmla="*/ 0 h 4320"/>
                <a:gd name="T6" fmla="*/ 0 w 1737"/>
                <a:gd name="T7" fmla="*/ 0 h 4320"/>
                <a:gd name="T8" fmla="*/ 494 w 1737"/>
                <a:gd name="T9" fmla="*/ 3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5" name="Freeform 29"/>
            <p:cNvSpPr>
              <a:spLocks/>
            </p:cNvSpPr>
            <p:nvPr/>
          </p:nvSpPr>
          <p:spPr bwMode="hidden">
            <a:xfrm>
              <a:off x="3744" y="3956"/>
              <a:ext cx="1739" cy="382"/>
            </a:xfrm>
            <a:custGeom>
              <a:avLst/>
              <a:gdLst>
                <a:gd name="T0" fmla="*/ 494 w 1739"/>
                <a:gd name="T1" fmla="*/ 33 h 4420"/>
                <a:gd name="T2" fmla="*/ 1739 w 1739"/>
                <a:gd name="T3" fmla="*/ 33 h 4420"/>
                <a:gd name="T4" fmla="*/ 524 w 1739"/>
                <a:gd name="T5" fmla="*/ 0 h 4420"/>
                <a:gd name="T6" fmla="*/ 0 w 1739"/>
                <a:gd name="T7" fmla="*/ 0 h 4420"/>
                <a:gd name="T8" fmla="*/ 494 w 1739"/>
                <a:gd name="T9" fmla="*/ 33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6" name="Freeform 30"/>
            <p:cNvSpPr>
              <a:spLocks/>
            </p:cNvSpPr>
            <p:nvPr/>
          </p:nvSpPr>
          <p:spPr bwMode="hidden">
            <a:xfrm>
              <a:off x="1920" y="3956"/>
              <a:ext cx="2080" cy="381"/>
            </a:xfrm>
            <a:custGeom>
              <a:avLst/>
              <a:gdLst>
                <a:gd name="T0" fmla="*/ 0 w 2080"/>
                <a:gd name="T1" fmla="*/ 0 h 4338"/>
                <a:gd name="T2" fmla="*/ 1870 w 2080"/>
                <a:gd name="T3" fmla="*/ 33 h 4338"/>
                <a:gd name="T4" fmla="*/ 2080 w 2080"/>
                <a:gd name="T5" fmla="*/ 33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1048" name="Rectangle 34"/>
            <p:cNvSpPr>
              <a:spLocks noChangeArrowheads="1"/>
            </p:cNvSpPr>
            <p:nvPr/>
          </p:nvSpPr>
          <p:spPr bwMode="hidden">
            <a:xfrm>
              <a:off x="0" y="3905"/>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00"/>
                </a:solidFill>
              </a:endParaRPr>
            </a:p>
          </p:txBody>
        </p:sp>
        <p:sp>
          <p:nvSpPr>
            <p:cNvPr id="1059" name="Freeform 35"/>
            <p:cNvSpPr>
              <a:spLocks/>
            </p:cNvSpPr>
            <p:nvPr/>
          </p:nvSpPr>
          <p:spPr bwMode="hidden">
            <a:xfrm>
              <a:off x="2583" y="3918"/>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1060" name="Freeform 36"/>
            <p:cNvSpPr>
              <a:spLocks/>
            </p:cNvSpPr>
            <p:nvPr/>
          </p:nvSpPr>
          <p:spPr bwMode="hidden">
            <a:xfrm rot="18897039" flipH="1">
              <a:off x="148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1061" name="Freeform 37"/>
            <p:cNvSpPr>
              <a:spLocks/>
            </p:cNvSpPr>
            <p:nvPr/>
          </p:nvSpPr>
          <p:spPr bwMode="hidden">
            <a:xfrm rot="18897039" flipH="1">
              <a:off x="76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1062" name="Freeform 38"/>
            <p:cNvSpPr>
              <a:spLocks/>
            </p:cNvSpPr>
            <p:nvPr/>
          </p:nvSpPr>
          <p:spPr bwMode="hidden">
            <a:xfrm rot="18897039" flipH="1">
              <a:off x="31" y="3854"/>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1063" name="Freeform 39"/>
            <p:cNvSpPr>
              <a:spLocks/>
            </p:cNvSpPr>
            <p:nvPr/>
          </p:nvSpPr>
          <p:spPr bwMode="hidden">
            <a:xfrm flipH="1" flipV="1">
              <a:off x="576" y="3910"/>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1064" name="Freeform 40"/>
            <p:cNvSpPr>
              <a:spLocks/>
            </p:cNvSpPr>
            <p:nvPr/>
          </p:nvSpPr>
          <p:spPr bwMode="hidden">
            <a:xfrm flipH="1" flipV="1">
              <a:off x="240"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1065" name="Freeform 41"/>
            <p:cNvSpPr>
              <a:spLocks/>
            </p:cNvSpPr>
            <p:nvPr/>
          </p:nvSpPr>
          <p:spPr bwMode="hidden">
            <a:xfrm flipH="1" flipV="1">
              <a:off x="3036" y="3958"/>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1066" name="Freeform 42"/>
            <p:cNvSpPr>
              <a:spLocks/>
            </p:cNvSpPr>
            <p:nvPr/>
          </p:nvSpPr>
          <p:spPr bwMode="hidden">
            <a:xfrm flipH="1" flipV="1">
              <a:off x="3984"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1067" name="Freeform 43"/>
            <p:cNvSpPr>
              <a:spLocks/>
            </p:cNvSpPr>
            <p:nvPr/>
          </p:nvSpPr>
          <p:spPr bwMode="hidden">
            <a:xfrm flipH="1" flipV="1">
              <a:off x="3456" y="3910"/>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1068" name="Rectangle 44"/>
            <p:cNvSpPr>
              <a:spLocks noChangeArrowheads="1"/>
            </p:cNvSpPr>
            <p:nvPr/>
          </p:nvSpPr>
          <p:spPr bwMode="hidden">
            <a:xfrm>
              <a:off x="0" y="3931"/>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a:defRPr/>
              </a:pPr>
              <a:endParaRPr lang="en-US">
                <a:solidFill>
                  <a:srgbClr val="000000"/>
                </a:solidFill>
              </a:endParaRPr>
            </a:p>
          </p:txBody>
        </p:sp>
      </p:grpSp>
      <p:sp>
        <p:nvSpPr>
          <p:cNvPr id="1027" name="Rectangle 2"/>
          <p:cNvSpPr>
            <a:spLocks noGrp="1" noChangeArrowheads="1"/>
          </p:cNvSpPr>
          <p:nvPr>
            <p:ph type="title"/>
          </p:nvPr>
        </p:nvSpPr>
        <p:spPr bwMode="auto">
          <a:xfrm>
            <a:off x="685800" y="465138"/>
            <a:ext cx="777240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en-US"/>
              <a:t>Click to edit Master title style</a:t>
            </a:r>
          </a:p>
        </p:txBody>
      </p:sp>
      <p:sp>
        <p:nvSpPr>
          <p:cNvPr id="1028"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2"/>
          </p:nvPr>
        </p:nvSpPr>
        <p:spPr bwMode="auto">
          <a:xfrm>
            <a:off x="7127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atin typeface="+mn-lt"/>
              </a:defRPr>
            </a:lvl1pPr>
          </a:lstStyle>
          <a:p>
            <a:pPr>
              <a:defRPr/>
            </a:pPr>
            <a:endParaRPr lang="en-US">
              <a:solidFill>
                <a:srgbClr val="000000"/>
              </a:solidFill>
            </a:endParaRPr>
          </a:p>
        </p:txBody>
      </p:sp>
      <p:sp>
        <p:nvSpPr>
          <p:cNvPr id="1029" name="Rectangle 5"/>
          <p:cNvSpPr>
            <a:spLocks noGrp="1" noChangeArrowheads="1"/>
          </p:cNvSpPr>
          <p:nvPr>
            <p:ph type="ftr" sz="quarter" idx="3"/>
          </p:nvPr>
        </p:nvSpPr>
        <p:spPr bwMode="auto">
          <a:xfrm>
            <a:off x="3151188" y="631348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mn-lt"/>
              </a:defRPr>
            </a:lvl1pPr>
          </a:lstStyle>
          <a:p>
            <a:pPr>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801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atin typeface="+mn-lt"/>
              </a:defRPr>
            </a:lvl1pPr>
          </a:lstStyle>
          <a:p>
            <a:pPr>
              <a:defRPr/>
            </a:pPr>
            <a:fld id="{74F73EA2-A4A4-4E8A-A07A-B9EB62945D2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79235578"/>
      </p:ext>
    </p:extLst>
  </p:cSld>
  <p:clrMap bg1="lt1" tx1="dk1" bg2="lt2" tx2="dk2" accent1="accent1" accent2="accent2" accent3="accent3" accent4="accent4" accent5="accent5" accent6="accent6" hlink="hlink" folHlink="folHlink"/>
  <p:sldLayoutIdLst>
    <p:sldLayoutId id="2147484080" r:id="rId1"/>
    <p:sldLayoutId id="2147484081" r:id="rId2"/>
    <p:sldLayoutId id="2147484082" r:id="rId3"/>
    <p:sldLayoutId id="2147484083" r:id="rId4"/>
    <p:sldLayoutId id="2147484084" r:id="rId5"/>
    <p:sldLayoutId id="2147484085" r:id="rId6"/>
    <p:sldLayoutId id="2147484086" r:id="rId7"/>
    <p:sldLayoutId id="2147484087" r:id="rId8"/>
    <p:sldLayoutId id="2147484088" r:id="rId9"/>
    <p:sldLayoutId id="2147484089" r:id="rId10"/>
    <p:sldLayoutId id="2147484090" r:id="rId11"/>
  </p:sldLayoutIdLs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defRPr>
      </a:lvl2pPr>
      <a:lvl3pPr algn="ctr" rtl="0" eaLnBrk="0" fontAlgn="base" hangingPunct="0">
        <a:spcBef>
          <a:spcPct val="0"/>
        </a:spcBef>
        <a:spcAft>
          <a:spcPct val="0"/>
        </a:spcAft>
        <a:defRPr sz="4400">
          <a:solidFill>
            <a:schemeClr val="tx2"/>
          </a:solidFill>
          <a:latin typeface="Arial Black" pitchFamily="34" charset="0"/>
        </a:defRPr>
      </a:lvl3pPr>
      <a:lvl4pPr algn="ctr" rtl="0" eaLnBrk="0" fontAlgn="base" hangingPunct="0">
        <a:spcBef>
          <a:spcPct val="0"/>
        </a:spcBef>
        <a:spcAft>
          <a:spcPct val="0"/>
        </a:spcAft>
        <a:defRPr sz="4400">
          <a:solidFill>
            <a:schemeClr val="tx2"/>
          </a:solidFill>
          <a:latin typeface="Arial Black" pitchFamily="34" charset="0"/>
        </a:defRPr>
      </a:lvl4pPr>
      <a:lvl5pPr algn="ctr" rtl="0" eaLnBrk="0" fontAlgn="base" hangingPunct="0">
        <a:spcBef>
          <a:spcPct val="0"/>
        </a:spcBef>
        <a:spcAft>
          <a:spcPct val="0"/>
        </a:spcAft>
        <a:defRPr sz="4400">
          <a:solidFill>
            <a:schemeClr val="tx2"/>
          </a:solidFill>
          <a:latin typeface="Arial Black" pitchFamily="34" charset="0"/>
        </a:defRPr>
      </a:lvl5pPr>
      <a:lvl6pPr marL="457200" algn="ctr" rtl="0" fontAlgn="base">
        <a:spcBef>
          <a:spcPct val="0"/>
        </a:spcBef>
        <a:spcAft>
          <a:spcPct val="0"/>
        </a:spcAft>
        <a:defRPr sz="4400">
          <a:solidFill>
            <a:schemeClr val="tx2"/>
          </a:solidFill>
          <a:latin typeface="Arial Black" pitchFamily="34" charset="0"/>
        </a:defRPr>
      </a:lvl6pPr>
      <a:lvl7pPr marL="914400" algn="ctr" rtl="0" fontAlgn="base">
        <a:spcBef>
          <a:spcPct val="0"/>
        </a:spcBef>
        <a:spcAft>
          <a:spcPct val="0"/>
        </a:spcAft>
        <a:defRPr sz="4400">
          <a:solidFill>
            <a:schemeClr val="tx2"/>
          </a:solidFill>
          <a:latin typeface="Arial Black" pitchFamily="34" charset="0"/>
        </a:defRPr>
      </a:lvl7pPr>
      <a:lvl8pPr marL="1371600" algn="ctr" rtl="0" fontAlgn="base">
        <a:spcBef>
          <a:spcPct val="0"/>
        </a:spcBef>
        <a:spcAft>
          <a:spcPct val="0"/>
        </a:spcAft>
        <a:defRPr sz="4400">
          <a:solidFill>
            <a:schemeClr val="tx2"/>
          </a:solidFill>
          <a:latin typeface="Arial Black" pitchFamily="34" charset="0"/>
        </a:defRPr>
      </a:lvl8pPr>
      <a:lvl9pPr marL="1828800" algn="ctr" rtl="0" fontAlgn="base">
        <a:spcBef>
          <a:spcPct val="0"/>
        </a:spcBef>
        <a:spcAft>
          <a:spcPct val="0"/>
        </a:spcAft>
        <a:defRPr sz="4400">
          <a:solidFill>
            <a:schemeClr val="tx2"/>
          </a:solidFill>
          <a:latin typeface="Arial Black" pitchFamily="34" charset="0"/>
        </a:defRPr>
      </a:lvl9pPr>
    </p:titleStyle>
    <p:bodyStyle>
      <a:lvl1pPr marL="342900" indent="-342900" algn="l" rtl="0" eaLnBrk="0" fontAlgn="base" hangingPunct="0">
        <a:spcBef>
          <a:spcPct val="20000"/>
        </a:spcBef>
        <a:spcAft>
          <a:spcPct val="0"/>
        </a:spcAft>
        <a:buSzPct val="85000"/>
        <a:buBlip>
          <a:blip r:embed="rId13"/>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65000"/>
        <a:buFont typeface="Wingdings"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0000"/>
        <a:buFont typeface="Wingdings"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60000"/>
        <a:buFont typeface="Wingdings" pitchFamily="2" charset="2"/>
        <a:buChar char="l"/>
        <a:defRPr sz="2000">
          <a:solidFill>
            <a:schemeClr val="tx1"/>
          </a:solidFill>
          <a:latin typeface="+mn-lt"/>
        </a:defRPr>
      </a:lvl5pPr>
      <a:lvl6pPr marL="25146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0.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0"/>
            <a:ext cx="8229600" cy="1143000"/>
          </a:xfrm>
        </p:spPr>
        <p:txBody>
          <a:bodyPr/>
          <a:lstStyle/>
          <a:p>
            <a:r>
              <a:rPr lang="en-US" dirty="0"/>
              <a:t>Section 8.2</a:t>
            </a:r>
            <a:br>
              <a:rPr lang="en-US" dirty="0"/>
            </a:br>
            <a:r>
              <a:rPr lang="en-US" dirty="0"/>
              <a:t>Graphing Nonlinear Equations</a:t>
            </a:r>
            <a:br>
              <a:rPr lang="en-US" dirty="0"/>
            </a:br>
            <a:r>
              <a:rPr lang="en-US" dirty="0"/>
              <a:t>Part 2 </a:t>
            </a:r>
          </a:p>
        </p:txBody>
      </p:sp>
      <p:sp>
        <p:nvSpPr>
          <p:cNvPr id="4" name="Slide Number Placeholder 3"/>
          <p:cNvSpPr>
            <a:spLocks noGrp="1"/>
          </p:cNvSpPr>
          <p:nvPr>
            <p:ph type="sldNum" sz="quarter" idx="12"/>
          </p:nvPr>
        </p:nvSpPr>
        <p:spPr/>
        <p:txBody>
          <a:bodyPr/>
          <a:lstStyle/>
          <a:p>
            <a:pPr>
              <a:defRPr/>
            </a:pPr>
            <a:fld id="{3B119889-0381-4F26-8F8C-233C2418E061}" type="slidenum">
              <a:rPr lang="en-US" smtClean="0">
                <a:solidFill>
                  <a:prstClr val="black">
                    <a:tint val="75000"/>
                  </a:prstClr>
                </a:solidFill>
              </a:rPr>
              <a:pPr>
                <a:defRPr/>
              </a:pPr>
              <a:t>1</a:t>
            </a:fld>
            <a:endParaRPr lang="en-US">
              <a:solidFill>
                <a:prstClr val="black">
                  <a:tint val="75000"/>
                </a:prstClr>
              </a:solidFill>
            </a:endParaRPr>
          </a:p>
        </p:txBody>
      </p:sp>
    </p:spTree>
    <p:extLst>
      <p:ext uri="{BB962C8B-B14F-4D97-AF65-F5344CB8AC3E}">
        <p14:creationId xmlns:p14="http://schemas.microsoft.com/office/powerpoint/2010/main" val="792598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3B119889-0381-4F26-8F8C-233C2418E061}" type="slidenum">
              <a:rPr lang="en-US" smtClean="0">
                <a:solidFill>
                  <a:prstClr val="black">
                    <a:tint val="75000"/>
                  </a:prstClr>
                </a:solidFill>
              </a:rPr>
              <a:pPr>
                <a:defRPr/>
              </a:pPr>
              <a:t>2</a:t>
            </a:fld>
            <a:endParaRPr lang="en-US">
              <a:solidFill>
                <a:prstClr val="black">
                  <a:tint val="75000"/>
                </a:prstClr>
              </a:solidFill>
            </a:endParaRPr>
          </a:p>
        </p:txBody>
      </p:sp>
      <p:sp>
        <p:nvSpPr>
          <p:cNvPr id="5" name="TextBox 4"/>
          <p:cNvSpPr txBox="1"/>
          <p:nvPr/>
        </p:nvSpPr>
        <p:spPr>
          <a:xfrm>
            <a:off x="0" y="0"/>
            <a:ext cx="9384159" cy="1908215"/>
          </a:xfrm>
          <a:prstGeom prst="rect">
            <a:avLst/>
          </a:prstGeom>
          <a:noFill/>
        </p:spPr>
        <p:txBody>
          <a:bodyPr wrap="square" rtlCol="0">
            <a:spAutoFit/>
          </a:bodyPr>
          <a:lstStyle/>
          <a:p>
            <a:pPr marL="342900" indent="-342900">
              <a:lnSpc>
                <a:spcPct val="90000"/>
              </a:lnSpc>
              <a:spcAft>
                <a:spcPts val="600"/>
              </a:spcAft>
              <a:buFont typeface="Arial" panose="020B0604020202020204" pitchFamily="34" charset="0"/>
              <a:buChar char="•"/>
            </a:pPr>
            <a:r>
              <a:rPr lang="en-US" b="1" dirty="0">
                <a:solidFill>
                  <a:srgbClr val="0000FF"/>
                </a:solidFill>
              </a:rPr>
              <a:t>Today’s homework will be another paper worksheet that must be    completed and turned in at the start of our next class session. </a:t>
            </a:r>
          </a:p>
          <a:p>
            <a:pPr marL="342900" indent="-342900">
              <a:lnSpc>
                <a:spcPct val="90000"/>
              </a:lnSpc>
              <a:spcAft>
                <a:spcPts val="600"/>
              </a:spcAft>
              <a:buFont typeface="Arial" panose="020B0604020202020204" pitchFamily="34" charset="0"/>
              <a:buChar char="•"/>
            </a:pPr>
            <a:r>
              <a:rPr lang="en-US" dirty="0">
                <a:solidFill>
                  <a:srgbClr val="FF0000"/>
                </a:solidFill>
              </a:rPr>
              <a:t>There are 12 new graphing problems on the worksheet.</a:t>
            </a:r>
          </a:p>
          <a:p>
            <a:pPr marL="342900" indent="-342900">
              <a:lnSpc>
                <a:spcPct val="90000"/>
              </a:lnSpc>
              <a:spcAft>
                <a:spcPts val="600"/>
              </a:spcAft>
              <a:buFont typeface="Arial" panose="020B0604020202020204" pitchFamily="34" charset="0"/>
              <a:buChar char="•"/>
            </a:pPr>
            <a:r>
              <a:rPr lang="en-US" dirty="0">
                <a:solidFill>
                  <a:srgbClr val="008B5D"/>
                </a:solidFill>
              </a:rPr>
              <a:t>The worksheet will be again graded by hand and the scores entered manually online. The TA will hand out the new worksheets to you now.</a:t>
            </a:r>
          </a:p>
        </p:txBody>
      </p:sp>
      <p:pic>
        <p:nvPicPr>
          <p:cNvPr id="6" name="Picture 5">
            <a:extLst>
              <a:ext uri="{FF2B5EF4-FFF2-40B4-BE49-F238E27FC236}">
                <a16:creationId xmlns:a16="http://schemas.microsoft.com/office/drawing/2014/main" id="{E61926D9-4F60-40D9-B04F-B7AA0B0FEB98}"/>
              </a:ext>
            </a:extLst>
          </p:cNvPr>
          <p:cNvPicPr>
            <a:picLocks noChangeAspect="1"/>
          </p:cNvPicPr>
          <p:nvPr/>
        </p:nvPicPr>
        <p:blipFill rotWithShape="1">
          <a:blip r:embed="rId2"/>
          <a:srcRect l="15833" t="23408" r="70000" b="45165"/>
          <a:stretch/>
        </p:blipFill>
        <p:spPr>
          <a:xfrm>
            <a:off x="1557429" y="1908215"/>
            <a:ext cx="6269300" cy="4794170"/>
          </a:xfrm>
          <a:prstGeom prst="rect">
            <a:avLst/>
          </a:prstGeom>
          <a:solidFill>
            <a:srgbClr val="FFE0C1"/>
          </a:solidFill>
        </p:spPr>
      </p:pic>
    </p:spTree>
    <p:extLst>
      <p:ext uri="{BB962C8B-B14F-4D97-AF65-F5344CB8AC3E}">
        <p14:creationId xmlns:p14="http://schemas.microsoft.com/office/powerpoint/2010/main" val="280276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FBC0EA4-D68B-4E08-8990-199C354BD20B}" type="slidenum">
              <a:rPr lang="en-US" smtClean="0">
                <a:solidFill>
                  <a:prstClr val="black">
                    <a:tint val="75000"/>
                  </a:prstClr>
                </a:solidFill>
              </a:rPr>
              <a:pPr>
                <a:defRPr/>
              </a:pPr>
              <a:t>3</a:t>
            </a:fld>
            <a:endParaRPr lang="en-US">
              <a:solidFill>
                <a:prstClr val="black">
                  <a:tint val="75000"/>
                </a:prstClr>
              </a:solidFill>
            </a:endParaRPr>
          </a:p>
        </p:txBody>
      </p:sp>
      <p:sp>
        <p:nvSpPr>
          <p:cNvPr id="3" name="TextBox 2"/>
          <p:cNvSpPr txBox="1"/>
          <p:nvPr/>
        </p:nvSpPr>
        <p:spPr>
          <a:xfrm>
            <a:off x="457200" y="304800"/>
            <a:ext cx="8153400" cy="507831"/>
          </a:xfrm>
          <a:prstGeom prst="rect">
            <a:avLst/>
          </a:prstGeom>
          <a:noFill/>
        </p:spPr>
        <p:txBody>
          <a:bodyPr wrap="square" rtlCol="0">
            <a:spAutoFit/>
          </a:bodyPr>
          <a:lstStyle/>
          <a:p>
            <a:r>
              <a:rPr lang="en-US" sz="900" dirty="0"/>
              <a:t>Teachers:  For today’s lecture, do one or more of the worksheet graphs on the board with your students. During the remaining class time, have them work on their worksheets with help from you and the TA.</a:t>
            </a:r>
          </a:p>
          <a:p>
            <a:r>
              <a:rPr lang="en-US" sz="900" dirty="0"/>
              <a:t>Slides of a few of the graphs from worksheet 2 are attached if you want to use one or more of these during your lecture.</a:t>
            </a:r>
          </a:p>
        </p:txBody>
      </p:sp>
    </p:spTree>
    <p:extLst>
      <p:ext uri="{BB962C8B-B14F-4D97-AF65-F5344CB8AC3E}">
        <p14:creationId xmlns:p14="http://schemas.microsoft.com/office/powerpoint/2010/main" val="3704385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FBC0EA4-D68B-4E08-8990-199C354BD20B}" type="slidenum">
              <a:rPr lang="en-US" smtClean="0">
                <a:solidFill>
                  <a:prstClr val="black">
                    <a:tint val="75000"/>
                  </a:prstClr>
                </a:solidFill>
              </a:rPr>
              <a:pPr>
                <a:defRPr/>
              </a:pPr>
              <a:t>4</a:t>
            </a:fld>
            <a:endParaRPr lang="en-US">
              <a:solidFill>
                <a:prstClr val="black">
                  <a:tint val="75000"/>
                </a:prstClr>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81000"/>
            <a:ext cx="7848600" cy="5886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8957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FBC0EA4-D68B-4E08-8990-199C354BD20B}" type="slidenum">
              <a:rPr lang="en-US" smtClean="0">
                <a:solidFill>
                  <a:prstClr val="black">
                    <a:tint val="75000"/>
                  </a:prstClr>
                </a:solidFill>
              </a:rPr>
              <a:pPr>
                <a:defRPr/>
              </a:pPr>
              <a:t>5</a:t>
            </a:fld>
            <a:endParaRPr lang="en-US">
              <a:solidFill>
                <a:prstClr val="black">
                  <a:tint val="75000"/>
                </a:prstClr>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64" y="304800"/>
            <a:ext cx="8644835" cy="6278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838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161719" y="152399"/>
            <a:ext cx="8883414"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accent2"/>
                </a:solidFill>
                <a:latin typeface="Times New Roman" pitchFamily="18" charset="0"/>
              </a:defRPr>
            </a:lvl1pPr>
            <a:lvl2pPr marL="742950" indent="-285750" eaLnBrk="0" hangingPunct="0">
              <a:defRPr sz="3200" b="1">
                <a:solidFill>
                  <a:schemeClr val="accent2"/>
                </a:solidFill>
                <a:latin typeface="Times New Roman" pitchFamily="18" charset="0"/>
              </a:defRPr>
            </a:lvl2pPr>
            <a:lvl3pPr marL="1143000" indent="-228600" eaLnBrk="0" hangingPunct="0">
              <a:defRPr sz="3200" b="1">
                <a:solidFill>
                  <a:schemeClr val="accent2"/>
                </a:solidFill>
                <a:latin typeface="Times New Roman" pitchFamily="18" charset="0"/>
              </a:defRPr>
            </a:lvl3pPr>
            <a:lvl4pPr marL="1600200" indent="-228600" eaLnBrk="0" hangingPunct="0">
              <a:defRPr sz="3200" b="1">
                <a:solidFill>
                  <a:schemeClr val="accent2"/>
                </a:solidFill>
                <a:latin typeface="Times New Roman" pitchFamily="18" charset="0"/>
              </a:defRPr>
            </a:lvl4pPr>
            <a:lvl5pPr marL="2057400" indent="-228600" eaLnBrk="0" hangingPunct="0">
              <a:defRPr sz="3200" b="1">
                <a:solidFill>
                  <a:schemeClr val="accent2"/>
                </a:solidFill>
                <a:latin typeface="Times New Roman" pitchFamily="18" charset="0"/>
              </a:defRPr>
            </a:lvl5pPr>
            <a:lvl6pPr marL="2514600" indent="-228600" eaLnBrk="0" fontAlgn="base" hangingPunct="0">
              <a:spcBef>
                <a:spcPct val="0"/>
              </a:spcBef>
              <a:spcAft>
                <a:spcPct val="0"/>
              </a:spcAft>
              <a:defRPr sz="3200" b="1">
                <a:solidFill>
                  <a:schemeClr val="accent2"/>
                </a:solidFill>
                <a:latin typeface="Times New Roman" pitchFamily="18" charset="0"/>
              </a:defRPr>
            </a:lvl6pPr>
            <a:lvl7pPr marL="2971800" indent="-228600" eaLnBrk="0" fontAlgn="base" hangingPunct="0">
              <a:spcBef>
                <a:spcPct val="0"/>
              </a:spcBef>
              <a:spcAft>
                <a:spcPct val="0"/>
              </a:spcAft>
              <a:defRPr sz="3200" b="1">
                <a:solidFill>
                  <a:schemeClr val="accent2"/>
                </a:solidFill>
                <a:latin typeface="Times New Roman" pitchFamily="18" charset="0"/>
              </a:defRPr>
            </a:lvl7pPr>
            <a:lvl8pPr marL="3429000" indent="-228600" eaLnBrk="0" fontAlgn="base" hangingPunct="0">
              <a:spcBef>
                <a:spcPct val="0"/>
              </a:spcBef>
              <a:spcAft>
                <a:spcPct val="0"/>
              </a:spcAft>
              <a:defRPr sz="3200" b="1">
                <a:solidFill>
                  <a:schemeClr val="accent2"/>
                </a:solidFill>
                <a:latin typeface="Times New Roman" pitchFamily="18" charset="0"/>
              </a:defRPr>
            </a:lvl8pPr>
            <a:lvl9pPr marL="3886200" indent="-228600" eaLnBrk="0" fontAlgn="base" hangingPunct="0">
              <a:spcBef>
                <a:spcPct val="0"/>
              </a:spcBef>
              <a:spcAft>
                <a:spcPct val="0"/>
              </a:spcAft>
              <a:defRPr sz="3200" b="1">
                <a:solidFill>
                  <a:schemeClr val="accent2"/>
                </a:solidFill>
                <a:latin typeface="Times New Roman" pitchFamily="18" charset="0"/>
              </a:defRPr>
            </a:lvl9pPr>
          </a:lstStyle>
          <a:p>
            <a:pPr algn="ctr" eaLnBrk="1" hangingPunct="1"/>
            <a:r>
              <a:rPr lang="en-US" sz="5400" dirty="0">
                <a:solidFill>
                  <a:prstClr val="black"/>
                </a:solidFill>
                <a:cs typeface="Arial" charset="0"/>
              </a:rPr>
              <a:t>Please continue working on</a:t>
            </a:r>
            <a:r>
              <a:rPr lang="en-US" sz="4800" dirty="0">
                <a:solidFill>
                  <a:prstClr val="black"/>
                </a:solidFill>
                <a:cs typeface="Arial" charset="0"/>
              </a:rPr>
              <a:t> 8.2B Graphing Worksheet 2 for the remainder of the class period.</a:t>
            </a:r>
          </a:p>
          <a:p>
            <a:pPr algn="ctr" eaLnBrk="1" hangingPunct="1"/>
            <a:endParaRPr lang="en-US" sz="2400" dirty="0">
              <a:solidFill>
                <a:prstClr val="black"/>
              </a:solidFill>
              <a:cs typeface="Arial" charset="0"/>
            </a:endParaRPr>
          </a:p>
        </p:txBody>
      </p:sp>
      <p:sp>
        <p:nvSpPr>
          <p:cNvPr id="4" name="Rectangle 3"/>
          <p:cNvSpPr/>
          <p:nvPr/>
        </p:nvSpPr>
        <p:spPr>
          <a:xfrm>
            <a:off x="364082" y="2922388"/>
            <a:ext cx="7865518" cy="2554545"/>
          </a:xfrm>
          <a:prstGeom prst="rect">
            <a:avLst/>
          </a:prstGeom>
        </p:spPr>
        <p:txBody>
          <a:bodyPr wrap="square">
            <a:spAutoFit/>
          </a:bodyPr>
          <a:lstStyle/>
          <a:p>
            <a:pPr algn="ctr"/>
            <a:r>
              <a:rPr lang="en-US" sz="4000" b="1" dirty="0">
                <a:solidFill>
                  <a:srgbClr val="FF0000"/>
                </a:solidFill>
                <a:latin typeface="Calibri"/>
                <a:cs typeface="Arial" charset="0"/>
              </a:rPr>
              <a:t>If you have any questions about </a:t>
            </a:r>
          </a:p>
          <a:p>
            <a:pPr algn="ctr"/>
            <a:r>
              <a:rPr lang="en-US" sz="4000" b="1" dirty="0">
                <a:solidFill>
                  <a:srgbClr val="FF0000"/>
                </a:solidFill>
                <a:latin typeface="Calibri"/>
                <a:cs typeface="Arial" charset="0"/>
              </a:rPr>
              <a:t>the worksheet instructions or specific problems on the worksheet, please ask the teacher or TA.</a:t>
            </a:r>
            <a:endParaRPr lang="en-US" sz="4000" dirty="0">
              <a:solidFill>
                <a:prstClr val="black"/>
              </a:solidFill>
              <a:latin typeface="Arial" charset="0"/>
              <a:cs typeface="Arial" charset="0"/>
            </a:endParaRPr>
          </a:p>
        </p:txBody>
      </p:sp>
    </p:spTree>
    <p:extLst>
      <p:ext uri="{BB962C8B-B14F-4D97-AF65-F5344CB8AC3E}">
        <p14:creationId xmlns:p14="http://schemas.microsoft.com/office/powerpoint/2010/main" val="234611507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152400" y="381000"/>
            <a:ext cx="8991600" cy="4648200"/>
          </a:xfrm>
        </p:spPr>
        <p:txBody>
          <a:bodyPr/>
          <a:lstStyle/>
          <a:p>
            <a:pPr eaLnBrk="1" hangingPunct="1">
              <a:buNone/>
            </a:pPr>
            <a:r>
              <a:rPr lang="en-US" sz="2800" dirty="0">
                <a:solidFill>
                  <a:srgbClr val="6600CC"/>
                </a:solidFill>
              </a:rPr>
              <a:t>The worksheet on this material (HW 8.2B) is due at the start of the next class session. It will be graded by hand and the scores manually entered online. </a:t>
            </a:r>
          </a:p>
          <a:p>
            <a:pPr eaLnBrk="1" hangingPunct="1">
              <a:buNone/>
            </a:pPr>
            <a:endParaRPr lang="en-US" sz="2800" dirty="0"/>
          </a:p>
          <a:p>
            <a:pPr eaLnBrk="1" hangingPunct="1">
              <a:buNone/>
            </a:pPr>
            <a:endParaRPr lang="en-US" sz="800" b="1" u="sng" dirty="0">
              <a:solidFill>
                <a:srgbClr val="0000FF"/>
              </a:solidFill>
            </a:endParaRPr>
          </a:p>
          <a:p>
            <a:pPr algn="ctr" eaLnBrk="1" hangingPunct="1">
              <a:buFontTx/>
              <a:buNone/>
            </a:pPr>
            <a:r>
              <a:rPr lang="en-US" sz="3600" b="1" u="sng" dirty="0">
                <a:solidFill>
                  <a:srgbClr val="0000FF"/>
                </a:solidFill>
              </a:rPr>
              <a:t>Visit the MathTLC</a:t>
            </a:r>
          </a:p>
          <a:p>
            <a:pPr algn="ctr" eaLnBrk="1" hangingPunct="1">
              <a:buFontTx/>
              <a:buNone/>
            </a:pPr>
            <a:r>
              <a:rPr lang="en-US" sz="3600" b="1" u="sng" dirty="0">
                <a:solidFill>
                  <a:srgbClr val="0000FF"/>
                </a:solidFill>
              </a:rPr>
              <a:t>for homework help!</a:t>
            </a:r>
            <a:endParaRPr lang="en-US" sz="3600" b="1" dirty="0">
              <a:solidFill>
                <a:srgbClr val="FF0000"/>
              </a:solidFill>
            </a:endParaRPr>
          </a:p>
          <a:p>
            <a:pPr algn="ctr" eaLnBrk="1" hangingPunct="1">
              <a:buFontTx/>
              <a:buNone/>
            </a:pPr>
            <a:endParaRPr lang="en-US" sz="1400" b="1" dirty="0"/>
          </a:p>
          <a:p>
            <a:pPr algn="ctr" eaLnBrk="1" hangingPunct="1">
              <a:buFontTx/>
              <a:buNone/>
            </a:pPr>
            <a:endParaRPr lang="en-US" sz="1400" b="1" dirty="0"/>
          </a:p>
          <a:p>
            <a:pPr eaLnBrk="1" hangingPunct="1">
              <a:buFontTx/>
              <a:buNone/>
            </a:pPr>
            <a:endParaRPr lang="en-US" b="1" dirty="0"/>
          </a:p>
          <a:p>
            <a:pPr eaLnBrk="1" hangingPunct="1">
              <a:buFontTx/>
              <a:buNone/>
            </a:pPr>
            <a:endParaRPr lang="en-US" sz="5400" dirty="0"/>
          </a:p>
          <a:p>
            <a:pPr eaLnBrk="1" hangingPunct="1">
              <a:buFontTx/>
              <a:buNone/>
            </a:pPr>
            <a:endParaRPr lang="en-US" sz="5400" dirty="0"/>
          </a:p>
        </p:txBody>
      </p:sp>
    </p:spTree>
    <p:extLst>
      <p:ext uri="{BB962C8B-B14F-4D97-AF65-F5344CB8AC3E}">
        <p14:creationId xmlns:p14="http://schemas.microsoft.com/office/powerpoint/2010/main" val="2482242524"/>
      </p:ext>
    </p:extLst>
  </p:cSld>
  <p:clrMapOvr>
    <a:masterClrMapping/>
  </p:clrMapOvr>
  <p:transition/>
</p:sld>
</file>

<file path=ppt/theme/theme1.xml><?xml version="1.0" encoding="utf-8"?>
<a:theme xmlns:a="http://schemas.openxmlformats.org/drawingml/2006/main" name="Martin Gay">
  <a:themeElements>
    <a:clrScheme name="Custom 3">
      <a:dk1>
        <a:srgbClr val="000000"/>
      </a:dk1>
      <a:lt1>
        <a:srgbClr val="FFFFFF"/>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fontScheme name="Martin Gay">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rtin Gay 1">
        <a:dk1>
          <a:srgbClr val="264D4C"/>
        </a:dk1>
        <a:lt1>
          <a:srgbClr val="F8F8F8"/>
        </a:lt1>
        <a:dk2>
          <a:srgbClr val="336666"/>
        </a:dk2>
        <a:lt2>
          <a:srgbClr val="FFFFCC"/>
        </a:lt2>
        <a:accent1>
          <a:srgbClr val="C0C0C0"/>
        </a:accent1>
        <a:accent2>
          <a:srgbClr val="FF9900"/>
        </a:accent2>
        <a:accent3>
          <a:srgbClr val="ADB8B8"/>
        </a:accent3>
        <a:accent4>
          <a:srgbClr val="D4D4D4"/>
        </a:accent4>
        <a:accent5>
          <a:srgbClr val="DCDCDC"/>
        </a:accent5>
        <a:accent6>
          <a:srgbClr val="E78A00"/>
        </a:accent6>
        <a:hlink>
          <a:srgbClr val="FFCC00"/>
        </a:hlink>
        <a:folHlink>
          <a:srgbClr val="99CCCC"/>
        </a:folHlink>
      </a:clrScheme>
      <a:clrMap bg1="dk2" tx1="lt1" bg2="dk1" tx2="lt2" accent1="accent1" accent2="accent2" accent3="accent3" accent4="accent4" accent5="accent5" accent6="accent6" hlink="hlink" folHlink="folHlink"/>
    </a:extraClrScheme>
    <a:extraClrScheme>
      <a:clrScheme name="Martin Gay 2">
        <a:dk1>
          <a:srgbClr val="000000"/>
        </a:dk1>
        <a:lt1>
          <a:srgbClr val="609494"/>
        </a:lt1>
        <a:dk2>
          <a:srgbClr val="FFC545"/>
        </a:dk2>
        <a:lt2>
          <a:srgbClr val="476F6E"/>
        </a:lt2>
        <a:accent1>
          <a:srgbClr val="FFFFCC"/>
        </a:accent1>
        <a:accent2>
          <a:srgbClr val="FF9900"/>
        </a:accent2>
        <a:accent3>
          <a:srgbClr val="B6C8C8"/>
        </a:accent3>
        <a:accent4>
          <a:srgbClr val="000000"/>
        </a:accent4>
        <a:accent5>
          <a:srgbClr val="FFFFE2"/>
        </a:accent5>
        <a:accent6>
          <a:srgbClr val="E78A00"/>
        </a:accent6>
        <a:hlink>
          <a:srgbClr val="3E7D7C"/>
        </a:hlink>
        <a:folHlink>
          <a:srgbClr val="99CCCC"/>
        </a:folHlink>
      </a:clrScheme>
      <a:clrMap bg1="lt1" tx1="dk1" bg2="lt2" tx2="dk2" accent1="accent1" accent2="accent2" accent3="accent3" accent4="accent4" accent5="accent5" accent6="accent6" hlink="hlink" folHlink="folHlink"/>
    </a:extraClrScheme>
    <a:extraClrScheme>
      <a:clrScheme name="Martin Gay 3">
        <a:dk1>
          <a:srgbClr val="000000"/>
        </a:dk1>
        <a:lt1>
          <a:srgbClr val="FFFFFF"/>
        </a:lt1>
        <a:dk2>
          <a:srgbClr val="000000"/>
        </a:dk2>
        <a:lt2>
          <a:srgbClr val="B2B2B2"/>
        </a:lt2>
        <a:accent1>
          <a:srgbClr val="C0C0C0"/>
        </a:accent1>
        <a:accent2>
          <a:srgbClr val="F8F8F8"/>
        </a:accent2>
        <a:accent3>
          <a:srgbClr val="FFFFFF"/>
        </a:accent3>
        <a:accent4>
          <a:srgbClr val="000000"/>
        </a:accent4>
        <a:accent5>
          <a:srgbClr val="DCDCDC"/>
        </a:accent5>
        <a:accent6>
          <a:srgbClr val="E1E1E1"/>
        </a:accent6>
        <a:hlink>
          <a:srgbClr val="4D4D4D"/>
        </a:hlink>
        <a:folHlink>
          <a:srgbClr val="DDDDDD"/>
        </a:folHlink>
      </a:clrScheme>
      <a:clrMap bg1="lt1" tx1="dk1" bg2="lt2" tx2="dk2" accent1="accent1" accent2="accent2" accent3="accent3" accent4="accent4" accent5="accent5" accent6="accent6" hlink="hlink" folHlink="folHlink"/>
    </a:extraClrScheme>
    <a:extraClrScheme>
      <a:clrScheme name="Martin Gay 4">
        <a:dk1>
          <a:srgbClr val="000000"/>
        </a:dk1>
        <a:lt1>
          <a:srgbClr val="DDDDDD"/>
        </a:lt1>
        <a:dk2>
          <a:srgbClr val="000000"/>
        </a:dk2>
        <a:lt2>
          <a:srgbClr val="C85F08"/>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5">
        <a:dk1>
          <a:srgbClr val="000000"/>
        </a:dk1>
        <a:lt1>
          <a:srgbClr val="DDDDDD"/>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6">
        <a:dk1>
          <a:srgbClr val="000000"/>
        </a:dk1>
        <a:lt1>
          <a:srgbClr val="DDDDDD"/>
        </a:lt1>
        <a:dk2>
          <a:srgbClr val="000000"/>
        </a:dk2>
        <a:lt2>
          <a:srgbClr val="FFFFFF"/>
        </a:lt2>
        <a:accent1>
          <a:srgbClr val="2D4202"/>
        </a:accent1>
        <a:accent2>
          <a:srgbClr val="800000"/>
        </a:accent2>
        <a:accent3>
          <a:srgbClr val="EBEBEB"/>
        </a:accent3>
        <a:accent4>
          <a:srgbClr val="000000"/>
        </a:accent4>
        <a:accent5>
          <a:srgbClr val="ADB0AA"/>
        </a:accent5>
        <a:accent6>
          <a:srgbClr val="730000"/>
        </a:accent6>
        <a:hlink>
          <a:srgbClr val="800000"/>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4_Martin Gay">
  <a:themeElements>
    <a:clrScheme name="Custom 3">
      <a:dk1>
        <a:srgbClr val="000000"/>
      </a:dk1>
      <a:lt1>
        <a:srgbClr val="FFFFFF"/>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fontScheme name="Martin Gay">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rtin Gay 1">
        <a:dk1>
          <a:srgbClr val="264D4C"/>
        </a:dk1>
        <a:lt1>
          <a:srgbClr val="F8F8F8"/>
        </a:lt1>
        <a:dk2>
          <a:srgbClr val="336666"/>
        </a:dk2>
        <a:lt2>
          <a:srgbClr val="FFFFCC"/>
        </a:lt2>
        <a:accent1>
          <a:srgbClr val="C0C0C0"/>
        </a:accent1>
        <a:accent2>
          <a:srgbClr val="FF9900"/>
        </a:accent2>
        <a:accent3>
          <a:srgbClr val="ADB8B8"/>
        </a:accent3>
        <a:accent4>
          <a:srgbClr val="D4D4D4"/>
        </a:accent4>
        <a:accent5>
          <a:srgbClr val="DCDCDC"/>
        </a:accent5>
        <a:accent6>
          <a:srgbClr val="E78A00"/>
        </a:accent6>
        <a:hlink>
          <a:srgbClr val="FFCC00"/>
        </a:hlink>
        <a:folHlink>
          <a:srgbClr val="99CCCC"/>
        </a:folHlink>
      </a:clrScheme>
      <a:clrMap bg1="dk2" tx1="lt1" bg2="dk1" tx2="lt2" accent1="accent1" accent2="accent2" accent3="accent3" accent4="accent4" accent5="accent5" accent6="accent6" hlink="hlink" folHlink="folHlink"/>
    </a:extraClrScheme>
    <a:extraClrScheme>
      <a:clrScheme name="Martin Gay 2">
        <a:dk1>
          <a:srgbClr val="000000"/>
        </a:dk1>
        <a:lt1>
          <a:srgbClr val="609494"/>
        </a:lt1>
        <a:dk2>
          <a:srgbClr val="FFC545"/>
        </a:dk2>
        <a:lt2>
          <a:srgbClr val="476F6E"/>
        </a:lt2>
        <a:accent1>
          <a:srgbClr val="FFFFCC"/>
        </a:accent1>
        <a:accent2>
          <a:srgbClr val="FF9900"/>
        </a:accent2>
        <a:accent3>
          <a:srgbClr val="B6C8C8"/>
        </a:accent3>
        <a:accent4>
          <a:srgbClr val="000000"/>
        </a:accent4>
        <a:accent5>
          <a:srgbClr val="FFFFE2"/>
        </a:accent5>
        <a:accent6>
          <a:srgbClr val="E78A00"/>
        </a:accent6>
        <a:hlink>
          <a:srgbClr val="3E7D7C"/>
        </a:hlink>
        <a:folHlink>
          <a:srgbClr val="99CCCC"/>
        </a:folHlink>
      </a:clrScheme>
      <a:clrMap bg1="lt1" tx1="dk1" bg2="lt2" tx2="dk2" accent1="accent1" accent2="accent2" accent3="accent3" accent4="accent4" accent5="accent5" accent6="accent6" hlink="hlink" folHlink="folHlink"/>
    </a:extraClrScheme>
    <a:extraClrScheme>
      <a:clrScheme name="Martin Gay 3">
        <a:dk1>
          <a:srgbClr val="000000"/>
        </a:dk1>
        <a:lt1>
          <a:srgbClr val="FFFFFF"/>
        </a:lt1>
        <a:dk2>
          <a:srgbClr val="000000"/>
        </a:dk2>
        <a:lt2>
          <a:srgbClr val="B2B2B2"/>
        </a:lt2>
        <a:accent1>
          <a:srgbClr val="C0C0C0"/>
        </a:accent1>
        <a:accent2>
          <a:srgbClr val="F8F8F8"/>
        </a:accent2>
        <a:accent3>
          <a:srgbClr val="FFFFFF"/>
        </a:accent3>
        <a:accent4>
          <a:srgbClr val="000000"/>
        </a:accent4>
        <a:accent5>
          <a:srgbClr val="DCDCDC"/>
        </a:accent5>
        <a:accent6>
          <a:srgbClr val="E1E1E1"/>
        </a:accent6>
        <a:hlink>
          <a:srgbClr val="4D4D4D"/>
        </a:hlink>
        <a:folHlink>
          <a:srgbClr val="DDDDDD"/>
        </a:folHlink>
      </a:clrScheme>
      <a:clrMap bg1="lt1" tx1="dk1" bg2="lt2" tx2="dk2" accent1="accent1" accent2="accent2" accent3="accent3" accent4="accent4" accent5="accent5" accent6="accent6" hlink="hlink" folHlink="folHlink"/>
    </a:extraClrScheme>
    <a:extraClrScheme>
      <a:clrScheme name="Martin Gay 4">
        <a:dk1>
          <a:srgbClr val="000000"/>
        </a:dk1>
        <a:lt1>
          <a:srgbClr val="DDDDDD"/>
        </a:lt1>
        <a:dk2>
          <a:srgbClr val="000000"/>
        </a:dk2>
        <a:lt2>
          <a:srgbClr val="C85F08"/>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5">
        <a:dk1>
          <a:srgbClr val="000000"/>
        </a:dk1>
        <a:lt1>
          <a:srgbClr val="DDDDDD"/>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6">
        <a:dk1>
          <a:srgbClr val="000000"/>
        </a:dk1>
        <a:lt1>
          <a:srgbClr val="DDDDDD"/>
        </a:lt1>
        <a:dk2>
          <a:srgbClr val="000000"/>
        </a:dk2>
        <a:lt2>
          <a:srgbClr val="FFFFFF"/>
        </a:lt2>
        <a:accent1>
          <a:srgbClr val="2D4202"/>
        </a:accent1>
        <a:accent2>
          <a:srgbClr val="800000"/>
        </a:accent2>
        <a:accent3>
          <a:srgbClr val="EBEBEB"/>
        </a:accent3>
        <a:accent4>
          <a:srgbClr val="000000"/>
        </a:accent4>
        <a:accent5>
          <a:srgbClr val="ADB0AA"/>
        </a:accent5>
        <a:accent6>
          <a:srgbClr val="730000"/>
        </a:accent6>
        <a:hlink>
          <a:srgbClr val="800000"/>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earson_Presentation">
  <a:themeElements>
    <a:clrScheme name="Pearson_Presentation 2">
      <a:dk1>
        <a:srgbClr val="000000"/>
      </a:dk1>
      <a:lt1>
        <a:srgbClr val="FBF5EA"/>
      </a:lt1>
      <a:dk2>
        <a:srgbClr val="008B5D"/>
      </a:dk2>
      <a:lt2>
        <a:srgbClr val="FFFFFF"/>
      </a:lt2>
      <a:accent1>
        <a:srgbClr val="008B5D"/>
      </a:accent1>
      <a:accent2>
        <a:srgbClr val="33A27D"/>
      </a:accent2>
      <a:accent3>
        <a:srgbClr val="FDF9F3"/>
      </a:accent3>
      <a:accent4>
        <a:srgbClr val="000000"/>
      </a:accent4>
      <a:accent5>
        <a:srgbClr val="AAC4B6"/>
      </a:accent5>
      <a:accent6>
        <a:srgbClr val="2D9271"/>
      </a:accent6>
      <a:hlink>
        <a:srgbClr val="4CAE8E"/>
      </a:hlink>
      <a:folHlink>
        <a:srgbClr val="66B99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1000" b="0" i="0" u="none" strike="noStrike" cap="none" normalizeH="0" baseline="0" smtClean="0">
            <a:ln>
              <a:noFill/>
            </a:ln>
            <a:solidFill>
              <a:schemeClr val="tx1"/>
            </a:solidFill>
            <a:effectLst/>
            <a:latin typeface="Verdana" pitchFamily="34"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1000" b="0" i="0" u="none" strike="noStrike" cap="none" normalizeH="0" baseline="0" smtClean="0">
            <a:ln>
              <a:noFill/>
            </a:ln>
            <a:solidFill>
              <a:schemeClr val="tx1"/>
            </a:solidFill>
            <a:effectLst/>
            <a:latin typeface="Verdana" pitchFamily="34" charset="0"/>
            <a:cs typeface="Arial" charset="0"/>
          </a:defRPr>
        </a:defPPr>
      </a:lstStyle>
    </a:lnDef>
  </a:objectDefaults>
  <a:extraClrSchemeLst>
    <a:extraClrScheme>
      <a:clrScheme name="Pearson_Presentation 1">
        <a:dk1>
          <a:srgbClr val="000000"/>
        </a:dk1>
        <a:lt1>
          <a:srgbClr val="FBF5EA"/>
        </a:lt1>
        <a:dk2>
          <a:srgbClr val="008B5D"/>
        </a:dk2>
        <a:lt2>
          <a:srgbClr val="FFFFFF"/>
        </a:lt2>
        <a:accent1>
          <a:srgbClr val="9D1348"/>
        </a:accent1>
        <a:accent2>
          <a:srgbClr val="008B5D"/>
        </a:accent2>
        <a:accent3>
          <a:srgbClr val="FDF9F3"/>
        </a:accent3>
        <a:accent4>
          <a:srgbClr val="000000"/>
        </a:accent4>
        <a:accent5>
          <a:srgbClr val="CCAAB1"/>
        </a:accent5>
        <a:accent6>
          <a:srgbClr val="007D53"/>
        </a:accent6>
        <a:hlink>
          <a:srgbClr val="364395"/>
        </a:hlink>
        <a:folHlink>
          <a:srgbClr val="ED6B06"/>
        </a:folHlink>
      </a:clrScheme>
      <a:clrMap bg1="lt1" tx1="dk1" bg2="lt2" tx2="dk2" accent1="accent1" accent2="accent2" accent3="accent3" accent4="accent4" accent5="accent5" accent6="accent6" hlink="hlink" folHlink="folHlink"/>
    </a:extraClrScheme>
    <a:extraClrScheme>
      <a:clrScheme name="Pearson_Presentation 2">
        <a:dk1>
          <a:srgbClr val="000000"/>
        </a:dk1>
        <a:lt1>
          <a:srgbClr val="FBF5EA"/>
        </a:lt1>
        <a:dk2>
          <a:srgbClr val="008B5D"/>
        </a:dk2>
        <a:lt2>
          <a:srgbClr val="FFFFFF"/>
        </a:lt2>
        <a:accent1>
          <a:srgbClr val="008B5D"/>
        </a:accent1>
        <a:accent2>
          <a:srgbClr val="33A27D"/>
        </a:accent2>
        <a:accent3>
          <a:srgbClr val="FDF9F3"/>
        </a:accent3>
        <a:accent4>
          <a:srgbClr val="000000"/>
        </a:accent4>
        <a:accent5>
          <a:srgbClr val="AAC4B6"/>
        </a:accent5>
        <a:accent6>
          <a:srgbClr val="2D9271"/>
        </a:accent6>
        <a:hlink>
          <a:srgbClr val="4CAE8E"/>
        </a:hlink>
        <a:folHlink>
          <a:srgbClr val="66B99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artin Gay">
  <a:themeElements>
    <a:clrScheme name="Custom 3">
      <a:dk1>
        <a:srgbClr val="000000"/>
      </a:dk1>
      <a:lt1>
        <a:srgbClr val="FFFFFF"/>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fontScheme name="Martin Gay">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rtin Gay 1">
        <a:dk1>
          <a:srgbClr val="264D4C"/>
        </a:dk1>
        <a:lt1>
          <a:srgbClr val="F8F8F8"/>
        </a:lt1>
        <a:dk2>
          <a:srgbClr val="336666"/>
        </a:dk2>
        <a:lt2>
          <a:srgbClr val="FFFFCC"/>
        </a:lt2>
        <a:accent1>
          <a:srgbClr val="C0C0C0"/>
        </a:accent1>
        <a:accent2>
          <a:srgbClr val="FF9900"/>
        </a:accent2>
        <a:accent3>
          <a:srgbClr val="ADB8B8"/>
        </a:accent3>
        <a:accent4>
          <a:srgbClr val="D4D4D4"/>
        </a:accent4>
        <a:accent5>
          <a:srgbClr val="DCDCDC"/>
        </a:accent5>
        <a:accent6>
          <a:srgbClr val="E78A00"/>
        </a:accent6>
        <a:hlink>
          <a:srgbClr val="FFCC00"/>
        </a:hlink>
        <a:folHlink>
          <a:srgbClr val="99CCCC"/>
        </a:folHlink>
      </a:clrScheme>
      <a:clrMap bg1="dk2" tx1="lt1" bg2="dk1" tx2="lt2" accent1="accent1" accent2="accent2" accent3="accent3" accent4="accent4" accent5="accent5" accent6="accent6" hlink="hlink" folHlink="folHlink"/>
    </a:extraClrScheme>
    <a:extraClrScheme>
      <a:clrScheme name="Martin Gay 2">
        <a:dk1>
          <a:srgbClr val="000000"/>
        </a:dk1>
        <a:lt1>
          <a:srgbClr val="609494"/>
        </a:lt1>
        <a:dk2>
          <a:srgbClr val="FFC545"/>
        </a:dk2>
        <a:lt2>
          <a:srgbClr val="476F6E"/>
        </a:lt2>
        <a:accent1>
          <a:srgbClr val="FFFFCC"/>
        </a:accent1>
        <a:accent2>
          <a:srgbClr val="FF9900"/>
        </a:accent2>
        <a:accent3>
          <a:srgbClr val="B6C8C8"/>
        </a:accent3>
        <a:accent4>
          <a:srgbClr val="000000"/>
        </a:accent4>
        <a:accent5>
          <a:srgbClr val="FFFFE2"/>
        </a:accent5>
        <a:accent6>
          <a:srgbClr val="E78A00"/>
        </a:accent6>
        <a:hlink>
          <a:srgbClr val="3E7D7C"/>
        </a:hlink>
        <a:folHlink>
          <a:srgbClr val="99CCCC"/>
        </a:folHlink>
      </a:clrScheme>
      <a:clrMap bg1="lt1" tx1="dk1" bg2="lt2" tx2="dk2" accent1="accent1" accent2="accent2" accent3="accent3" accent4="accent4" accent5="accent5" accent6="accent6" hlink="hlink" folHlink="folHlink"/>
    </a:extraClrScheme>
    <a:extraClrScheme>
      <a:clrScheme name="Martin Gay 3">
        <a:dk1>
          <a:srgbClr val="000000"/>
        </a:dk1>
        <a:lt1>
          <a:srgbClr val="FFFFFF"/>
        </a:lt1>
        <a:dk2>
          <a:srgbClr val="000000"/>
        </a:dk2>
        <a:lt2>
          <a:srgbClr val="B2B2B2"/>
        </a:lt2>
        <a:accent1>
          <a:srgbClr val="C0C0C0"/>
        </a:accent1>
        <a:accent2>
          <a:srgbClr val="F8F8F8"/>
        </a:accent2>
        <a:accent3>
          <a:srgbClr val="FFFFFF"/>
        </a:accent3>
        <a:accent4>
          <a:srgbClr val="000000"/>
        </a:accent4>
        <a:accent5>
          <a:srgbClr val="DCDCDC"/>
        </a:accent5>
        <a:accent6>
          <a:srgbClr val="E1E1E1"/>
        </a:accent6>
        <a:hlink>
          <a:srgbClr val="4D4D4D"/>
        </a:hlink>
        <a:folHlink>
          <a:srgbClr val="DDDDDD"/>
        </a:folHlink>
      </a:clrScheme>
      <a:clrMap bg1="lt1" tx1="dk1" bg2="lt2" tx2="dk2" accent1="accent1" accent2="accent2" accent3="accent3" accent4="accent4" accent5="accent5" accent6="accent6" hlink="hlink" folHlink="folHlink"/>
    </a:extraClrScheme>
    <a:extraClrScheme>
      <a:clrScheme name="Martin Gay 4">
        <a:dk1>
          <a:srgbClr val="000000"/>
        </a:dk1>
        <a:lt1>
          <a:srgbClr val="DDDDDD"/>
        </a:lt1>
        <a:dk2>
          <a:srgbClr val="000000"/>
        </a:dk2>
        <a:lt2>
          <a:srgbClr val="C85F08"/>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5">
        <a:dk1>
          <a:srgbClr val="000000"/>
        </a:dk1>
        <a:lt1>
          <a:srgbClr val="DDDDDD"/>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6">
        <a:dk1>
          <a:srgbClr val="000000"/>
        </a:dk1>
        <a:lt1>
          <a:srgbClr val="DDDDDD"/>
        </a:lt1>
        <a:dk2>
          <a:srgbClr val="000000"/>
        </a:dk2>
        <a:lt2>
          <a:srgbClr val="FFFFFF"/>
        </a:lt2>
        <a:accent1>
          <a:srgbClr val="2D4202"/>
        </a:accent1>
        <a:accent2>
          <a:srgbClr val="800000"/>
        </a:accent2>
        <a:accent3>
          <a:srgbClr val="EBEBEB"/>
        </a:accent3>
        <a:accent4>
          <a:srgbClr val="000000"/>
        </a:accent4>
        <a:accent5>
          <a:srgbClr val="ADB0AA"/>
        </a:accent5>
        <a:accent6>
          <a:srgbClr val="730000"/>
        </a:accent6>
        <a:hlink>
          <a:srgbClr val="800000"/>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Pearson_Presentation">
  <a:themeElements>
    <a:clrScheme name="Pearson_Presentation 2">
      <a:dk1>
        <a:srgbClr val="000000"/>
      </a:dk1>
      <a:lt1>
        <a:srgbClr val="FBF5EA"/>
      </a:lt1>
      <a:dk2>
        <a:srgbClr val="008B5D"/>
      </a:dk2>
      <a:lt2>
        <a:srgbClr val="FFFFFF"/>
      </a:lt2>
      <a:accent1>
        <a:srgbClr val="008B5D"/>
      </a:accent1>
      <a:accent2>
        <a:srgbClr val="33A27D"/>
      </a:accent2>
      <a:accent3>
        <a:srgbClr val="FDF9F3"/>
      </a:accent3>
      <a:accent4>
        <a:srgbClr val="000000"/>
      </a:accent4>
      <a:accent5>
        <a:srgbClr val="AAC4B6"/>
      </a:accent5>
      <a:accent6>
        <a:srgbClr val="2D9271"/>
      </a:accent6>
      <a:hlink>
        <a:srgbClr val="4CAE8E"/>
      </a:hlink>
      <a:folHlink>
        <a:srgbClr val="66B99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1000" b="0" i="0" u="none" strike="noStrike" cap="none" normalizeH="0" baseline="0" smtClean="0">
            <a:ln>
              <a:noFill/>
            </a:ln>
            <a:solidFill>
              <a:schemeClr val="tx1"/>
            </a:solidFill>
            <a:effectLst/>
            <a:latin typeface="Verdana" pitchFamily="34"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1000" b="0" i="0" u="none" strike="noStrike" cap="none" normalizeH="0" baseline="0" smtClean="0">
            <a:ln>
              <a:noFill/>
            </a:ln>
            <a:solidFill>
              <a:schemeClr val="tx1"/>
            </a:solidFill>
            <a:effectLst/>
            <a:latin typeface="Verdana" pitchFamily="34" charset="0"/>
            <a:cs typeface="Arial" charset="0"/>
          </a:defRPr>
        </a:defPPr>
      </a:lstStyle>
    </a:lnDef>
  </a:objectDefaults>
  <a:extraClrSchemeLst>
    <a:extraClrScheme>
      <a:clrScheme name="Pearson_Presentation 1">
        <a:dk1>
          <a:srgbClr val="000000"/>
        </a:dk1>
        <a:lt1>
          <a:srgbClr val="FBF5EA"/>
        </a:lt1>
        <a:dk2>
          <a:srgbClr val="008B5D"/>
        </a:dk2>
        <a:lt2>
          <a:srgbClr val="FFFFFF"/>
        </a:lt2>
        <a:accent1>
          <a:srgbClr val="9D1348"/>
        </a:accent1>
        <a:accent2>
          <a:srgbClr val="008B5D"/>
        </a:accent2>
        <a:accent3>
          <a:srgbClr val="FDF9F3"/>
        </a:accent3>
        <a:accent4>
          <a:srgbClr val="000000"/>
        </a:accent4>
        <a:accent5>
          <a:srgbClr val="CCAAB1"/>
        </a:accent5>
        <a:accent6>
          <a:srgbClr val="007D53"/>
        </a:accent6>
        <a:hlink>
          <a:srgbClr val="364395"/>
        </a:hlink>
        <a:folHlink>
          <a:srgbClr val="ED6B06"/>
        </a:folHlink>
      </a:clrScheme>
      <a:clrMap bg1="lt1" tx1="dk1" bg2="lt2" tx2="dk2" accent1="accent1" accent2="accent2" accent3="accent3" accent4="accent4" accent5="accent5" accent6="accent6" hlink="hlink" folHlink="folHlink"/>
    </a:extraClrScheme>
    <a:extraClrScheme>
      <a:clrScheme name="Pearson_Presentation 2">
        <a:dk1>
          <a:srgbClr val="000000"/>
        </a:dk1>
        <a:lt1>
          <a:srgbClr val="FBF5EA"/>
        </a:lt1>
        <a:dk2>
          <a:srgbClr val="008B5D"/>
        </a:dk2>
        <a:lt2>
          <a:srgbClr val="FFFFFF"/>
        </a:lt2>
        <a:accent1>
          <a:srgbClr val="008B5D"/>
        </a:accent1>
        <a:accent2>
          <a:srgbClr val="33A27D"/>
        </a:accent2>
        <a:accent3>
          <a:srgbClr val="FDF9F3"/>
        </a:accent3>
        <a:accent4>
          <a:srgbClr val="000000"/>
        </a:accent4>
        <a:accent5>
          <a:srgbClr val="AAC4B6"/>
        </a:accent5>
        <a:accent6>
          <a:srgbClr val="2D9271"/>
        </a:accent6>
        <a:hlink>
          <a:srgbClr val="4CAE8E"/>
        </a:hlink>
        <a:folHlink>
          <a:srgbClr val="66B99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Martin Gay">
  <a:themeElements>
    <a:clrScheme name="Custom 3">
      <a:dk1>
        <a:srgbClr val="000000"/>
      </a:dk1>
      <a:lt1>
        <a:srgbClr val="FFFFFF"/>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fontScheme name="Martin Gay">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rtin Gay 1">
        <a:dk1>
          <a:srgbClr val="264D4C"/>
        </a:dk1>
        <a:lt1>
          <a:srgbClr val="F8F8F8"/>
        </a:lt1>
        <a:dk2>
          <a:srgbClr val="336666"/>
        </a:dk2>
        <a:lt2>
          <a:srgbClr val="FFFFCC"/>
        </a:lt2>
        <a:accent1>
          <a:srgbClr val="C0C0C0"/>
        </a:accent1>
        <a:accent2>
          <a:srgbClr val="FF9900"/>
        </a:accent2>
        <a:accent3>
          <a:srgbClr val="ADB8B8"/>
        </a:accent3>
        <a:accent4>
          <a:srgbClr val="D4D4D4"/>
        </a:accent4>
        <a:accent5>
          <a:srgbClr val="DCDCDC"/>
        </a:accent5>
        <a:accent6>
          <a:srgbClr val="E78A00"/>
        </a:accent6>
        <a:hlink>
          <a:srgbClr val="FFCC00"/>
        </a:hlink>
        <a:folHlink>
          <a:srgbClr val="99CCCC"/>
        </a:folHlink>
      </a:clrScheme>
      <a:clrMap bg1="dk2" tx1="lt1" bg2="dk1" tx2="lt2" accent1="accent1" accent2="accent2" accent3="accent3" accent4="accent4" accent5="accent5" accent6="accent6" hlink="hlink" folHlink="folHlink"/>
    </a:extraClrScheme>
    <a:extraClrScheme>
      <a:clrScheme name="Martin Gay 2">
        <a:dk1>
          <a:srgbClr val="000000"/>
        </a:dk1>
        <a:lt1>
          <a:srgbClr val="609494"/>
        </a:lt1>
        <a:dk2>
          <a:srgbClr val="FFC545"/>
        </a:dk2>
        <a:lt2>
          <a:srgbClr val="476F6E"/>
        </a:lt2>
        <a:accent1>
          <a:srgbClr val="FFFFCC"/>
        </a:accent1>
        <a:accent2>
          <a:srgbClr val="FF9900"/>
        </a:accent2>
        <a:accent3>
          <a:srgbClr val="B6C8C8"/>
        </a:accent3>
        <a:accent4>
          <a:srgbClr val="000000"/>
        </a:accent4>
        <a:accent5>
          <a:srgbClr val="FFFFE2"/>
        </a:accent5>
        <a:accent6>
          <a:srgbClr val="E78A00"/>
        </a:accent6>
        <a:hlink>
          <a:srgbClr val="3E7D7C"/>
        </a:hlink>
        <a:folHlink>
          <a:srgbClr val="99CCCC"/>
        </a:folHlink>
      </a:clrScheme>
      <a:clrMap bg1="lt1" tx1="dk1" bg2="lt2" tx2="dk2" accent1="accent1" accent2="accent2" accent3="accent3" accent4="accent4" accent5="accent5" accent6="accent6" hlink="hlink" folHlink="folHlink"/>
    </a:extraClrScheme>
    <a:extraClrScheme>
      <a:clrScheme name="Martin Gay 3">
        <a:dk1>
          <a:srgbClr val="000000"/>
        </a:dk1>
        <a:lt1>
          <a:srgbClr val="FFFFFF"/>
        </a:lt1>
        <a:dk2>
          <a:srgbClr val="000000"/>
        </a:dk2>
        <a:lt2>
          <a:srgbClr val="B2B2B2"/>
        </a:lt2>
        <a:accent1>
          <a:srgbClr val="C0C0C0"/>
        </a:accent1>
        <a:accent2>
          <a:srgbClr val="F8F8F8"/>
        </a:accent2>
        <a:accent3>
          <a:srgbClr val="FFFFFF"/>
        </a:accent3>
        <a:accent4>
          <a:srgbClr val="000000"/>
        </a:accent4>
        <a:accent5>
          <a:srgbClr val="DCDCDC"/>
        </a:accent5>
        <a:accent6>
          <a:srgbClr val="E1E1E1"/>
        </a:accent6>
        <a:hlink>
          <a:srgbClr val="4D4D4D"/>
        </a:hlink>
        <a:folHlink>
          <a:srgbClr val="DDDDDD"/>
        </a:folHlink>
      </a:clrScheme>
      <a:clrMap bg1="lt1" tx1="dk1" bg2="lt2" tx2="dk2" accent1="accent1" accent2="accent2" accent3="accent3" accent4="accent4" accent5="accent5" accent6="accent6" hlink="hlink" folHlink="folHlink"/>
    </a:extraClrScheme>
    <a:extraClrScheme>
      <a:clrScheme name="Martin Gay 4">
        <a:dk1>
          <a:srgbClr val="000000"/>
        </a:dk1>
        <a:lt1>
          <a:srgbClr val="DDDDDD"/>
        </a:lt1>
        <a:dk2>
          <a:srgbClr val="000000"/>
        </a:dk2>
        <a:lt2>
          <a:srgbClr val="C85F08"/>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5">
        <a:dk1>
          <a:srgbClr val="000000"/>
        </a:dk1>
        <a:lt1>
          <a:srgbClr val="DDDDDD"/>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6">
        <a:dk1>
          <a:srgbClr val="000000"/>
        </a:dk1>
        <a:lt1>
          <a:srgbClr val="DDDDDD"/>
        </a:lt1>
        <a:dk2>
          <a:srgbClr val="000000"/>
        </a:dk2>
        <a:lt2>
          <a:srgbClr val="FFFFFF"/>
        </a:lt2>
        <a:accent1>
          <a:srgbClr val="2D4202"/>
        </a:accent1>
        <a:accent2>
          <a:srgbClr val="800000"/>
        </a:accent2>
        <a:accent3>
          <a:srgbClr val="EBEBEB"/>
        </a:accent3>
        <a:accent4>
          <a:srgbClr val="000000"/>
        </a:accent4>
        <a:accent5>
          <a:srgbClr val="ADB0AA"/>
        </a:accent5>
        <a:accent6>
          <a:srgbClr val="730000"/>
        </a:accent6>
        <a:hlink>
          <a:srgbClr val="800000"/>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Pearson_Presentation">
  <a:themeElements>
    <a:clrScheme name="Pearson_Presentation 2">
      <a:dk1>
        <a:srgbClr val="000000"/>
      </a:dk1>
      <a:lt1>
        <a:srgbClr val="FBF5EA"/>
      </a:lt1>
      <a:dk2>
        <a:srgbClr val="008B5D"/>
      </a:dk2>
      <a:lt2>
        <a:srgbClr val="FFFFFF"/>
      </a:lt2>
      <a:accent1>
        <a:srgbClr val="008B5D"/>
      </a:accent1>
      <a:accent2>
        <a:srgbClr val="33A27D"/>
      </a:accent2>
      <a:accent3>
        <a:srgbClr val="FDF9F3"/>
      </a:accent3>
      <a:accent4>
        <a:srgbClr val="000000"/>
      </a:accent4>
      <a:accent5>
        <a:srgbClr val="AAC4B6"/>
      </a:accent5>
      <a:accent6>
        <a:srgbClr val="2D9271"/>
      </a:accent6>
      <a:hlink>
        <a:srgbClr val="4CAE8E"/>
      </a:hlink>
      <a:folHlink>
        <a:srgbClr val="66B99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1000" b="0" i="0" u="none" strike="noStrike" cap="none" normalizeH="0" baseline="0" smtClean="0">
            <a:ln>
              <a:noFill/>
            </a:ln>
            <a:solidFill>
              <a:schemeClr val="tx1"/>
            </a:solidFill>
            <a:effectLst/>
            <a:latin typeface="Verdana" pitchFamily="34"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1000" b="0" i="0" u="none" strike="noStrike" cap="none" normalizeH="0" baseline="0" smtClean="0">
            <a:ln>
              <a:noFill/>
            </a:ln>
            <a:solidFill>
              <a:schemeClr val="tx1"/>
            </a:solidFill>
            <a:effectLst/>
            <a:latin typeface="Verdana" pitchFamily="34" charset="0"/>
            <a:cs typeface="Arial" charset="0"/>
          </a:defRPr>
        </a:defPPr>
      </a:lstStyle>
    </a:lnDef>
  </a:objectDefaults>
  <a:extraClrSchemeLst>
    <a:extraClrScheme>
      <a:clrScheme name="Pearson_Presentation 1">
        <a:dk1>
          <a:srgbClr val="000000"/>
        </a:dk1>
        <a:lt1>
          <a:srgbClr val="FBF5EA"/>
        </a:lt1>
        <a:dk2>
          <a:srgbClr val="008B5D"/>
        </a:dk2>
        <a:lt2>
          <a:srgbClr val="FFFFFF"/>
        </a:lt2>
        <a:accent1>
          <a:srgbClr val="9D1348"/>
        </a:accent1>
        <a:accent2>
          <a:srgbClr val="008B5D"/>
        </a:accent2>
        <a:accent3>
          <a:srgbClr val="FDF9F3"/>
        </a:accent3>
        <a:accent4>
          <a:srgbClr val="000000"/>
        </a:accent4>
        <a:accent5>
          <a:srgbClr val="CCAAB1"/>
        </a:accent5>
        <a:accent6>
          <a:srgbClr val="007D53"/>
        </a:accent6>
        <a:hlink>
          <a:srgbClr val="364395"/>
        </a:hlink>
        <a:folHlink>
          <a:srgbClr val="ED6B06"/>
        </a:folHlink>
      </a:clrScheme>
      <a:clrMap bg1="lt1" tx1="dk1" bg2="lt2" tx2="dk2" accent1="accent1" accent2="accent2" accent3="accent3" accent4="accent4" accent5="accent5" accent6="accent6" hlink="hlink" folHlink="folHlink"/>
    </a:extraClrScheme>
    <a:extraClrScheme>
      <a:clrScheme name="Pearson_Presentation 2">
        <a:dk1>
          <a:srgbClr val="000000"/>
        </a:dk1>
        <a:lt1>
          <a:srgbClr val="FBF5EA"/>
        </a:lt1>
        <a:dk2>
          <a:srgbClr val="008B5D"/>
        </a:dk2>
        <a:lt2>
          <a:srgbClr val="FFFFFF"/>
        </a:lt2>
        <a:accent1>
          <a:srgbClr val="008B5D"/>
        </a:accent1>
        <a:accent2>
          <a:srgbClr val="33A27D"/>
        </a:accent2>
        <a:accent3>
          <a:srgbClr val="FDF9F3"/>
        </a:accent3>
        <a:accent4>
          <a:srgbClr val="000000"/>
        </a:accent4>
        <a:accent5>
          <a:srgbClr val="AAC4B6"/>
        </a:accent5>
        <a:accent6>
          <a:srgbClr val="2D9271"/>
        </a:accent6>
        <a:hlink>
          <a:srgbClr val="4CAE8E"/>
        </a:hlink>
        <a:folHlink>
          <a:srgbClr val="66B99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3_Martin Gay">
  <a:themeElements>
    <a:clrScheme name="Custom 3">
      <a:dk1>
        <a:srgbClr val="000000"/>
      </a:dk1>
      <a:lt1>
        <a:srgbClr val="FFFFFF"/>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fontScheme name="Martin Gay">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rtin Gay 1">
        <a:dk1>
          <a:srgbClr val="264D4C"/>
        </a:dk1>
        <a:lt1>
          <a:srgbClr val="F8F8F8"/>
        </a:lt1>
        <a:dk2>
          <a:srgbClr val="336666"/>
        </a:dk2>
        <a:lt2>
          <a:srgbClr val="FFFFCC"/>
        </a:lt2>
        <a:accent1>
          <a:srgbClr val="C0C0C0"/>
        </a:accent1>
        <a:accent2>
          <a:srgbClr val="FF9900"/>
        </a:accent2>
        <a:accent3>
          <a:srgbClr val="ADB8B8"/>
        </a:accent3>
        <a:accent4>
          <a:srgbClr val="D4D4D4"/>
        </a:accent4>
        <a:accent5>
          <a:srgbClr val="DCDCDC"/>
        </a:accent5>
        <a:accent6>
          <a:srgbClr val="E78A00"/>
        </a:accent6>
        <a:hlink>
          <a:srgbClr val="FFCC00"/>
        </a:hlink>
        <a:folHlink>
          <a:srgbClr val="99CCCC"/>
        </a:folHlink>
      </a:clrScheme>
      <a:clrMap bg1="dk2" tx1="lt1" bg2="dk1" tx2="lt2" accent1="accent1" accent2="accent2" accent3="accent3" accent4="accent4" accent5="accent5" accent6="accent6" hlink="hlink" folHlink="folHlink"/>
    </a:extraClrScheme>
    <a:extraClrScheme>
      <a:clrScheme name="Martin Gay 2">
        <a:dk1>
          <a:srgbClr val="000000"/>
        </a:dk1>
        <a:lt1>
          <a:srgbClr val="609494"/>
        </a:lt1>
        <a:dk2>
          <a:srgbClr val="FFC545"/>
        </a:dk2>
        <a:lt2>
          <a:srgbClr val="476F6E"/>
        </a:lt2>
        <a:accent1>
          <a:srgbClr val="FFFFCC"/>
        </a:accent1>
        <a:accent2>
          <a:srgbClr val="FF9900"/>
        </a:accent2>
        <a:accent3>
          <a:srgbClr val="B6C8C8"/>
        </a:accent3>
        <a:accent4>
          <a:srgbClr val="000000"/>
        </a:accent4>
        <a:accent5>
          <a:srgbClr val="FFFFE2"/>
        </a:accent5>
        <a:accent6>
          <a:srgbClr val="E78A00"/>
        </a:accent6>
        <a:hlink>
          <a:srgbClr val="3E7D7C"/>
        </a:hlink>
        <a:folHlink>
          <a:srgbClr val="99CCCC"/>
        </a:folHlink>
      </a:clrScheme>
      <a:clrMap bg1="lt1" tx1="dk1" bg2="lt2" tx2="dk2" accent1="accent1" accent2="accent2" accent3="accent3" accent4="accent4" accent5="accent5" accent6="accent6" hlink="hlink" folHlink="folHlink"/>
    </a:extraClrScheme>
    <a:extraClrScheme>
      <a:clrScheme name="Martin Gay 3">
        <a:dk1>
          <a:srgbClr val="000000"/>
        </a:dk1>
        <a:lt1>
          <a:srgbClr val="FFFFFF"/>
        </a:lt1>
        <a:dk2>
          <a:srgbClr val="000000"/>
        </a:dk2>
        <a:lt2>
          <a:srgbClr val="B2B2B2"/>
        </a:lt2>
        <a:accent1>
          <a:srgbClr val="C0C0C0"/>
        </a:accent1>
        <a:accent2>
          <a:srgbClr val="F8F8F8"/>
        </a:accent2>
        <a:accent3>
          <a:srgbClr val="FFFFFF"/>
        </a:accent3>
        <a:accent4>
          <a:srgbClr val="000000"/>
        </a:accent4>
        <a:accent5>
          <a:srgbClr val="DCDCDC"/>
        </a:accent5>
        <a:accent6>
          <a:srgbClr val="E1E1E1"/>
        </a:accent6>
        <a:hlink>
          <a:srgbClr val="4D4D4D"/>
        </a:hlink>
        <a:folHlink>
          <a:srgbClr val="DDDDDD"/>
        </a:folHlink>
      </a:clrScheme>
      <a:clrMap bg1="lt1" tx1="dk1" bg2="lt2" tx2="dk2" accent1="accent1" accent2="accent2" accent3="accent3" accent4="accent4" accent5="accent5" accent6="accent6" hlink="hlink" folHlink="folHlink"/>
    </a:extraClrScheme>
    <a:extraClrScheme>
      <a:clrScheme name="Martin Gay 4">
        <a:dk1>
          <a:srgbClr val="000000"/>
        </a:dk1>
        <a:lt1>
          <a:srgbClr val="DDDDDD"/>
        </a:lt1>
        <a:dk2>
          <a:srgbClr val="000000"/>
        </a:dk2>
        <a:lt2>
          <a:srgbClr val="C85F08"/>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5">
        <a:dk1>
          <a:srgbClr val="000000"/>
        </a:dk1>
        <a:lt1>
          <a:srgbClr val="DDDDDD"/>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6">
        <a:dk1>
          <a:srgbClr val="000000"/>
        </a:dk1>
        <a:lt1>
          <a:srgbClr val="DDDDDD"/>
        </a:lt1>
        <a:dk2>
          <a:srgbClr val="000000"/>
        </a:dk2>
        <a:lt2>
          <a:srgbClr val="FFFFFF"/>
        </a:lt2>
        <a:accent1>
          <a:srgbClr val="2D4202"/>
        </a:accent1>
        <a:accent2>
          <a:srgbClr val="800000"/>
        </a:accent2>
        <a:accent3>
          <a:srgbClr val="EBEBEB"/>
        </a:accent3>
        <a:accent4>
          <a:srgbClr val="000000"/>
        </a:accent4>
        <a:accent5>
          <a:srgbClr val="ADB0AA"/>
        </a:accent5>
        <a:accent6>
          <a:srgbClr val="730000"/>
        </a:accent6>
        <a:hlink>
          <a:srgbClr val="800000"/>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2_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Network Blitz">
  <a:themeElements>
    <a:clrScheme name="">
      <a:dk1>
        <a:srgbClr val="000000"/>
      </a:dk1>
      <a:lt1>
        <a:srgbClr val="E0CFB8"/>
      </a:lt1>
      <a:dk2>
        <a:srgbClr val="763B00"/>
      </a:dk2>
      <a:lt2>
        <a:srgbClr val="9C7644"/>
      </a:lt2>
      <a:accent1>
        <a:srgbClr val="C49E52"/>
      </a:accent1>
      <a:accent2>
        <a:srgbClr val="2D7927"/>
      </a:accent2>
      <a:accent3>
        <a:srgbClr val="EDE4D8"/>
      </a:accent3>
      <a:accent4>
        <a:srgbClr val="000000"/>
      </a:accent4>
      <a:accent5>
        <a:srgbClr val="DECCB3"/>
      </a:accent5>
      <a:accent6>
        <a:srgbClr val="286D22"/>
      </a:accent6>
      <a:hlink>
        <a:srgbClr val="000000"/>
      </a:hlink>
      <a:folHlink>
        <a:srgbClr val="000000"/>
      </a:folHlink>
    </a:clrScheme>
    <a:fontScheme name="Network Blitz">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clrMap bg1="dk2" tx1="lt1" bg2="dk1" tx2="lt2" accent1="accent1" accent2="accent2" accent3="accent3" accent4="accent4" accent5="accent5" accent6="accent6" hlink="hlink" folHlink="folHlink"/>
    </a:extraClrScheme>
    <a:extraClrScheme>
      <a:clrScheme name="Network Blitz 2">
        <a:dk1>
          <a:srgbClr val="000066"/>
        </a:dk1>
        <a:lt1>
          <a:srgbClr val="9CC2E8"/>
        </a:lt1>
        <a:dk2>
          <a:srgbClr val="4D4D4D"/>
        </a:dk2>
        <a:lt2>
          <a:srgbClr val="7DAFE1"/>
        </a:lt2>
        <a:accent1>
          <a:srgbClr val="26D2E4"/>
        </a:accent1>
        <a:accent2>
          <a:srgbClr val="D0E2F4"/>
        </a:accent2>
        <a:accent3>
          <a:srgbClr val="CBDDF2"/>
        </a:accent3>
        <a:accent4>
          <a:srgbClr val="000056"/>
        </a:accent4>
        <a:accent5>
          <a:srgbClr val="ACE5EF"/>
        </a:accent5>
        <a:accent6>
          <a:srgbClr val="BCCDDD"/>
        </a:accent6>
        <a:hlink>
          <a:srgbClr val="003366"/>
        </a:hlink>
        <a:folHlink>
          <a:srgbClr val="666699"/>
        </a:folHlink>
      </a:clrScheme>
      <a:clrMap bg1="lt1" tx1="dk1" bg2="lt2" tx2="dk2" accent1="accent1" accent2="accent2" accent3="accent3" accent4="accent4" accent5="accent5" accent6="accent6" hlink="hlink" folHlink="folHlink"/>
    </a:extraClrScheme>
    <a:extraClrScheme>
      <a:clrScheme name="Network Blitz 3">
        <a:dk1>
          <a:srgbClr val="000000"/>
        </a:dk1>
        <a:lt1>
          <a:srgbClr val="EAEAEA"/>
        </a:lt1>
        <a:dk2>
          <a:srgbClr val="333333"/>
        </a:dk2>
        <a:lt2>
          <a:srgbClr val="DDDDDD"/>
        </a:lt2>
        <a:accent1>
          <a:srgbClr val="C0C0C0"/>
        </a:accent1>
        <a:accent2>
          <a:srgbClr val="FFFFFF"/>
        </a:accent2>
        <a:accent3>
          <a:srgbClr val="F3F3F3"/>
        </a:accent3>
        <a:accent4>
          <a:srgbClr val="000000"/>
        </a:accent4>
        <a:accent5>
          <a:srgbClr val="DCDCDC"/>
        </a:accent5>
        <a:accent6>
          <a:srgbClr val="E7E7E7"/>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Network Blitz 4">
        <a:dk1>
          <a:srgbClr val="002E2D"/>
        </a:dk1>
        <a:lt1>
          <a:srgbClr val="FFFFFF"/>
        </a:lt1>
        <a:dk2>
          <a:srgbClr val="005250"/>
        </a:dk2>
        <a:lt2>
          <a:srgbClr val="FFCC00"/>
        </a:lt2>
        <a:accent1>
          <a:srgbClr val="9CE157"/>
        </a:accent1>
        <a:accent2>
          <a:srgbClr val="00817E"/>
        </a:accent2>
        <a:accent3>
          <a:srgbClr val="AAB3B3"/>
        </a:accent3>
        <a:accent4>
          <a:srgbClr val="DADADA"/>
        </a:accent4>
        <a:accent5>
          <a:srgbClr val="CBEEB4"/>
        </a:accent5>
        <a:accent6>
          <a:srgbClr val="007472"/>
        </a:accent6>
        <a:hlink>
          <a:srgbClr val="FFFF99"/>
        </a:hlink>
        <a:folHlink>
          <a:srgbClr val="CCCC00"/>
        </a:folHlink>
      </a:clrScheme>
      <a:clrMap bg1="dk2" tx1="lt1" bg2="dk1" tx2="lt2" accent1="accent1" accent2="accent2" accent3="accent3" accent4="accent4" accent5="accent5" accent6="accent6" hlink="hlink" folHlink="folHlink"/>
    </a:extraClrScheme>
    <a:extraClrScheme>
      <a:clrScheme name="Network Blitz 5">
        <a:dk1>
          <a:srgbClr val="291A4C"/>
        </a:dk1>
        <a:lt1>
          <a:srgbClr val="FFFFFF"/>
        </a:lt1>
        <a:dk2>
          <a:srgbClr val="3B256B"/>
        </a:dk2>
        <a:lt2>
          <a:srgbClr val="FFCC00"/>
        </a:lt2>
        <a:accent1>
          <a:srgbClr val="6EBFCA"/>
        </a:accent1>
        <a:accent2>
          <a:srgbClr val="56369C"/>
        </a:accent2>
        <a:accent3>
          <a:srgbClr val="AFACBA"/>
        </a:accent3>
        <a:accent4>
          <a:srgbClr val="DADADA"/>
        </a:accent4>
        <a:accent5>
          <a:srgbClr val="BADCE1"/>
        </a:accent5>
        <a:accent6>
          <a:srgbClr val="4D308D"/>
        </a:accent6>
        <a:hlink>
          <a:srgbClr val="CCCCFF"/>
        </a:hlink>
        <a:folHlink>
          <a:srgbClr val="666699"/>
        </a:folHlink>
      </a:clrScheme>
      <a:clrMap bg1="dk2" tx1="lt1" bg2="dk1" tx2="lt2" accent1="accent1" accent2="accent2" accent3="accent3" accent4="accent4" accent5="accent5" accent6="accent6" hlink="hlink" folHlink="folHlink"/>
    </a:extraClrScheme>
    <a:extraClrScheme>
      <a:clrScheme name="Network Blitz 6">
        <a:dk1>
          <a:srgbClr val="511D30"/>
        </a:dk1>
        <a:lt1>
          <a:srgbClr val="FFFFFF"/>
        </a:lt1>
        <a:dk2>
          <a:srgbClr val="6D2740"/>
        </a:dk2>
        <a:lt2>
          <a:srgbClr val="FDD409"/>
        </a:lt2>
        <a:accent1>
          <a:srgbClr val="FDB83B"/>
        </a:accent1>
        <a:accent2>
          <a:srgbClr val="9D395D"/>
        </a:accent2>
        <a:accent3>
          <a:srgbClr val="BAACAF"/>
        </a:accent3>
        <a:accent4>
          <a:srgbClr val="DADADA"/>
        </a:accent4>
        <a:accent5>
          <a:srgbClr val="FED8AF"/>
        </a:accent5>
        <a:accent6>
          <a:srgbClr val="8E3353"/>
        </a:accent6>
        <a:hlink>
          <a:srgbClr val="FF99CC"/>
        </a:hlink>
        <a:folHlink>
          <a:srgbClr val="D60093"/>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default</Template>
  <TotalTime>4364</TotalTime>
  <Words>213</Words>
  <Application>Microsoft Office PowerPoint</Application>
  <PresentationFormat>On-screen Show (4:3)</PresentationFormat>
  <Paragraphs>22</Paragraphs>
  <Slides>7</Slides>
  <Notes>0</Notes>
  <HiddenSlides>0</HiddenSlides>
  <MMClips>0</MMClips>
  <ScaleCrop>false</ScaleCrop>
  <HeadingPairs>
    <vt:vector size="6" baseType="variant">
      <vt:variant>
        <vt:lpstr>Fonts Used</vt:lpstr>
      </vt:variant>
      <vt:variant>
        <vt:i4>7</vt:i4>
      </vt:variant>
      <vt:variant>
        <vt:lpstr>Theme</vt:lpstr>
      </vt:variant>
      <vt:variant>
        <vt:i4>10</vt:i4>
      </vt:variant>
      <vt:variant>
        <vt:lpstr>Slide Titles</vt:lpstr>
      </vt:variant>
      <vt:variant>
        <vt:i4>7</vt:i4>
      </vt:variant>
    </vt:vector>
  </HeadingPairs>
  <TitlesOfParts>
    <vt:vector size="24" baseType="lpstr">
      <vt:lpstr>Arial</vt:lpstr>
      <vt:lpstr>Arial Black</vt:lpstr>
      <vt:lpstr>Arial Narrow</vt:lpstr>
      <vt:lpstr>Calibri</vt:lpstr>
      <vt:lpstr>Times New Roman</vt:lpstr>
      <vt:lpstr>Verdana</vt:lpstr>
      <vt:lpstr>Wingdings</vt:lpstr>
      <vt:lpstr>Martin Gay</vt:lpstr>
      <vt:lpstr>Pearson_Presentation</vt:lpstr>
      <vt:lpstr>1_Martin Gay</vt:lpstr>
      <vt:lpstr>1_Pearson_Presentation</vt:lpstr>
      <vt:lpstr>2_Martin Gay</vt:lpstr>
      <vt:lpstr>2_Pearson_Presentation</vt:lpstr>
      <vt:lpstr>3_Martin Gay</vt:lpstr>
      <vt:lpstr>2_Office Theme</vt:lpstr>
      <vt:lpstr>Network Blitz</vt:lpstr>
      <vt:lpstr>4_Martin Gay</vt:lpstr>
      <vt:lpstr>Section 8.2 Graphing Nonlinear Equations Part 2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Beginning Algebra</dc:title>
  <dc:subject>Chapter 1</dc:subject>
  <dc:creator>Martin-Gay</dc:creator>
  <cp:lastModifiedBy>Skorczewski, Tyler</cp:lastModifiedBy>
  <cp:revision>471</cp:revision>
  <cp:lastPrinted>1601-01-01T00:00:00Z</cp:lastPrinted>
  <dcterms:created xsi:type="dcterms:W3CDTF">2005-01-06T16:58:30Z</dcterms:created>
  <dcterms:modified xsi:type="dcterms:W3CDTF">2018-06-07T23:12:01Z</dcterms:modified>
</cp:coreProperties>
</file>