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13" r:id="rId2"/>
    <p:sldId id="336" r:id="rId3"/>
    <p:sldId id="278" r:id="rId4"/>
    <p:sldId id="256" r:id="rId5"/>
    <p:sldId id="258" r:id="rId6"/>
    <p:sldId id="261" r:id="rId7"/>
    <p:sldId id="262" r:id="rId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orczewski, Tyler" userId="51e037cb-caff-4c31-880d-f686087de38b" providerId="ADAL" clId="{65087212-75FA-4FB2-9552-99E5CA03B13B}"/>
    <pc:docChg chg="delSld modSld delMainMaster">
      <pc:chgData name="Skorczewski, Tyler" userId="51e037cb-caff-4c31-880d-f686087de38b" providerId="ADAL" clId="{65087212-75FA-4FB2-9552-99E5CA03B13B}" dt="2018-06-07T23:09:11.435" v="160" actId="2696"/>
      <pc:docMkLst>
        <pc:docMk/>
      </pc:docMkLst>
      <pc:sldChg chg="modSp">
        <pc:chgData name="Skorczewski, Tyler" userId="51e037cb-caff-4c31-880d-f686087de38b" providerId="ADAL" clId="{65087212-75FA-4FB2-9552-99E5CA03B13B}" dt="2018-06-07T23:08:58.643" v="145" actId="6549"/>
        <pc:sldMkLst>
          <pc:docMk/>
          <pc:sldMk cId="0" sldId="258"/>
        </pc:sldMkLst>
        <pc:spChg chg="mod">
          <ac:chgData name="Skorczewski, Tyler" userId="51e037cb-caff-4c31-880d-f686087de38b" providerId="ADAL" clId="{65087212-75FA-4FB2-9552-99E5CA03B13B}" dt="2018-06-07T23:08:58.643" v="145" actId="6549"/>
          <ac:spMkLst>
            <pc:docMk/>
            <pc:sldMk cId="0" sldId="258"/>
            <ac:spMk id="3" creationId="{00000000-0000-0000-0000-000000000000}"/>
          </ac:spMkLst>
        </pc:spChg>
      </pc:sldChg>
      <pc:sldChg chg="modSp modAnim">
        <pc:chgData name="Skorczewski, Tyler" userId="51e037cb-caff-4c31-880d-f686087de38b" providerId="ADAL" clId="{65087212-75FA-4FB2-9552-99E5CA03B13B}" dt="2018-06-07T23:08:43.605" v="139" actId="20577"/>
        <pc:sldMkLst>
          <pc:docMk/>
          <pc:sldMk cId="0" sldId="278"/>
        </pc:sldMkLst>
        <pc:spChg chg="mod">
          <ac:chgData name="Skorczewski, Tyler" userId="51e037cb-caff-4c31-880d-f686087de38b" providerId="ADAL" clId="{65087212-75FA-4FB2-9552-99E5CA03B13B}" dt="2018-06-07T23:08:43.605" v="139" actId="20577"/>
          <ac:spMkLst>
            <pc:docMk/>
            <pc:sldMk cId="0" sldId="278"/>
            <ac:spMk id="11267" creationId="{00000000-0000-0000-0000-000000000000}"/>
          </ac:spMkLst>
        </pc:spChg>
      </pc:sldChg>
      <pc:sldChg chg="modSp modAnim">
        <pc:chgData name="Skorczewski, Tyler" userId="51e037cb-caff-4c31-880d-f686087de38b" providerId="ADAL" clId="{65087212-75FA-4FB2-9552-99E5CA03B13B}" dt="2018-06-07T23:07:42.197" v="53" actId="6549"/>
        <pc:sldMkLst>
          <pc:docMk/>
          <pc:sldMk cId="0" sldId="313"/>
        </pc:sldMkLst>
        <pc:spChg chg="mod">
          <ac:chgData name="Skorczewski, Tyler" userId="51e037cb-caff-4c31-880d-f686087de38b" providerId="ADAL" clId="{65087212-75FA-4FB2-9552-99E5CA03B13B}" dt="2018-06-07T23:07:42.197" v="53" actId="6549"/>
          <ac:spMkLst>
            <pc:docMk/>
            <pc:sldMk cId="0" sldId="313"/>
            <ac:spMk id="3075" creationId="{00000000-0000-0000-0000-000000000000}"/>
          </ac:spMkLst>
        </pc:spChg>
      </pc:sldChg>
      <pc:sldChg chg="del">
        <pc:chgData name="Skorczewski, Tyler" userId="51e037cb-caff-4c31-880d-f686087de38b" providerId="ADAL" clId="{65087212-75FA-4FB2-9552-99E5CA03B13B}" dt="2018-06-07T23:05:24.851" v="40" actId="2696"/>
        <pc:sldMkLst>
          <pc:docMk/>
          <pc:sldMk cId="0" sldId="315"/>
        </pc:sldMkLst>
      </pc:sldChg>
      <pc:sldChg chg="del">
        <pc:chgData name="Skorczewski, Tyler" userId="51e037cb-caff-4c31-880d-f686087de38b" providerId="ADAL" clId="{65087212-75FA-4FB2-9552-99E5CA03B13B}" dt="2018-06-07T23:05:19.070" v="13" actId="2696"/>
        <pc:sldMkLst>
          <pc:docMk/>
          <pc:sldMk cId="2097621241" sldId="325"/>
        </pc:sldMkLst>
      </pc:sldChg>
      <pc:sldChg chg="del">
        <pc:chgData name="Skorczewski, Tyler" userId="51e037cb-caff-4c31-880d-f686087de38b" providerId="ADAL" clId="{65087212-75FA-4FB2-9552-99E5CA03B13B}" dt="2018-06-07T23:05:17.841" v="0" actId="2696"/>
        <pc:sldMkLst>
          <pc:docMk/>
          <pc:sldMk cId="1149135886" sldId="334"/>
        </pc:sldMkLst>
      </pc:sldChg>
      <pc:sldChg chg="modSp modAnim">
        <pc:chgData name="Skorczewski, Tyler" userId="51e037cb-caff-4c31-880d-f686087de38b" providerId="ADAL" clId="{65087212-75FA-4FB2-9552-99E5CA03B13B}" dt="2018-06-07T23:08:24.785" v="136" actId="20577"/>
        <pc:sldMkLst>
          <pc:docMk/>
          <pc:sldMk cId="3602106754" sldId="336"/>
        </pc:sldMkLst>
        <pc:spChg chg="mod">
          <ac:chgData name="Skorczewski, Tyler" userId="51e037cb-caff-4c31-880d-f686087de38b" providerId="ADAL" clId="{65087212-75FA-4FB2-9552-99E5CA03B13B}" dt="2018-06-07T23:08:24.785" v="136" actId="20577"/>
          <ac:spMkLst>
            <pc:docMk/>
            <pc:sldMk cId="3602106754" sldId="336"/>
            <ac:spMk id="10243" creationId="{00000000-0000-0000-0000-000000000000}"/>
          </ac:spMkLst>
        </pc:spChg>
      </pc:sldChg>
      <pc:sldChg chg="del">
        <pc:chgData name="Skorczewski, Tyler" userId="51e037cb-caff-4c31-880d-f686087de38b" providerId="ADAL" clId="{65087212-75FA-4FB2-9552-99E5CA03B13B}" dt="2018-06-07T23:09:03.248" v="146" actId="2696"/>
        <pc:sldMkLst>
          <pc:docMk/>
          <pc:sldMk cId="2540582794" sldId="337"/>
        </pc:sldMkLst>
      </pc:sldChg>
      <pc:sldChg chg="del">
        <pc:chgData name="Skorczewski, Tyler" userId="51e037cb-caff-4c31-880d-f686087de38b" providerId="ADAL" clId="{65087212-75FA-4FB2-9552-99E5CA03B13B}" dt="2018-06-07T23:09:11.435" v="160" actId="2696"/>
        <pc:sldMkLst>
          <pc:docMk/>
          <pc:sldMk cId="2568887750" sldId="339"/>
        </pc:sldMkLst>
      </pc:sldChg>
      <pc:sldChg chg="del">
        <pc:chgData name="Skorczewski, Tyler" userId="51e037cb-caff-4c31-880d-f686087de38b" providerId="ADAL" clId="{65087212-75FA-4FB2-9552-99E5CA03B13B}" dt="2018-06-07T23:09:09.157" v="147" actId="2696"/>
        <pc:sldMkLst>
          <pc:docMk/>
          <pc:sldMk cId="2577537301" sldId="340"/>
        </pc:sldMkLst>
      </pc:sldChg>
      <pc:sldChg chg="del">
        <pc:chgData name="Skorczewski, Tyler" userId="51e037cb-caff-4c31-880d-f686087de38b" providerId="ADAL" clId="{65087212-75FA-4FB2-9552-99E5CA03B13B}" dt="2018-06-07T23:05:21.993" v="14" actId="2696"/>
        <pc:sldMkLst>
          <pc:docMk/>
          <pc:sldMk cId="3855680033" sldId="345"/>
        </pc:sldMkLst>
      </pc:sldChg>
      <pc:sldChg chg="del">
        <pc:chgData name="Skorczewski, Tyler" userId="51e037cb-caff-4c31-880d-f686087de38b" providerId="ADAL" clId="{65087212-75FA-4FB2-9552-99E5CA03B13B}" dt="2018-06-07T23:05:23.536" v="27" actId="2696"/>
        <pc:sldMkLst>
          <pc:docMk/>
          <pc:sldMk cId="3206575923" sldId="346"/>
        </pc:sldMkLst>
      </pc:sldChg>
      <pc:sldMasterChg chg="del delSldLayout">
        <pc:chgData name="Skorczewski, Tyler" userId="51e037cb-caff-4c31-880d-f686087de38b" providerId="ADAL" clId="{65087212-75FA-4FB2-9552-99E5CA03B13B}" dt="2018-06-07T23:09:09.168" v="159" actId="2696"/>
        <pc:sldMasterMkLst>
          <pc:docMk/>
          <pc:sldMasterMk cId="433704108" sldId="2147483660"/>
        </pc:sldMasterMkLst>
        <pc:sldLayoutChg chg="del">
          <pc:chgData name="Skorczewski, Tyler" userId="51e037cb-caff-4c31-880d-f686087de38b" providerId="ADAL" clId="{65087212-75FA-4FB2-9552-99E5CA03B13B}" dt="2018-06-07T23:09:09.158" v="148" actId="2696"/>
          <pc:sldLayoutMkLst>
            <pc:docMk/>
            <pc:sldMasterMk cId="433704108" sldId="2147483660"/>
            <pc:sldLayoutMk cId="2593503085" sldId="2147483661"/>
          </pc:sldLayoutMkLst>
        </pc:sldLayoutChg>
        <pc:sldLayoutChg chg="del">
          <pc:chgData name="Skorczewski, Tyler" userId="51e037cb-caff-4c31-880d-f686087de38b" providerId="ADAL" clId="{65087212-75FA-4FB2-9552-99E5CA03B13B}" dt="2018-06-07T23:09:09.159" v="149" actId="2696"/>
          <pc:sldLayoutMkLst>
            <pc:docMk/>
            <pc:sldMasterMk cId="433704108" sldId="2147483660"/>
            <pc:sldLayoutMk cId="1142071422" sldId="2147483662"/>
          </pc:sldLayoutMkLst>
        </pc:sldLayoutChg>
        <pc:sldLayoutChg chg="del">
          <pc:chgData name="Skorczewski, Tyler" userId="51e037cb-caff-4c31-880d-f686087de38b" providerId="ADAL" clId="{65087212-75FA-4FB2-9552-99E5CA03B13B}" dt="2018-06-07T23:09:09.160" v="150" actId="2696"/>
          <pc:sldLayoutMkLst>
            <pc:docMk/>
            <pc:sldMasterMk cId="433704108" sldId="2147483660"/>
            <pc:sldLayoutMk cId="3916461769" sldId="2147483663"/>
          </pc:sldLayoutMkLst>
        </pc:sldLayoutChg>
        <pc:sldLayoutChg chg="del">
          <pc:chgData name="Skorczewski, Tyler" userId="51e037cb-caff-4c31-880d-f686087de38b" providerId="ADAL" clId="{65087212-75FA-4FB2-9552-99E5CA03B13B}" dt="2018-06-07T23:09:09.160" v="151" actId="2696"/>
          <pc:sldLayoutMkLst>
            <pc:docMk/>
            <pc:sldMasterMk cId="433704108" sldId="2147483660"/>
            <pc:sldLayoutMk cId="1232679580" sldId="2147483664"/>
          </pc:sldLayoutMkLst>
        </pc:sldLayoutChg>
        <pc:sldLayoutChg chg="del">
          <pc:chgData name="Skorczewski, Tyler" userId="51e037cb-caff-4c31-880d-f686087de38b" providerId="ADAL" clId="{65087212-75FA-4FB2-9552-99E5CA03B13B}" dt="2018-06-07T23:09:09.161" v="152" actId="2696"/>
          <pc:sldLayoutMkLst>
            <pc:docMk/>
            <pc:sldMasterMk cId="433704108" sldId="2147483660"/>
            <pc:sldLayoutMk cId="575234401" sldId="2147483665"/>
          </pc:sldLayoutMkLst>
        </pc:sldLayoutChg>
        <pc:sldLayoutChg chg="del">
          <pc:chgData name="Skorczewski, Tyler" userId="51e037cb-caff-4c31-880d-f686087de38b" providerId="ADAL" clId="{65087212-75FA-4FB2-9552-99E5CA03B13B}" dt="2018-06-07T23:09:09.162" v="153" actId="2696"/>
          <pc:sldLayoutMkLst>
            <pc:docMk/>
            <pc:sldMasterMk cId="433704108" sldId="2147483660"/>
            <pc:sldLayoutMk cId="2791293338" sldId="2147483666"/>
          </pc:sldLayoutMkLst>
        </pc:sldLayoutChg>
        <pc:sldLayoutChg chg="del">
          <pc:chgData name="Skorczewski, Tyler" userId="51e037cb-caff-4c31-880d-f686087de38b" providerId="ADAL" clId="{65087212-75FA-4FB2-9552-99E5CA03B13B}" dt="2018-06-07T23:09:09.162" v="154" actId="2696"/>
          <pc:sldLayoutMkLst>
            <pc:docMk/>
            <pc:sldMasterMk cId="433704108" sldId="2147483660"/>
            <pc:sldLayoutMk cId="2858169844" sldId="2147483667"/>
          </pc:sldLayoutMkLst>
        </pc:sldLayoutChg>
        <pc:sldLayoutChg chg="del">
          <pc:chgData name="Skorczewski, Tyler" userId="51e037cb-caff-4c31-880d-f686087de38b" providerId="ADAL" clId="{65087212-75FA-4FB2-9552-99E5CA03B13B}" dt="2018-06-07T23:09:09.163" v="155" actId="2696"/>
          <pc:sldLayoutMkLst>
            <pc:docMk/>
            <pc:sldMasterMk cId="433704108" sldId="2147483660"/>
            <pc:sldLayoutMk cId="898818974" sldId="2147483668"/>
          </pc:sldLayoutMkLst>
        </pc:sldLayoutChg>
        <pc:sldLayoutChg chg="del">
          <pc:chgData name="Skorczewski, Tyler" userId="51e037cb-caff-4c31-880d-f686087de38b" providerId="ADAL" clId="{65087212-75FA-4FB2-9552-99E5CA03B13B}" dt="2018-06-07T23:09:09.164" v="156" actId="2696"/>
          <pc:sldLayoutMkLst>
            <pc:docMk/>
            <pc:sldMasterMk cId="433704108" sldId="2147483660"/>
            <pc:sldLayoutMk cId="1554007144" sldId="2147483669"/>
          </pc:sldLayoutMkLst>
        </pc:sldLayoutChg>
        <pc:sldLayoutChg chg="del">
          <pc:chgData name="Skorczewski, Tyler" userId="51e037cb-caff-4c31-880d-f686087de38b" providerId="ADAL" clId="{65087212-75FA-4FB2-9552-99E5CA03B13B}" dt="2018-06-07T23:09:09.165" v="157" actId="2696"/>
          <pc:sldLayoutMkLst>
            <pc:docMk/>
            <pc:sldMasterMk cId="433704108" sldId="2147483660"/>
            <pc:sldLayoutMk cId="1034322645" sldId="2147483670"/>
          </pc:sldLayoutMkLst>
        </pc:sldLayoutChg>
        <pc:sldLayoutChg chg="del">
          <pc:chgData name="Skorczewski, Tyler" userId="51e037cb-caff-4c31-880d-f686087de38b" providerId="ADAL" clId="{65087212-75FA-4FB2-9552-99E5CA03B13B}" dt="2018-06-07T23:09:09.166" v="158" actId="2696"/>
          <pc:sldLayoutMkLst>
            <pc:docMk/>
            <pc:sldMasterMk cId="433704108" sldId="2147483660"/>
            <pc:sldLayoutMk cId="2072531110" sldId="2147483671"/>
          </pc:sldLayoutMkLst>
        </pc:sldLayoutChg>
      </pc:sldMasterChg>
      <pc:sldMasterChg chg="del delSldLayout">
        <pc:chgData name="Skorczewski, Tyler" userId="51e037cb-caff-4c31-880d-f686087de38b" providerId="ADAL" clId="{65087212-75FA-4FB2-9552-99E5CA03B13B}" dt="2018-06-07T23:05:23.545" v="39" actId="2696"/>
        <pc:sldMasterMkLst>
          <pc:docMk/>
          <pc:sldMasterMk cId="1240189447" sldId="2147483684"/>
        </pc:sldMasterMkLst>
        <pc:sldLayoutChg chg="del">
          <pc:chgData name="Skorczewski, Tyler" userId="51e037cb-caff-4c31-880d-f686087de38b" providerId="ADAL" clId="{65087212-75FA-4FB2-9552-99E5CA03B13B}" dt="2018-06-07T23:05:23.537" v="28" actId="2696"/>
          <pc:sldLayoutMkLst>
            <pc:docMk/>
            <pc:sldMasterMk cId="1240189447" sldId="2147483684"/>
            <pc:sldLayoutMk cId="2278923920" sldId="2147483685"/>
          </pc:sldLayoutMkLst>
        </pc:sldLayoutChg>
        <pc:sldLayoutChg chg="del">
          <pc:chgData name="Skorczewski, Tyler" userId="51e037cb-caff-4c31-880d-f686087de38b" providerId="ADAL" clId="{65087212-75FA-4FB2-9552-99E5CA03B13B}" dt="2018-06-07T23:05:23.537" v="29" actId="2696"/>
          <pc:sldLayoutMkLst>
            <pc:docMk/>
            <pc:sldMasterMk cId="1240189447" sldId="2147483684"/>
            <pc:sldLayoutMk cId="192813603" sldId="2147483686"/>
          </pc:sldLayoutMkLst>
        </pc:sldLayoutChg>
        <pc:sldLayoutChg chg="del">
          <pc:chgData name="Skorczewski, Tyler" userId="51e037cb-caff-4c31-880d-f686087de38b" providerId="ADAL" clId="{65087212-75FA-4FB2-9552-99E5CA03B13B}" dt="2018-06-07T23:05:23.538" v="30" actId="2696"/>
          <pc:sldLayoutMkLst>
            <pc:docMk/>
            <pc:sldMasterMk cId="1240189447" sldId="2147483684"/>
            <pc:sldLayoutMk cId="346961157" sldId="2147483687"/>
          </pc:sldLayoutMkLst>
        </pc:sldLayoutChg>
        <pc:sldLayoutChg chg="del">
          <pc:chgData name="Skorczewski, Tyler" userId="51e037cb-caff-4c31-880d-f686087de38b" providerId="ADAL" clId="{65087212-75FA-4FB2-9552-99E5CA03B13B}" dt="2018-06-07T23:05:23.539" v="31" actId="2696"/>
          <pc:sldLayoutMkLst>
            <pc:docMk/>
            <pc:sldMasterMk cId="1240189447" sldId="2147483684"/>
            <pc:sldLayoutMk cId="1461068579" sldId="2147483688"/>
          </pc:sldLayoutMkLst>
        </pc:sldLayoutChg>
        <pc:sldLayoutChg chg="del">
          <pc:chgData name="Skorczewski, Tyler" userId="51e037cb-caff-4c31-880d-f686087de38b" providerId="ADAL" clId="{65087212-75FA-4FB2-9552-99E5CA03B13B}" dt="2018-06-07T23:05:23.539" v="32" actId="2696"/>
          <pc:sldLayoutMkLst>
            <pc:docMk/>
            <pc:sldMasterMk cId="1240189447" sldId="2147483684"/>
            <pc:sldLayoutMk cId="2694850860" sldId="2147483689"/>
          </pc:sldLayoutMkLst>
        </pc:sldLayoutChg>
        <pc:sldLayoutChg chg="del">
          <pc:chgData name="Skorczewski, Tyler" userId="51e037cb-caff-4c31-880d-f686087de38b" providerId="ADAL" clId="{65087212-75FA-4FB2-9552-99E5CA03B13B}" dt="2018-06-07T23:05:23.540" v="33" actId="2696"/>
          <pc:sldLayoutMkLst>
            <pc:docMk/>
            <pc:sldMasterMk cId="1240189447" sldId="2147483684"/>
            <pc:sldLayoutMk cId="2138577774" sldId="2147483690"/>
          </pc:sldLayoutMkLst>
        </pc:sldLayoutChg>
        <pc:sldLayoutChg chg="del">
          <pc:chgData name="Skorczewski, Tyler" userId="51e037cb-caff-4c31-880d-f686087de38b" providerId="ADAL" clId="{65087212-75FA-4FB2-9552-99E5CA03B13B}" dt="2018-06-07T23:05:23.540" v="34" actId="2696"/>
          <pc:sldLayoutMkLst>
            <pc:docMk/>
            <pc:sldMasterMk cId="1240189447" sldId="2147483684"/>
            <pc:sldLayoutMk cId="824854647" sldId="2147483691"/>
          </pc:sldLayoutMkLst>
        </pc:sldLayoutChg>
        <pc:sldLayoutChg chg="del">
          <pc:chgData name="Skorczewski, Tyler" userId="51e037cb-caff-4c31-880d-f686087de38b" providerId="ADAL" clId="{65087212-75FA-4FB2-9552-99E5CA03B13B}" dt="2018-06-07T23:05:23.541" v="35" actId="2696"/>
          <pc:sldLayoutMkLst>
            <pc:docMk/>
            <pc:sldMasterMk cId="1240189447" sldId="2147483684"/>
            <pc:sldLayoutMk cId="349386028" sldId="2147483692"/>
          </pc:sldLayoutMkLst>
        </pc:sldLayoutChg>
        <pc:sldLayoutChg chg="del">
          <pc:chgData name="Skorczewski, Tyler" userId="51e037cb-caff-4c31-880d-f686087de38b" providerId="ADAL" clId="{65087212-75FA-4FB2-9552-99E5CA03B13B}" dt="2018-06-07T23:05:23.542" v="36" actId="2696"/>
          <pc:sldLayoutMkLst>
            <pc:docMk/>
            <pc:sldMasterMk cId="1240189447" sldId="2147483684"/>
            <pc:sldLayoutMk cId="2087737696" sldId="2147483693"/>
          </pc:sldLayoutMkLst>
        </pc:sldLayoutChg>
        <pc:sldLayoutChg chg="del">
          <pc:chgData name="Skorczewski, Tyler" userId="51e037cb-caff-4c31-880d-f686087de38b" providerId="ADAL" clId="{65087212-75FA-4FB2-9552-99E5CA03B13B}" dt="2018-06-07T23:05:23.542" v="37" actId="2696"/>
          <pc:sldLayoutMkLst>
            <pc:docMk/>
            <pc:sldMasterMk cId="1240189447" sldId="2147483684"/>
            <pc:sldLayoutMk cId="1965578303" sldId="2147483694"/>
          </pc:sldLayoutMkLst>
        </pc:sldLayoutChg>
        <pc:sldLayoutChg chg="del">
          <pc:chgData name="Skorczewski, Tyler" userId="51e037cb-caff-4c31-880d-f686087de38b" providerId="ADAL" clId="{65087212-75FA-4FB2-9552-99E5CA03B13B}" dt="2018-06-07T23:05:23.543" v="38" actId="2696"/>
          <pc:sldLayoutMkLst>
            <pc:docMk/>
            <pc:sldMasterMk cId="1240189447" sldId="2147483684"/>
            <pc:sldLayoutMk cId="1314722767" sldId="2147483695"/>
          </pc:sldLayoutMkLst>
        </pc:sldLayoutChg>
      </pc:sldMasterChg>
      <pc:sldMasterChg chg="del delSldLayout">
        <pc:chgData name="Skorczewski, Tyler" userId="51e037cb-caff-4c31-880d-f686087de38b" providerId="ADAL" clId="{65087212-75FA-4FB2-9552-99E5CA03B13B}" dt="2018-06-07T23:05:17.850" v="12" actId="2696"/>
        <pc:sldMasterMkLst>
          <pc:docMk/>
          <pc:sldMasterMk cId="400582966" sldId="2147483708"/>
        </pc:sldMasterMkLst>
        <pc:sldLayoutChg chg="del">
          <pc:chgData name="Skorczewski, Tyler" userId="51e037cb-caff-4c31-880d-f686087de38b" providerId="ADAL" clId="{65087212-75FA-4FB2-9552-99E5CA03B13B}" dt="2018-06-07T23:05:17.842" v="1" actId="2696"/>
          <pc:sldLayoutMkLst>
            <pc:docMk/>
            <pc:sldMasterMk cId="400582966" sldId="2147483708"/>
            <pc:sldLayoutMk cId="3579129983" sldId="2147483709"/>
          </pc:sldLayoutMkLst>
        </pc:sldLayoutChg>
        <pc:sldLayoutChg chg="del">
          <pc:chgData name="Skorczewski, Tyler" userId="51e037cb-caff-4c31-880d-f686087de38b" providerId="ADAL" clId="{65087212-75FA-4FB2-9552-99E5CA03B13B}" dt="2018-06-07T23:05:17.842" v="2" actId="2696"/>
          <pc:sldLayoutMkLst>
            <pc:docMk/>
            <pc:sldMasterMk cId="400582966" sldId="2147483708"/>
            <pc:sldLayoutMk cId="2026923348" sldId="2147483710"/>
          </pc:sldLayoutMkLst>
        </pc:sldLayoutChg>
        <pc:sldLayoutChg chg="del">
          <pc:chgData name="Skorczewski, Tyler" userId="51e037cb-caff-4c31-880d-f686087de38b" providerId="ADAL" clId="{65087212-75FA-4FB2-9552-99E5CA03B13B}" dt="2018-06-07T23:05:17.843" v="3" actId="2696"/>
          <pc:sldLayoutMkLst>
            <pc:docMk/>
            <pc:sldMasterMk cId="400582966" sldId="2147483708"/>
            <pc:sldLayoutMk cId="407055361" sldId="2147483711"/>
          </pc:sldLayoutMkLst>
        </pc:sldLayoutChg>
        <pc:sldLayoutChg chg="del">
          <pc:chgData name="Skorczewski, Tyler" userId="51e037cb-caff-4c31-880d-f686087de38b" providerId="ADAL" clId="{65087212-75FA-4FB2-9552-99E5CA03B13B}" dt="2018-06-07T23:05:17.844" v="4" actId="2696"/>
          <pc:sldLayoutMkLst>
            <pc:docMk/>
            <pc:sldMasterMk cId="400582966" sldId="2147483708"/>
            <pc:sldLayoutMk cId="470989851" sldId="2147483712"/>
          </pc:sldLayoutMkLst>
        </pc:sldLayoutChg>
        <pc:sldLayoutChg chg="del">
          <pc:chgData name="Skorczewski, Tyler" userId="51e037cb-caff-4c31-880d-f686087de38b" providerId="ADAL" clId="{65087212-75FA-4FB2-9552-99E5CA03B13B}" dt="2018-06-07T23:05:17.844" v="5" actId="2696"/>
          <pc:sldLayoutMkLst>
            <pc:docMk/>
            <pc:sldMasterMk cId="400582966" sldId="2147483708"/>
            <pc:sldLayoutMk cId="3574262253" sldId="2147483713"/>
          </pc:sldLayoutMkLst>
        </pc:sldLayoutChg>
        <pc:sldLayoutChg chg="del">
          <pc:chgData name="Skorczewski, Tyler" userId="51e037cb-caff-4c31-880d-f686087de38b" providerId="ADAL" clId="{65087212-75FA-4FB2-9552-99E5CA03B13B}" dt="2018-06-07T23:05:17.845" v="6" actId="2696"/>
          <pc:sldLayoutMkLst>
            <pc:docMk/>
            <pc:sldMasterMk cId="400582966" sldId="2147483708"/>
            <pc:sldLayoutMk cId="1174953414" sldId="2147483714"/>
          </pc:sldLayoutMkLst>
        </pc:sldLayoutChg>
        <pc:sldLayoutChg chg="del">
          <pc:chgData name="Skorczewski, Tyler" userId="51e037cb-caff-4c31-880d-f686087de38b" providerId="ADAL" clId="{65087212-75FA-4FB2-9552-99E5CA03B13B}" dt="2018-06-07T23:05:17.846" v="7" actId="2696"/>
          <pc:sldLayoutMkLst>
            <pc:docMk/>
            <pc:sldMasterMk cId="400582966" sldId="2147483708"/>
            <pc:sldLayoutMk cId="3683491569" sldId="2147483715"/>
          </pc:sldLayoutMkLst>
        </pc:sldLayoutChg>
        <pc:sldLayoutChg chg="del">
          <pc:chgData name="Skorczewski, Tyler" userId="51e037cb-caff-4c31-880d-f686087de38b" providerId="ADAL" clId="{65087212-75FA-4FB2-9552-99E5CA03B13B}" dt="2018-06-07T23:05:17.847" v="8" actId="2696"/>
          <pc:sldLayoutMkLst>
            <pc:docMk/>
            <pc:sldMasterMk cId="400582966" sldId="2147483708"/>
            <pc:sldLayoutMk cId="481605467" sldId="2147483716"/>
          </pc:sldLayoutMkLst>
        </pc:sldLayoutChg>
        <pc:sldLayoutChg chg="del">
          <pc:chgData name="Skorczewski, Tyler" userId="51e037cb-caff-4c31-880d-f686087de38b" providerId="ADAL" clId="{65087212-75FA-4FB2-9552-99E5CA03B13B}" dt="2018-06-07T23:05:17.848" v="9" actId="2696"/>
          <pc:sldLayoutMkLst>
            <pc:docMk/>
            <pc:sldMasterMk cId="400582966" sldId="2147483708"/>
            <pc:sldLayoutMk cId="3379782907" sldId="2147483717"/>
          </pc:sldLayoutMkLst>
        </pc:sldLayoutChg>
        <pc:sldLayoutChg chg="del">
          <pc:chgData name="Skorczewski, Tyler" userId="51e037cb-caff-4c31-880d-f686087de38b" providerId="ADAL" clId="{65087212-75FA-4FB2-9552-99E5CA03B13B}" dt="2018-06-07T23:05:17.848" v="10" actId="2696"/>
          <pc:sldLayoutMkLst>
            <pc:docMk/>
            <pc:sldMasterMk cId="400582966" sldId="2147483708"/>
            <pc:sldLayoutMk cId="2182427600" sldId="2147483718"/>
          </pc:sldLayoutMkLst>
        </pc:sldLayoutChg>
        <pc:sldLayoutChg chg="del">
          <pc:chgData name="Skorczewski, Tyler" userId="51e037cb-caff-4c31-880d-f686087de38b" providerId="ADAL" clId="{65087212-75FA-4FB2-9552-99E5CA03B13B}" dt="2018-06-07T23:05:17.849" v="11" actId="2696"/>
          <pc:sldLayoutMkLst>
            <pc:docMk/>
            <pc:sldMasterMk cId="400582966" sldId="2147483708"/>
            <pc:sldLayoutMk cId="2291707994" sldId="2147483719"/>
          </pc:sldLayoutMkLst>
        </pc:sldLayoutChg>
      </pc:sldMasterChg>
      <pc:sldMasterChg chg="del delSldLayout">
        <pc:chgData name="Skorczewski, Tyler" userId="51e037cb-caff-4c31-880d-f686087de38b" providerId="ADAL" clId="{65087212-75FA-4FB2-9552-99E5CA03B13B}" dt="2018-06-07T23:05:22.002" v="26" actId="2696"/>
        <pc:sldMasterMkLst>
          <pc:docMk/>
          <pc:sldMasterMk cId="1287883819" sldId="2147483745"/>
        </pc:sldMasterMkLst>
        <pc:sldLayoutChg chg="del">
          <pc:chgData name="Skorczewski, Tyler" userId="51e037cb-caff-4c31-880d-f686087de38b" providerId="ADAL" clId="{65087212-75FA-4FB2-9552-99E5CA03B13B}" dt="2018-06-07T23:05:21.994" v="15" actId="2696"/>
          <pc:sldLayoutMkLst>
            <pc:docMk/>
            <pc:sldMasterMk cId="1287883819" sldId="2147483745"/>
            <pc:sldLayoutMk cId="551476091" sldId="2147483746"/>
          </pc:sldLayoutMkLst>
        </pc:sldLayoutChg>
        <pc:sldLayoutChg chg="del">
          <pc:chgData name="Skorczewski, Tyler" userId="51e037cb-caff-4c31-880d-f686087de38b" providerId="ADAL" clId="{65087212-75FA-4FB2-9552-99E5CA03B13B}" dt="2018-06-07T23:05:21.994" v="16" actId="2696"/>
          <pc:sldLayoutMkLst>
            <pc:docMk/>
            <pc:sldMasterMk cId="1287883819" sldId="2147483745"/>
            <pc:sldLayoutMk cId="3891088012" sldId="2147483747"/>
          </pc:sldLayoutMkLst>
        </pc:sldLayoutChg>
        <pc:sldLayoutChg chg="del">
          <pc:chgData name="Skorczewski, Tyler" userId="51e037cb-caff-4c31-880d-f686087de38b" providerId="ADAL" clId="{65087212-75FA-4FB2-9552-99E5CA03B13B}" dt="2018-06-07T23:05:21.995" v="17" actId="2696"/>
          <pc:sldLayoutMkLst>
            <pc:docMk/>
            <pc:sldMasterMk cId="1287883819" sldId="2147483745"/>
            <pc:sldLayoutMk cId="3710635381" sldId="2147483748"/>
          </pc:sldLayoutMkLst>
        </pc:sldLayoutChg>
        <pc:sldLayoutChg chg="del">
          <pc:chgData name="Skorczewski, Tyler" userId="51e037cb-caff-4c31-880d-f686087de38b" providerId="ADAL" clId="{65087212-75FA-4FB2-9552-99E5CA03B13B}" dt="2018-06-07T23:05:21.996" v="18" actId="2696"/>
          <pc:sldLayoutMkLst>
            <pc:docMk/>
            <pc:sldMasterMk cId="1287883819" sldId="2147483745"/>
            <pc:sldLayoutMk cId="647303329" sldId="2147483749"/>
          </pc:sldLayoutMkLst>
        </pc:sldLayoutChg>
        <pc:sldLayoutChg chg="del">
          <pc:chgData name="Skorczewski, Tyler" userId="51e037cb-caff-4c31-880d-f686087de38b" providerId="ADAL" clId="{65087212-75FA-4FB2-9552-99E5CA03B13B}" dt="2018-06-07T23:05:21.997" v="19" actId="2696"/>
          <pc:sldLayoutMkLst>
            <pc:docMk/>
            <pc:sldMasterMk cId="1287883819" sldId="2147483745"/>
            <pc:sldLayoutMk cId="2276922553" sldId="2147483750"/>
          </pc:sldLayoutMkLst>
        </pc:sldLayoutChg>
        <pc:sldLayoutChg chg="del">
          <pc:chgData name="Skorczewski, Tyler" userId="51e037cb-caff-4c31-880d-f686087de38b" providerId="ADAL" clId="{65087212-75FA-4FB2-9552-99E5CA03B13B}" dt="2018-06-07T23:05:21.998" v="20" actId="2696"/>
          <pc:sldLayoutMkLst>
            <pc:docMk/>
            <pc:sldMasterMk cId="1287883819" sldId="2147483745"/>
            <pc:sldLayoutMk cId="745662985" sldId="2147483751"/>
          </pc:sldLayoutMkLst>
        </pc:sldLayoutChg>
        <pc:sldLayoutChg chg="del">
          <pc:chgData name="Skorczewski, Tyler" userId="51e037cb-caff-4c31-880d-f686087de38b" providerId="ADAL" clId="{65087212-75FA-4FB2-9552-99E5CA03B13B}" dt="2018-06-07T23:05:21.998" v="21" actId="2696"/>
          <pc:sldLayoutMkLst>
            <pc:docMk/>
            <pc:sldMasterMk cId="1287883819" sldId="2147483745"/>
            <pc:sldLayoutMk cId="3206265165" sldId="2147483752"/>
          </pc:sldLayoutMkLst>
        </pc:sldLayoutChg>
        <pc:sldLayoutChg chg="del">
          <pc:chgData name="Skorczewski, Tyler" userId="51e037cb-caff-4c31-880d-f686087de38b" providerId="ADAL" clId="{65087212-75FA-4FB2-9552-99E5CA03B13B}" dt="2018-06-07T23:05:21.999" v="22" actId="2696"/>
          <pc:sldLayoutMkLst>
            <pc:docMk/>
            <pc:sldMasterMk cId="1287883819" sldId="2147483745"/>
            <pc:sldLayoutMk cId="2309075254" sldId="2147483753"/>
          </pc:sldLayoutMkLst>
        </pc:sldLayoutChg>
        <pc:sldLayoutChg chg="del">
          <pc:chgData name="Skorczewski, Tyler" userId="51e037cb-caff-4c31-880d-f686087de38b" providerId="ADAL" clId="{65087212-75FA-4FB2-9552-99E5CA03B13B}" dt="2018-06-07T23:05:22" v="23" actId="2696"/>
          <pc:sldLayoutMkLst>
            <pc:docMk/>
            <pc:sldMasterMk cId="1287883819" sldId="2147483745"/>
            <pc:sldLayoutMk cId="3623002252" sldId="2147483754"/>
          </pc:sldLayoutMkLst>
        </pc:sldLayoutChg>
        <pc:sldLayoutChg chg="del">
          <pc:chgData name="Skorczewski, Tyler" userId="51e037cb-caff-4c31-880d-f686087de38b" providerId="ADAL" clId="{65087212-75FA-4FB2-9552-99E5CA03B13B}" dt="2018-06-07T23:05:22" v="24" actId="2696"/>
          <pc:sldLayoutMkLst>
            <pc:docMk/>
            <pc:sldMasterMk cId="1287883819" sldId="2147483745"/>
            <pc:sldLayoutMk cId="1399422687" sldId="2147483755"/>
          </pc:sldLayoutMkLst>
        </pc:sldLayoutChg>
        <pc:sldLayoutChg chg="del">
          <pc:chgData name="Skorczewski, Tyler" userId="51e037cb-caff-4c31-880d-f686087de38b" providerId="ADAL" clId="{65087212-75FA-4FB2-9552-99E5CA03B13B}" dt="2018-06-07T23:05:22.001" v="25" actId="2696"/>
          <pc:sldLayoutMkLst>
            <pc:docMk/>
            <pc:sldMasterMk cId="1287883819" sldId="2147483745"/>
            <pc:sldLayoutMk cId="584887221" sldId="214748375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3A4E15E-66ED-4BD6-904A-E795490E02C9}" type="datetimeFigureOut">
              <a:rPr lang="en-US"/>
              <a:pPr>
                <a:defRPr/>
              </a:pPr>
              <a:t>6/7/2018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BA2C741-9D03-4369-8B6D-B87638317848}" type="slidenum">
              <a:rPr lang="en-US"/>
              <a:pPr>
                <a:defRPr/>
              </a:pPr>
              <a:t>‹#›</a:t>
            </a:fld>
            <a:endParaRPr lang="en-US"/>
          </a:p>
        </p:txBody>
      </p:sp>
    </p:spTree>
    <p:extLst>
      <p:ext uri="{BB962C8B-B14F-4D97-AF65-F5344CB8AC3E}">
        <p14:creationId xmlns:p14="http://schemas.microsoft.com/office/powerpoint/2010/main" val="38419345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43D2BB9-1971-4933-9407-6E50C44ACB1B}" type="slidenum">
              <a:rPr lang="en-US"/>
              <a:pPr>
                <a:defRPr/>
              </a:pPr>
              <a:t>‹#›</a:t>
            </a:fld>
            <a:endParaRPr lang="en-US"/>
          </a:p>
        </p:txBody>
      </p:sp>
    </p:spTree>
    <p:extLst>
      <p:ext uri="{BB962C8B-B14F-4D97-AF65-F5344CB8AC3E}">
        <p14:creationId xmlns:p14="http://schemas.microsoft.com/office/powerpoint/2010/main" val="4155995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3C52D8-7BBF-4CCE-9C80-F0B0BC1DEC46}" type="slidenum">
              <a:rPr lang="en-US"/>
              <a:pPr>
                <a:defRPr/>
              </a:pPr>
              <a:t>‹#›</a:t>
            </a:fld>
            <a:endParaRPr lang="en-US"/>
          </a:p>
        </p:txBody>
      </p:sp>
    </p:spTree>
    <p:extLst>
      <p:ext uri="{BB962C8B-B14F-4D97-AF65-F5344CB8AC3E}">
        <p14:creationId xmlns:p14="http://schemas.microsoft.com/office/powerpoint/2010/main" val="1031366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D59909-8857-48DD-9619-71D9BDC897AC}" type="slidenum">
              <a:rPr lang="en-US"/>
              <a:pPr>
                <a:defRPr/>
              </a:pPr>
              <a:t>‹#›</a:t>
            </a:fld>
            <a:endParaRPr lang="en-US"/>
          </a:p>
        </p:txBody>
      </p:sp>
    </p:spTree>
    <p:extLst>
      <p:ext uri="{BB962C8B-B14F-4D97-AF65-F5344CB8AC3E}">
        <p14:creationId xmlns:p14="http://schemas.microsoft.com/office/powerpoint/2010/main" val="322588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77A2DD-52BF-49BC-9D97-10E39EBD4AD4}" type="slidenum">
              <a:rPr lang="en-US"/>
              <a:pPr>
                <a:defRPr/>
              </a:pPr>
              <a:t>‹#›</a:t>
            </a:fld>
            <a:endParaRPr lang="en-US"/>
          </a:p>
        </p:txBody>
      </p:sp>
    </p:spTree>
    <p:extLst>
      <p:ext uri="{BB962C8B-B14F-4D97-AF65-F5344CB8AC3E}">
        <p14:creationId xmlns:p14="http://schemas.microsoft.com/office/powerpoint/2010/main" val="1497594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84FF8F-A327-4671-9127-F672D2BF8DE8}" type="slidenum">
              <a:rPr lang="en-US"/>
              <a:pPr>
                <a:defRPr/>
              </a:pPr>
              <a:t>‹#›</a:t>
            </a:fld>
            <a:endParaRPr lang="en-US"/>
          </a:p>
        </p:txBody>
      </p:sp>
    </p:spTree>
    <p:extLst>
      <p:ext uri="{BB962C8B-B14F-4D97-AF65-F5344CB8AC3E}">
        <p14:creationId xmlns:p14="http://schemas.microsoft.com/office/powerpoint/2010/main" val="81022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9C9493A-E899-49CB-91B5-A4A4DD59B20C}" type="slidenum">
              <a:rPr lang="en-US"/>
              <a:pPr>
                <a:defRPr/>
              </a:pPr>
              <a:t>‹#›</a:t>
            </a:fld>
            <a:endParaRPr lang="en-US"/>
          </a:p>
        </p:txBody>
      </p:sp>
    </p:spTree>
    <p:extLst>
      <p:ext uri="{BB962C8B-B14F-4D97-AF65-F5344CB8AC3E}">
        <p14:creationId xmlns:p14="http://schemas.microsoft.com/office/powerpoint/2010/main" val="171987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AD2D9CC-1342-4EDF-9A60-D98490E4778E}" type="slidenum">
              <a:rPr lang="en-US"/>
              <a:pPr>
                <a:defRPr/>
              </a:pPr>
              <a:t>‹#›</a:t>
            </a:fld>
            <a:endParaRPr lang="en-US"/>
          </a:p>
        </p:txBody>
      </p:sp>
    </p:spTree>
    <p:extLst>
      <p:ext uri="{BB962C8B-B14F-4D97-AF65-F5344CB8AC3E}">
        <p14:creationId xmlns:p14="http://schemas.microsoft.com/office/powerpoint/2010/main" val="2020094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53E48A5-7C71-43AF-BC01-A245FBAA6A1D}" type="slidenum">
              <a:rPr lang="en-US"/>
              <a:pPr>
                <a:defRPr/>
              </a:pPr>
              <a:t>‹#›</a:t>
            </a:fld>
            <a:endParaRPr lang="en-US"/>
          </a:p>
        </p:txBody>
      </p:sp>
    </p:spTree>
    <p:extLst>
      <p:ext uri="{BB962C8B-B14F-4D97-AF65-F5344CB8AC3E}">
        <p14:creationId xmlns:p14="http://schemas.microsoft.com/office/powerpoint/2010/main" val="400652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6370289-4177-441C-B437-AD058FA9113B}" type="slidenum">
              <a:rPr lang="en-US"/>
              <a:pPr>
                <a:defRPr/>
              </a:pPr>
              <a:t>‹#›</a:t>
            </a:fld>
            <a:endParaRPr lang="en-US"/>
          </a:p>
        </p:txBody>
      </p:sp>
    </p:spTree>
    <p:extLst>
      <p:ext uri="{BB962C8B-B14F-4D97-AF65-F5344CB8AC3E}">
        <p14:creationId xmlns:p14="http://schemas.microsoft.com/office/powerpoint/2010/main" val="2582033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7E2997-2789-41F4-A02F-3C81DA58970E}" type="slidenum">
              <a:rPr lang="en-US"/>
              <a:pPr>
                <a:defRPr/>
              </a:pPr>
              <a:t>‹#›</a:t>
            </a:fld>
            <a:endParaRPr lang="en-US"/>
          </a:p>
        </p:txBody>
      </p:sp>
    </p:spTree>
    <p:extLst>
      <p:ext uri="{BB962C8B-B14F-4D97-AF65-F5344CB8AC3E}">
        <p14:creationId xmlns:p14="http://schemas.microsoft.com/office/powerpoint/2010/main" val="204746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53730F2-4433-47ED-92AA-15D9E8B073FF}" type="slidenum">
              <a:rPr lang="en-US"/>
              <a:pPr>
                <a:defRPr/>
              </a:pPr>
              <a:t>‹#›</a:t>
            </a:fld>
            <a:endParaRPr lang="en-US"/>
          </a:p>
        </p:txBody>
      </p:sp>
    </p:spTree>
    <p:extLst>
      <p:ext uri="{BB962C8B-B14F-4D97-AF65-F5344CB8AC3E}">
        <p14:creationId xmlns:p14="http://schemas.microsoft.com/office/powerpoint/2010/main" val="310590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B9BDCB5-8837-4C6C-B0CA-6993E5316E7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xfrm>
            <a:off x="457200" y="-152400"/>
            <a:ext cx="8229600" cy="1143000"/>
          </a:xfrm>
        </p:spPr>
        <p:txBody>
          <a:bodyPr/>
          <a:lstStyle/>
          <a:p>
            <a:r>
              <a:rPr lang="en-US" b="1" dirty="0">
                <a:solidFill>
                  <a:srgbClr val="FF0000"/>
                </a:solidFill>
              </a:rPr>
              <a:t>Math 90 Final Exam:</a:t>
            </a:r>
          </a:p>
        </p:txBody>
      </p:sp>
      <p:sp>
        <p:nvSpPr>
          <p:cNvPr id="3075" name="Content Placeholder 4"/>
          <p:cNvSpPr>
            <a:spLocks noGrp="1"/>
          </p:cNvSpPr>
          <p:nvPr>
            <p:ph idx="1"/>
          </p:nvPr>
        </p:nvSpPr>
        <p:spPr>
          <a:xfrm>
            <a:off x="228600" y="990600"/>
            <a:ext cx="8915400" cy="5867400"/>
          </a:xfrm>
        </p:spPr>
        <p:txBody>
          <a:bodyPr/>
          <a:lstStyle/>
          <a:p>
            <a:r>
              <a:rPr lang="en-US" sz="2400" b="1" dirty="0">
                <a:solidFill>
                  <a:srgbClr val="0000FF"/>
                </a:solidFill>
              </a:rPr>
              <a:t>Comprehensive</a:t>
            </a:r>
            <a:r>
              <a:rPr lang="en-US" sz="2400" dirty="0"/>
              <a:t> – covers the whole semester</a:t>
            </a:r>
          </a:p>
          <a:p>
            <a:r>
              <a:rPr lang="en-US" sz="2400" dirty="0"/>
              <a:t>Worth </a:t>
            </a:r>
            <a:r>
              <a:rPr lang="en-US" sz="2400" b="1" dirty="0">
                <a:solidFill>
                  <a:srgbClr val="0000FF"/>
                </a:solidFill>
              </a:rPr>
              <a:t>300 points </a:t>
            </a:r>
            <a:r>
              <a:rPr lang="en-US" sz="2400" dirty="0"/>
              <a:t>(30% of course grade)</a:t>
            </a:r>
          </a:p>
          <a:p>
            <a:r>
              <a:rPr lang="en-US" sz="2400" b="1" dirty="0">
                <a:solidFill>
                  <a:srgbClr val="0000FF"/>
                </a:solidFill>
              </a:rPr>
              <a:t>40 questions</a:t>
            </a:r>
          </a:p>
          <a:p>
            <a:r>
              <a:rPr lang="en-US" sz="2400" dirty="0"/>
              <a:t>Test period is </a:t>
            </a:r>
            <a:r>
              <a:rPr lang="en-US" sz="2400" b="1" dirty="0">
                <a:solidFill>
                  <a:srgbClr val="0000FF"/>
                </a:solidFill>
              </a:rPr>
              <a:t>two hours</a:t>
            </a:r>
          </a:p>
          <a:p>
            <a:r>
              <a:rPr lang="en-US" sz="2400" b="1" dirty="0">
                <a:solidFill>
                  <a:srgbClr val="009900"/>
                </a:solidFill>
              </a:rPr>
              <a:t>Practice Final </a:t>
            </a:r>
            <a:r>
              <a:rPr lang="en-US" sz="2400" dirty="0"/>
              <a:t>is worth </a:t>
            </a:r>
            <a:r>
              <a:rPr lang="en-US" sz="2400" b="1" dirty="0">
                <a:solidFill>
                  <a:srgbClr val="009900"/>
                </a:solidFill>
              </a:rPr>
              <a:t>10 points</a:t>
            </a:r>
            <a:r>
              <a:rPr lang="en-US" sz="2400" dirty="0"/>
              <a:t> and has </a:t>
            </a:r>
            <a:r>
              <a:rPr lang="en-US" sz="2400" b="1" dirty="0">
                <a:solidFill>
                  <a:srgbClr val="009900"/>
                </a:solidFill>
              </a:rPr>
              <a:t>45 questions </a:t>
            </a:r>
            <a:r>
              <a:rPr lang="en-US" sz="2400" dirty="0"/>
              <a:t>and</a:t>
            </a:r>
            <a:r>
              <a:rPr lang="en-US" sz="2400" b="1" dirty="0">
                <a:solidFill>
                  <a:srgbClr val="009900"/>
                </a:solidFill>
              </a:rPr>
              <a:t> unlimited tries.</a:t>
            </a:r>
          </a:p>
          <a:p>
            <a:pPr marL="0" indent="0">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09600" y="533400"/>
            <a:ext cx="7696200" cy="609600"/>
          </a:xfrm>
        </p:spPr>
        <p:txBody>
          <a:bodyPr/>
          <a:lstStyle/>
          <a:p>
            <a:pPr eaLnBrk="1" hangingPunct="1"/>
            <a:r>
              <a:rPr lang="en-US" u="sng"/>
              <a:t>Final Exam Review Materials:</a:t>
            </a:r>
            <a:br>
              <a:rPr lang="en-US"/>
            </a:br>
            <a:endParaRPr lang="en-US"/>
          </a:p>
        </p:txBody>
      </p:sp>
      <p:sp>
        <p:nvSpPr>
          <p:cNvPr id="10243" name="Rectangle 3"/>
          <p:cNvSpPr>
            <a:spLocks noGrp="1" noChangeArrowheads="1"/>
          </p:cNvSpPr>
          <p:nvPr>
            <p:ph type="subTitle" idx="1"/>
          </p:nvPr>
        </p:nvSpPr>
        <p:spPr>
          <a:xfrm>
            <a:off x="0" y="990600"/>
            <a:ext cx="9144000" cy="1905000"/>
          </a:xfrm>
        </p:spPr>
        <p:txBody>
          <a:bodyPr/>
          <a:lstStyle/>
          <a:p>
            <a:pPr algn="l" eaLnBrk="1" hangingPunct="1">
              <a:defRPr/>
            </a:pPr>
            <a:r>
              <a:rPr lang="en-US" sz="2800" b="1" dirty="0">
                <a:solidFill>
                  <a:srgbClr val="0000FF"/>
                </a:solidFill>
              </a:rPr>
              <a:t>There are two review homework assignments and a practice final exam to help you review.    </a:t>
            </a:r>
          </a:p>
          <a:p>
            <a:pPr algn="l" eaLnBrk="1" hangingPunct="1">
              <a:defRPr/>
            </a:pPr>
            <a:r>
              <a:rPr lang="en-US" sz="1800" b="1" i="1" dirty="0">
                <a:solidFill>
                  <a:srgbClr val="FF0000"/>
                </a:solidFill>
              </a:rPr>
              <a:t>These are each worth </a:t>
            </a:r>
            <a:r>
              <a:rPr lang="en-US" sz="1800" b="1" i="1" u="sng" dirty="0">
                <a:solidFill>
                  <a:srgbClr val="FF0000"/>
                </a:solidFill>
              </a:rPr>
              <a:t>6 points</a:t>
            </a:r>
            <a:r>
              <a:rPr lang="en-US" sz="1800" b="1" i="1" dirty="0">
                <a:solidFill>
                  <a:srgbClr val="FF0000"/>
                </a:solidFill>
              </a:rPr>
              <a:t>, vs. the usual homework assignment of 4 points.</a:t>
            </a:r>
          </a:p>
          <a:p>
            <a:pPr algn="l" eaLnBrk="1" hangingPunct="1">
              <a:defRPr/>
            </a:pPr>
            <a:endParaRPr lang="en-US" sz="1200" dirty="0"/>
          </a:p>
          <a:p>
            <a:pPr algn="l" eaLnBrk="1" hangingPunct="1">
              <a:buFont typeface="Arial" pitchFamily="34" charset="0"/>
              <a:buChar char="•"/>
              <a:defRPr/>
            </a:pPr>
            <a:r>
              <a:rPr lang="en-US" sz="2800" b="1" dirty="0"/>
              <a:t> Unit 1 review homework (Chapters 1, 2, 3, 4, 8)</a:t>
            </a:r>
          </a:p>
          <a:p>
            <a:pPr algn="l" eaLnBrk="1" hangingPunct="1">
              <a:defRPr/>
            </a:pPr>
            <a:r>
              <a:rPr lang="en-US" sz="2800" i="1" dirty="0">
                <a:solidFill>
                  <a:srgbClr val="FF0000"/>
                </a:solidFill>
              </a:rPr>
              <a:t>  </a:t>
            </a:r>
          </a:p>
          <a:p>
            <a:pPr algn="l" eaLnBrk="1" hangingPunct="1">
              <a:defRPr/>
            </a:pPr>
            <a:endParaRPr lang="en-US" sz="2400" i="1" dirty="0">
              <a:solidFill>
                <a:srgbClr val="FF0000"/>
              </a:solidFill>
            </a:endParaRPr>
          </a:p>
          <a:p>
            <a:pPr algn="l" eaLnBrk="1" hangingPunct="1">
              <a:buFont typeface="Arial" pitchFamily="34" charset="0"/>
              <a:buChar char="•"/>
              <a:defRPr/>
            </a:pPr>
            <a:r>
              <a:rPr lang="en-US" sz="2800" b="1" dirty="0"/>
              <a:t> Unit 2 review homework (Chapters 5, 6, 7, 10, 11)</a:t>
            </a:r>
          </a:p>
          <a:p>
            <a:pPr algn="l" eaLnBrk="1" hangingPunct="1">
              <a:defRPr/>
            </a:pPr>
            <a:r>
              <a:rPr lang="en-US" sz="2000" b="1" i="1" dirty="0"/>
              <a:t>	</a:t>
            </a:r>
          </a:p>
          <a:p>
            <a:pPr algn="l" eaLnBrk="1" hangingPunct="1">
              <a:defRPr/>
            </a:pPr>
            <a:r>
              <a:rPr lang="en-US" sz="2800" b="1" dirty="0"/>
              <a:t>Practice Final Exam</a:t>
            </a:r>
          </a:p>
          <a:p>
            <a:pPr algn="l" eaLnBrk="1" hangingPunct="1">
              <a:defRPr/>
            </a:pPr>
            <a:r>
              <a:rPr lang="en-US" sz="2000" b="1" i="1" dirty="0"/>
              <a:t>	</a:t>
            </a:r>
            <a:endParaRPr lang="en-US" sz="2000" dirty="0">
              <a:solidFill>
                <a:srgbClr val="FF0000"/>
              </a:solidFill>
            </a:endParaRPr>
          </a:p>
          <a:p>
            <a:pPr algn="l" eaLnBrk="1" hangingPunct="1">
              <a:defRPr/>
            </a:pPr>
            <a:endParaRPr lang="en-US" sz="2400" dirty="0">
              <a:solidFill>
                <a:srgbClr val="0000FF"/>
              </a:solidFill>
            </a:endParaRPr>
          </a:p>
        </p:txBody>
      </p:sp>
    </p:spTree>
    <p:extLst>
      <p:ext uri="{BB962C8B-B14F-4D97-AF65-F5344CB8AC3E}">
        <p14:creationId xmlns:p14="http://schemas.microsoft.com/office/powerpoint/2010/main" val="3602106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24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6200" y="17834"/>
            <a:ext cx="8991600" cy="1887166"/>
          </a:xfrm>
        </p:spPr>
        <p:txBody>
          <a:bodyPr/>
          <a:lstStyle/>
          <a:p>
            <a:pPr algn="l" eaLnBrk="1" hangingPunct="1">
              <a:defRPr/>
            </a:pPr>
            <a:r>
              <a:rPr lang="en-US" sz="3600" b="1" dirty="0">
                <a:solidFill>
                  <a:srgbClr val="0000FF"/>
                </a:solidFill>
              </a:rPr>
              <a:t>More info about the Practice Final:</a:t>
            </a:r>
          </a:p>
          <a:p>
            <a:pPr algn="l" eaLnBrk="1" hangingPunct="1">
              <a:defRPr/>
            </a:pPr>
            <a:endParaRPr lang="en-US" sz="1200" dirty="0">
              <a:solidFill>
                <a:srgbClr val="FF0000"/>
              </a:solidFill>
            </a:endParaRPr>
          </a:p>
          <a:p>
            <a:pPr marL="274320" indent="-274320" algn="l" eaLnBrk="1" hangingPunct="1">
              <a:lnSpc>
                <a:spcPct val="90000"/>
              </a:lnSpc>
              <a:spcBef>
                <a:spcPts val="0"/>
              </a:spcBef>
              <a:spcAft>
                <a:spcPts val="1200"/>
              </a:spcAft>
              <a:buFont typeface="Arial" pitchFamily="34" charset="0"/>
              <a:buChar char="•"/>
              <a:defRPr/>
            </a:pPr>
            <a:r>
              <a:rPr lang="en-US" sz="2200" dirty="0"/>
              <a:t>The practice final has </a:t>
            </a:r>
            <a:r>
              <a:rPr lang="en-US" sz="2200" b="1" dirty="0">
                <a:solidFill>
                  <a:srgbClr val="FF0000"/>
                </a:solidFill>
              </a:rPr>
              <a:t>45 questions</a:t>
            </a:r>
            <a:r>
              <a:rPr lang="en-US" sz="2200" dirty="0"/>
              <a:t>. The questions will NOT be exactly the same as those on the regular final, but they will be similar in content and are distributed across sections the same way as on the regular final. Each time you take the practice final you will get a different set of questions. </a:t>
            </a:r>
          </a:p>
          <a:p>
            <a:pPr marL="274320" indent="-274320" algn="l" eaLnBrk="1" hangingPunct="1">
              <a:lnSpc>
                <a:spcPct val="90000"/>
              </a:lnSpc>
              <a:spcBef>
                <a:spcPts val="0"/>
              </a:spcBef>
              <a:spcAft>
                <a:spcPts val="1200"/>
              </a:spcAft>
              <a:buFont typeface="Arial" pitchFamily="34" charset="0"/>
              <a:buChar char="•"/>
              <a:defRPr/>
            </a:pPr>
            <a:r>
              <a:rPr lang="en-US" sz="2200" dirty="0"/>
              <a:t>You </a:t>
            </a:r>
            <a:r>
              <a:rPr lang="en-US" sz="2200" b="1" u="sng" dirty="0"/>
              <a:t>CAN</a:t>
            </a:r>
            <a:r>
              <a:rPr lang="en-US" sz="2200" dirty="0"/>
              <a:t> stop the time clock on your practice final by closing the window without submitting the test. You can then come back and finish it later, and any answers you’ve already entered will be saved.</a:t>
            </a:r>
          </a:p>
          <a:p>
            <a:pPr marL="274320" indent="-274320" algn="l" eaLnBrk="1" hangingPunct="1">
              <a:lnSpc>
                <a:spcPct val="90000"/>
              </a:lnSpc>
              <a:spcBef>
                <a:spcPts val="0"/>
              </a:spcBef>
              <a:spcAft>
                <a:spcPts val="600"/>
              </a:spcAft>
              <a:buFont typeface="Arial" pitchFamily="34" charset="0"/>
              <a:buChar char="•"/>
              <a:defRPr/>
            </a:pPr>
            <a:r>
              <a:rPr lang="en-US" sz="2200" dirty="0">
                <a:solidFill>
                  <a:srgbClr val="0000FF"/>
                </a:solidFill>
              </a:rPr>
              <a:t>Completing the review HW assignments to </a:t>
            </a:r>
            <a:r>
              <a:rPr lang="en-US" sz="4000" b="1" u="sng" dirty="0">
                <a:solidFill>
                  <a:srgbClr val="FF0000"/>
                </a:solidFill>
              </a:rPr>
              <a:t>100%</a:t>
            </a:r>
            <a:r>
              <a:rPr lang="en-US" sz="2200" dirty="0">
                <a:solidFill>
                  <a:srgbClr val="0000FF"/>
                </a:solidFill>
              </a:rPr>
              <a:t> will prepare you much better for the final, … And it will get you the full 6 HW points for each one (12 total), so you’ll have more of a cushion going into the final exam.</a:t>
            </a:r>
            <a:endParaRPr lang="en-US" sz="2200" dirty="0">
              <a:solidFill>
                <a:srgbClr val="FF0000"/>
              </a:solidFill>
            </a:endParaRPr>
          </a:p>
          <a:p>
            <a:pPr marL="274320" indent="-274320" algn="l" eaLnBrk="1" hangingPunct="1">
              <a:lnSpc>
                <a:spcPct val="90000"/>
              </a:lnSpc>
              <a:spcBef>
                <a:spcPts val="0"/>
              </a:spcBef>
              <a:spcAft>
                <a:spcPts val="600"/>
              </a:spcAft>
              <a:defRPr/>
            </a:pPr>
            <a:endParaRPr lang="en-US" sz="2400" dirty="0"/>
          </a:p>
          <a:p>
            <a:pPr algn="l" eaLnBrk="1" hangingPunct="1">
              <a:defRPr/>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762000" y="1752600"/>
            <a:ext cx="7772400" cy="1470025"/>
          </a:xfrm>
        </p:spPr>
        <p:txBody>
          <a:bodyPr/>
          <a:lstStyle/>
          <a:p>
            <a:pPr eaLnBrk="1" hangingPunct="1"/>
            <a:r>
              <a:rPr lang="en-US" sz="6000" b="1" dirty="0"/>
              <a:t>Final Exam Review, Part 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200"/>
            <a:ext cx="8725466" cy="1077218"/>
          </a:xfrm>
          <a:prstGeom prst="rect">
            <a:avLst/>
          </a:prstGeom>
          <a:noFill/>
        </p:spPr>
        <p:txBody>
          <a:bodyPr wrap="none" rtlCol="0">
            <a:spAutoFit/>
          </a:bodyPr>
          <a:lstStyle/>
          <a:p>
            <a:r>
              <a:rPr lang="en-US" sz="3200" b="1" dirty="0">
                <a:solidFill>
                  <a:srgbClr val="FF0000"/>
                </a:solidFill>
              </a:rPr>
              <a:t>Part 1 of the Final Exam Review HW covers:</a:t>
            </a:r>
            <a:br>
              <a:rPr lang="en-US" sz="3200" b="1" dirty="0">
                <a:solidFill>
                  <a:srgbClr val="0000FF"/>
                </a:solidFill>
              </a:rPr>
            </a:br>
            <a:endParaRPr lang="en-US" sz="3200" b="1" dirty="0"/>
          </a:p>
        </p:txBody>
      </p:sp>
      <p:sp>
        <p:nvSpPr>
          <p:cNvPr id="3" name="TextBox 2"/>
          <p:cNvSpPr txBox="1"/>
          <p:nvPr/>
        </p:nvSpPr>
        <p:spPr>
          <a:xfrm>
            <a:off x="762001" y="1534418"/>
            <a:ext cx="8001000" cy="4662815"/>
          </a:xfrm>
          <a:prstGeom prst="rect">
            <a:avLst/>
          </a:prstGeom>
          <a:noFill/>
        </p:spPr>
        <p:txBody>
          <a:bodyPr wrap="square" rtlCol="0">
            <a:spAutoFit/>
          </a:bodyPr>
          <a:lstStyle/>
          <a:p>
            <a:pPr marL="342900" indent="-342900">
              <a:spcAft>
                <a:spcPts val="600"/>
              </a:spcAft>
              <a:buFontTx/>
              <a:buChar char="-"/>
            </a:pPr>
            <a:r>
              <a:rPr lang="en-US" sz="3600" b="1" dirty="0">
                <a:solidFill>
                  <a:srgbClr val="0000FF"/>
                </a:solidFill>
              </a:rPr>
              <a:t>Chapter 1</a:t>
            </a:r>
            <a:r>
              <a:rPr lang="en-US" sz="2400" b="1" dirty="0">
                <a:solidFill>
                  <a:srgbClr val="0000FF"/>
                </a:solidFill>
              </a:rPr>
              <a:t> </a:t>
            </a:r>
            <a:r>
              <a:rPr lang="en-US" sz="2400" dirty="0">
                <a:solidFill>
                  <a:srgbClr val="0000FF"/>
                </a:solidFill>
              </a:rPr>
              <a:t>(Operations on real numbers)</a:t>
            </a:r>
            <a:br>
              <a:rPr lang="en-US" sz="2400" dirty="0">
                <a:solidFill>
                  <a:srgbClr val="0000FF"/>
                </a:solidFill>
              </a:rPr>
            </a:br>
            <a:endParaRPr lang="en-US" sz="1200" dirty="0">
              <a:solidFill>
                <a:srgbClr val="0000FF"/>
              </a:solidFill>
            </a:endParaRPr>
          </a:p>
          <a:p>
            <a:pPr marL="342900" indent="-342900">
              <a:spcAft>
                <a:spcPts val="600"/>
              </a:spcAft>
              <a:buFontTx/>
              <a:buChar char="-"/>
            </a:pPr>
            <a:r>
              <a:rPr lang="en-US" sz="3600" b="1" dirty="0">
                <a:solidFill>
                  <a:srgbClr val="0000FF"/>
                </a:solidFill>
              </a:rPr>
              <a:t>Chapter 2 </a:t>
            </a:r>
            <a:r>
              <a:rPr lang="en-US" sz="2400" dirty="0">
                <a:solidFill>
                  <a:srgbClr val="0000FF"/>
                </a:solidFill>
              </a:rPr>
              <a:t>(Linear equations &amp; inequalities)</a:t>
            </a:r>
            <a:br>
              <a:rPr lang="en-US" sz="2400" dirty="0">
                <a:solidFill>
                  <a:srgbClr val="0000FF"/>
                </a:solidFill>
              </a:rPr>
            </a:br>
            <a:endParaRPr lang="en-US" sz="1200" dirty="0">
              <a:solidFill>
                <a:srgbClr val="0000FF"/>
              </a:solidFill>
            </a:endParaRPr>
          </a:p>
          <a:p>
            <a:pPr marL="342900" indent="-342900">
              <a:spcAft>
                <a:spcPts val="600"/>
              </a:spcAft>
              <a:buFontTx/>
              <a:buChar char="-"/>
            </a:pPr>
            <a:r>
              <a:rPr lang="en-US" sz="3600" b="1" dirty="0">
                <a:solidFill>
                  <a:srgbClr val="0000FF"/>
                </a:solidFill>
              </a:rPr>
              <a:t>Chapter 3</a:t>
            </a:r>
            <a:r>
              <a:rPr lang="en-US" sz="2400" b="1" dirty="0">
                <a:solidFill>
                  <a:srgbClr val="0000FF"/>
                </a:solidFill>
              </a:rPr>
              <a:t> </a:t>
            </a:r>
            <a:r>
              <a:rPr lang="en-US" sz="2400" dirty="0">
                <a:solidFill>
                  <a:srgbClr val="0000FF"/>
                </a:solidFill>
              </a:rPr>
              <a:t>(Graphs of lines, slopes, intercepts)</a:t>
            </a:r>
          </a:p>
          <a:p>
            <a:pPr>
              <a:spcAft>
                <a:spcPts val="600"/>
              </a:spcAft>
            </a:pPr>
            <a:r>
              <a:rPr lang="en-US" sz="3600" b="1" dirty="0">
                <a:solidFill>
                  <a:srgbClr val="0000FF"/>
                </a:solidFill>
              </a:rPr>
              <a:t>- Chapter 8 </a:t>
            </a:r>
            <a:r>
              <a:rPr lang="en-US" sz="2400" dirty="0">
                <a:solidFill>
                  <a:srgbClr val="0000FF"/>
                </a:solidFill>
              </a:rPr>
              <a:t>(Graphs of nonlinear functions)</a:t>
            </a:r>
          </a:p>
          <a:p>
            <a:pPr>
              <a:spcAft>
                <a:spcPts val="600"/>
              </a:spcAft>
            </a:pPr>
            <a:r>
              <a:rPr lang="en-US" sz="3600" b="1" dirty="0">
                <a:solidFill>
                  <a:srgbClr val="0000FF"/>
                </a:solidFill>
              </a:rPr>
              <a:t>- Chapter 4 </a:t>
            </a:r>
            <a:r>
              <a:rPr lang="en-US" sz="2400" dirty="0">
                <a:solidFill>
                  <a:srgbClr val="0000FF"/>
                </a:solidFill>
              </a:rPr>
              <a:t>(Systems of linear equations)</a:t>
            </a:r>
            <a:br>
              <a:rPr lang="en-US" sz="2400" dirty="0">
                <a:solidFill>
                  <a:srgbClr val="0000FF"/>
                </a:solidFill>
              </a:rPr>
            </a:br>
            <a:endParaRPr lang="en-US" sz="1200" dirty="0">
              <a:solidFill>
                <a:srgbClr val="0000FF"/>
              </a:solidFill>
            </a:endParaRPr>
          </a:p>
          <a:p>
            <a:pPr>
              <a:spcAft>
                <a:spcPts val="600"/>
              </a:spcAft>
            </a:pPr>
            <a:r>
              <a:rPr lang="en-US" sz="2800" dirty="0">
                <a:solidFill>
                  <a:srgbClr val="00B050"/>
                </a:solidFill>
              </a:rPr>
              <a:t>Make sure you look over your </a:t>
            </a:r>
            <a:r>
              <a:rPr lang="en-US" sz="2800" b="1" u="sng" dirty="0">
                <a:solidFill>
                  <a:srgbClr val="00B050"/>
                </a:solidFill>
              </a:rPr>
              <a:t>TEST 1 and Test 2</a:t>
            </a:r>
            <a:r>
              <a:rPr lang="en-US" sz="2800" dirty="0">
                <a:solidFill>
                  <a:srgbClr val="00B050"/>
                </a:solidFill>
              </a:rPr>
              <a:t> as part of your preparation for the final exam.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457200" y="609600"/>
            <a:ext cx="8229600" cy="5562600"/>
          </a:xfrm>
        </p:spPr>
        <p:txBody>
          <a:bodyPr/>
          <a:lstStyle/>
          <a:p>
            <a:pPr eaLnBrk="1" hangingPunct="1">
              <a:lnSpc>
                <a:spcPct val="90000"/>
              </a:lnSpc>
              <a:buClr>
                <a:schemeClr val="tx2"/>
              </a:buClr>
              <a:buSzPct val="125000"/>
              <a:buFontTx/>
              <a:buNone/>
            </a:pPr>
            <a:r>
              <a:rPr lang="en-US">
                <a:latin typeface="Times New Roman" pitchFamily="18" charset="0"/>
              </a:rPr>
              <a:t>Sets of numbers:</a:t>
            </a:r>
          </a:p>
          <a:p>
            <a:pPr eaLnBrk="1" hangingPunct="1">
              <a:lnSpc>
                <a:spcPct val="90000"/>
              </a:lnSpc>
              <a:buClr>
                <a:schemeClr val="tx2"/>
              </a:buClr>
              <a:buSzPct val="125000"/>
              <a:buFontTx/>
              <a:buNone/>
            </a:pPr>
            <a:endParaRPr lang="en-US">
              <a:latin typeface="Times New Roman" pitchFamily="18" charset="0"/>
            </a:endParaRPr>
          </a:p>
          <a:p>
            <a:pPr lvl="1" eaLnBrk="1" hangingPunct="1">
              <a:lnSpc>
                <a:spcPct val="90000"/>
              </a:lnSpc>
              <a:buFontTx/>
              <a:buChar char="•"/>
            </a:pPr>
            <a:r>
              <a:rPr lang="en-US" b="1" i="1">
                <a:solidFill>
                  <a:schemeClr val="accent2"/>
                </a:solidFill>
                <a:latin typeface="Times New Roman" pitchFamily="18" charset="0"/>
              </a:rPr>
              <a:t>Natural (counting) numbers</a:t>
            </a:r>
            <a:r>
              <a:rPr lang="en-US">
                <a:solidFill>
                  <a:schemeClr val="tx2"/>
                </a:solidFill>
                <a:latin typeface="Times New Roman" pitchFamily="18" charset="0"/>
              </a:rPr>
              <a:t> </a:t>
            </a:r>
            <a:r>
              <a:rPr lang="en-US">
                <a:latin typeface="Times New Roman" pitchFamily="18" charset="0"/>
              </a:rPr>
              <a:t>: </a:t>
            </a:r>
          </a:p>
          <a:p>
            <a:pPr lvl="1" eaLnBrk="1" hangingPunct="1">
              <a:lnSpc>
                <a:spcPct val="90000"/>
              </a:lnSpc>
              <a:buFontTx/>
              <a:buNone/>
            </a:pPr>
            <a:r>
              <a:rPr lang="en-US">
                <a:latin typeface="Times New Roman" pitchFamily="18" charset="0"/>
              </a:rPr>
              <a:t>				N = {1, 2, 3, 4, 5, 6 . . .}</a:t>
            </a:r>
          </a:p>
          <a:p>
            <a:pPr lvl="1" eaLnBrk="1" hangingPunct="1">
              <a:lnSpc>
                <a:spcPct val="90000"/>
              </a:lnSpc>
              <a:buFontTx/>
              <a:buChar char="•"/>
            </a:pPr>
            <a:r>
              <a:rPr lang="en-US" b="1" i="1">
                <a:solidFill>
                  <a:schemeClr val="accent2"/>
                </a:solidFill>
                <a:latin typeface="Times New Roman" pitchFamily="18" charset="0"/>
              </a:rPr>
              <a:t>Whole numbers</a:t>
            </a:r>
            <a:r>
              <a:rPr lang="en-US">
                <a:solidFill>
                  <a:schemeClr val="tx2"/>
                </a:solidFill>
                <a:latin typeface="Times New Roman" pitchFamily="18" charset="0"/>
              </a:rPr>
              <a:t> </a:t>
            </a:r>
            <a:r>
              <a:rPr lang="en-US">
                <a:latin typeface="Times New Roman" pitchFamily="18" charset="0"/>
              </a:rPr>
              <a:t>: </a:t>
            </a:r>
          </a:p>
          <a:p>
            <a:pPr lvl="1" eaLnBrk="1" hangingPunct="1">
              <a:lnSpc>
                <a:spcPct val="90000"/>
              </a:lnSpc>
              <a:buFontTx/>
              <a:buNone/>
            </a:pPr>
            <a:r>
              <a:rPr lang="en-US">
                <a:latin typeface="Times New Roman" pitchFamily="18" charset="0"/>
              </a:rPr>
              <a:t>				W = {0, 1, 2, 3, 4 . . .}</a:t>
            </a:r>
          </a:p>
          <a:p>
            <a:pPr lvl="1" eaLnBrk="1" hangingPunct="1">
              <a:lnSpc>
                <a:spcPct val="90000"/>
              </a:lnSpc>
              <a:buFontTx/>
              <a:buChar char="•"/>
            </a:pPr>
            <a:r>
              <a:rPr lang="en-US" b="1" i="1">
                <a:solidFill>
                  <a:schemeClr val="accent2"/>
                </a:solidFill>
                <a:latin typeface="Times New Roman" pitchFamily="18" charset="0"/>
              </a:rPr>
              <a:t>Integers</a:t>
            </a:r>
            <a:r>
              <a:rPr lang="en-US">
                <a:solidFill>
                  <a:schemeClr val="tx2"/>
                </a:solidFill>
                <a:latin typeface="Times New Roman" pitchFamily="18" charset="0"/>
              </a:rPr>
              <a:t> </a:t>
            </a:r>
            <a:r>
              <a:rPr lang="en-US">
                <a:latin typeface="Times New Roman" pitchFamily="18" charset="0"/>
              </a:rPr>
              <a:t>: </a:t>
            </a:r>
          </a:p>
          <a:p>
            <a:pPr lvl="1" eaLnBrk="1" hangingPunct="1">
              <a:lnSpc>
                <a:spcPct val="90000"/>
              </a:lnSpc>
              <a:buFontTx/>
              <a:buNone/>
            </a:pPr>
            <a:r>
              <a:rPr lang="en-US">
                <a:latin typeface="Times New Roman" pitchFamily="18" charset="0"/>
              </a:rPr>
              <a:t>				Z = {. . . -3, -2, -1, 0, 1, 2, 3 . . .}</a:t>
            </a:r>
          </a:p>
          <a:p>
            <a:pPr lvl="1" eaLnBrk="1" hangingPunct="1">
              <a:lnSpc>
                <a:spcPct val="90000"/>
              </a:lnSpc>
              <a:buFontTx/>
              <a:buNone/>
            </a:pPr>
            <a:endParaRPr lang="en-US">
              <a:latin typeface="Times New Roman" pitchFamily="18" charset="0"/>
            </a:endParaRPr>
          </a:p>
          <a:p>
            <a:pPr lvl="1" eaLnBrk="1" hangingPunct="1">
              <a:lnSpc>
                <a:spcPct val="90000"/>
              </a:lnSpc>
              <a:buFontTx/>
              <a:buNone/>
            </a:pPr>
            <a:r>
              <a:rPr lang="en-US">
                <a:latin typeface="Times New Roman"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41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457200" y="609600"/>
            <a:ext cx="8229600" cy="5562600"/>
          </a:xfrm>
        </p:spPr>
        <p:txBody>
          <a:bodyPr/>
          <a:lstStyle/>
          <a:p>
            <a:pPr eaLnBrk="1" hangingPunct="1">
              <a:buClr>
                <a:schemeClr val="tx2"/>
              </a:buClr>
              <a:buSzPct val="125000"/>
              <a:buFontTx/>
              <a:buNone/>
            </a:pPr>
            <a:r>
              <a:rPr lang="en-US" dirty="0">
                <a:latin typeface="Times New Roman" pitchFamily="18" charset="0"/>
              </a:rPr>
              <a:t>More Sets of numbers:</a:t>
            </a:r>
          </a:p>
          <a:p>
            <a:pPr lvl="1" eaLnBrk="1" hangingPunct="1">
              <a:buFontTx/>
              <a:buChar char="•"/>
            </a:pPr>
            <a:r>
              <a:rPr lang="en-US" b="1" i="1" dirty="0">
                <a:solidFill>
                  <a:schemeClr val="accent2"/>
                </a:solidFill>
                <a:latin typeface="Times New Roman" pitchFamily="18" charset="0"/>
              </a:rPr>
              <a:t>Rational numbers</a:t>
            </a:r>
            <a:r>
              <a:rPr lang="en-US" dirty="0">
                <a:solidFill>
                  <a:schemeClr val="tx2"/>
                </a:solidFill>
                <a:latin typeface="Times New Roman" pitchFamily="18" charset="0"/>
              </a:rPr>
              <a:t> </a:t>
            </a:r>
            <a:r>
              <a:rPr lang="en-US" dirty="0">
                <a:latin typeface="Times New Roman" pitchFamily="18" charset="0"/>
              </a:rPr>
              <a:t>: the set (Q) of all numbers that can be expressed as a quotient of integers, with denominator </a:t>
            </a:r>
            <a:r>
              <a:rPr lang="en-US" dirty="0">
                <a:latin typeface="Times New Roman" pitchFamily="18" charset="0"/>
                <a:sym typeface="Symbol" pitchFamily="18" charset="2"/>
              </a:rPr>
              <a:t> 0</a:t>
            </a:r>
            <a:endParaRPr lang="en-US" dirty="0">
              <a:latin typeface="Times New Roman" pitchFamily="18" charset="0"/>
            </a:endParaRPr>
          </a:p>
          <a:p>
            <a:pPr lvl="1" eaLnBrk="1" hangingPunct="1">
              <a:buFontTx/>
              <a:buChar char="•"/>
            </a:pPr>
            <a:r>
              <a:rPr lang="en-US" b="1" i="1" dirty="0">
                <a:solidFill>
                  <a:schemeClr val="accent2"/>
                </a:solidFill>
                <a:latin typeface="Times New Roman" pitchFamily="18" charset="0"/>
              </a:rPr>
              <a:t>Irrational numbers</a:t>
            </a:r>
            <a:r>
              <a:rPr lang="en-US" dirty="0">
                <a:solidFill>
                  <a:schemeClr val="tx2"/>
                </a:solidFill>
                <a:latin typeface="Times New Roman" pitchFamily="18" charset="0"/>
              </a:rPr>
              <a:t> </a:t>
            </a:r>
            <a:r>
              <a:rPr lang="en-US" dirty="0">
                <a:latin typeface="Times New Roman" pitchFamily="18" charset="0"/>
              </a:rPr>
              <a:t>: the set (I) of all numbers that can NOT be expressed as a quotient of integers</a:t>
            </a:r>
          </a:p>
          <a:p>
            <a:pPr lvl="1" eaLnBrk="1" hangingPunct="1">
              <a:buFontTx/>
              <a:buChar char="•"/>
            </a:pPr>
            <a:r>
              <a:rPr lang="en-US" b="1" i="1" dirty="0">
                <a:solidFill>
                  <a:schemeClr val="accent2"/>
                </a:solidFill>
                <a:latin typeface="Times New Roman" pitchFamily="18" charset="0"/>
              </a:rPr>
              <a:t>Real numbers</a:t>
            </a:r>
            <a:r>
              <a:rPr lang="en-US" dirty="0">
                <a:solidFill>
                  <a:schemeClr val="tx2"/>
                </a:solidFill>
                <a:latin typeface="Times New Roman" pitchFamily="18" charset="0"/>
              </a:rPr>
              <a:t> </a:t>
            </a:r>
            <a:r>
              <a:rPr lang="en-US" dirty="0">
                <a:latin typeface="Times New Roman" pitchFamily="18" charset="0"/>
              </a:rPr>
              <a:t>: the set (R) of all rational and irrational numbers combined</a:t>
            </a:r>
          </a:p>
          <a:p>
            <a:pPr lvl="1" eaLnBrk="1" hangingPunct="1">
              <a:buFontTx/>
              <a:buNone/>
            </a:pPr>
            <a:r>
              <a:rPr lang="en-US" dirty="0">
                <a:latin typeface="Times New Roman" pitchFamily="18" charset="0"/>
              </a:rPr>
              <a:t>NOTE: 	Q is a</a:t>
            </a:r>
            <a:r>
              <a:rPr lang="en-US" dirty="0">
                <a:solidFill>
                  <a:srgbClr val="FF0000"/>
                </a:solidFill>
                <a:latin typeface="Times New Roman" pitchFamily="18" charset="0"/>
              </a:rPr>
              <a:t> </a:t>
            </a:r>
            <a:r>
              <a:rPr lang="en-US" i="1" dirty="0">
                <a:solidFill>
                  <a:srgbClr val="FF0000"/>
                </a:solidFill>
                <a:latin typeface="Times New Roman" pitchFamily="18" charset="0"/>
              </a:rPr>
              <a:t>subset</a:t>
            </a:r>
            <a:r>
              <a:rPr lang="en-US" dirty="0">
                <a:solidFill>
                  <a:srgbClr val="FF0000"/>
                </a:solidFill>
                <a:latin typeface="Times New Roman" pitchFamily="18" charset="0"/>
              </a:rPr>
              <a:t> </a:t>
            </a:r>
            <a:r>
              <a:rPr lang="en-US" dirty="0">
                <a:latin typeface="Times New Roman" pitchFamily="18" charset="0"/>
              </a:rPr>
              <a:t>of R</a:t>
            </a:r>
          </a:p>
          <a:p>
            <a:pPr lvl="1" eaLnBrk="1" hangingPunct="1">
              <a:buFontTx/>
              <a:buNone/>
            </a:pPr>
            <a:r>
              <a:rPr lang="en-US" dirty="0">
                <a:latin typeface="Times New Roman" pitchFamily="18" charset="0"/>
              </a:rPr>
              <a:t>			I is a</a:t>
            </a:r>
            <a:r>
              <a:rPr lang="en-US" dirty="0">
                <a:solidFill>
                  <a:srgbClr val="FF0000"/>
                </a:solidFill>
                <a:latin typeface="Times New Roman" pitchFamily="18" charset="0"/>
              </a:rPr>
              <a:t> </a:t>
            </a:r>
            <a:r>
              <a:rPr lang="en-US" i="1" dirty="0">
                <a:solidFill>
                  <a:srgbClr val="FF0000"/>
                </a:solidFill>
                <a:latin typeface="Times New Roman" pitchFamily="18" charset="0"/>
              </a:rPr>
              <a:t>subset</a:t>
            </a:r>
            <a:r>
              <a:rPr lang="en-US" dirty="0">
                <a:solidFill>
                  <a:srgbClr val="FF0000"/>
                </a:solidFill>
                <a:latin typeface="Times New Roman" pitchFamily="18" charset="0"/>
              </a:rPr>
              <a:t> </a:t>
            </a:r>
            <a:r>
              <a:rPr lang="en-US" dirty="0">
                <a:latin typeface="Times New Roman" pitchFamily="18" charset="0"/>
              </a:rPr>
              <a:t>of R</a:t>
            </a:r>
          </a:p>
          <a:p>
            <a:pPr lvl="1" eaLnBrk="1" hangingPunct="1">
              <a:buFontTx/>
              <a:buNone/>
            </a:pPr>
            <a:r>
              <a:rPr lang="en-US" dirty="0">
                <a:latin typeface="Times New Roman" pitchFamily="18" charset="0"/>
              </a:rPr>
              <a:t>but Q and I have NO members in common</a:t>
            </a:r>
          </a:p>
          <a:p>
            <a:pPr lvl="1" eaLnBrk="1" hangingPunct="1">
              <a:buFontTx/>
              <a:buNone/>
            </a:pPr>
            <a:endParaRPr lang="en-US" dirty="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912</TotalTime>
  <Words>370</Words>
  <Application>Microsoft Office PowerPoint</Application>
  <PresentationFormat>On-screen Show (4:3)</PresentationFormat>
  <Paragraphs>47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Symbol</vt:lpstr>
      <vt:lpstr>Times New Roman</vt:lpstr>
      <vt:lpstr>Default Design</vt:lpstr>
      <vt:lpstr>Math 90 Final Exam:</vt:lpstr>
      <vt:lpstr>Final Exam Review Materials: </vt:lpstr>
      <vt:lpstr>PowerPoint Presentation</vt:lpstr>
      <vt:lpstr>Final Exam Review, Part 1</vt:lpstr>
      <vt:lpstr>PowerPoint Presentation</vt:lpstr>
      <vt:lpstr>PowerPoint Presentation</vt:lpstr>
      <vt:lpstr>PowerPoint Presentation</vt:lpstr>
    </vt:vector>
  </TitlesOfParts>
  <Company>UW-Stout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Exam Review, Unit 1</dc:title>
  <dc:creator>Jeanne Foley</dc:creator>
  <cp:lastModifiedBy>Skorczewski, Tyler</cp:lastModifiedBy>
  <cp:revision>110</cp:revision>
  <dcterms:created xsi:type="dcterms:W3CDTF">2006-01-17T01:23:52Z</dcterms:created>
  <dcterms:modified xsi:type="dcterms:W3CDTF">2018-06-07T23:09:14Z</dcterms:modified>
</cp:coreProperties>
</file>