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1" r:id="rId2"/>
  </p:sldMasterIdLst>
  <p:notesMasterIdLst>
    <p:notesMasterId r:id="rId6"/>
  </p:notesMasterIdLst>
  <p:sldIdLst>
    <p:sldId id="351" r:id="rId3"/>
    <p:sldId id="256" r:id="rId4"/>
    <p:sldId id="258"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E7E4F242-7A75-4293-88F0-E68339CF8FCE}"/>
    <pc:docChg chg="delSld modSld delMainMaster">
      <pc:chgData name="Skorczewski, Tyler" userId="51e037cb-caff-4c31-880d-f686087de38b" providerId="ADAL" clId="{E7E4F242-7A75-4293-88F0-E68339CF8FCE}" dt="2018-06-07T23:09:24.495" v="48" actId="20577"/>
      <pc:docMkLst>
        <pc:docMk/>
      </pc:docMkLst>
      <pc:sldChg chg="modSp">
        <pc:chgData name="Skorczewski, Tyler" userId="51e037cb-caff-4c31-880d-f686087de38b" providerId="ADAL" clId="{E7E4F242-7A75-4293-88F0-E68339CF8FCE}" dt="2018-06-07T23:03:40.141" v="20" actId="20577"/>
        <pc:sldMkLst>
          <pc:docMk/>
          <pc:sldMk cId="0" sldId="258"/>
        </pc:sldMkLst>
        <pc:spChg chg="mod">
          <ac:chgData name="Skorczewski, Tyler" userId="51e037cb-caff-4c31-880d-f686087de38b" providerId="ADAL" clId="{E7E4F242-7A75-4293-88F0-E68339CF8FCE}" dt="2018-06-07T23:03:40.141" v="20" actId="20577"/>
          <ac:spMkLst>
            <pc:docMk/>
            <pc:sldMk cId="0" sldId="258"/>
            <ac:spMk id="3" creationId="{00000000-0000-0000-0000-000000000000}"/>
          </ac:spMkLst>
        </pc:spChg>
      </pc:sldChg>
      <pc:sldChg chg="del">
        <pc:chgData name="Skorczewski, Tyler" userId="51e037cb-caff-4c31-880d-f686087de38b" providerId="ADAL" clId="{E7E4F242-7A75-4293-88F0-E68339CF8FCE}" dt="2018-06-07T23:03:46.402" v="21" actId="2696"/>
        <pc:sldMkLst>
          <pc:docMk/>
          <pc:sldMk cId="2540582794" sldId="337"/>
        </pc:sldMkLst>
      </pc:sldChg>
      <pc:sldChg chg="del">
        <pc:chgData name="Skorczewski, Tyler" userId="51e037cb-caff-4c31-880d-f686087de38b" providerId="ADAL" clId="{E7E4F242-7A75-4293-88F0-E68339CF8FCE}" dt="2018-06-07T22:59:52.511" v="0" actId="2696"/>
        <pc:sldMkLst>
          <pc:docMk/>
          <pc:sldMk cId="568247968" sldId="338"/>
        </pc:sldMkLst>
      </pc:sldChg>
      <pc:sldChg chg="del">
        <pc:chgData name="Skorczewski, Tyler" userId="51e037cb-caff-4c31-880d-f686087de38b" providerId="ADAL" clId="{E7E4F242-7A75-4293-88F0-E68339CF8FCE}" dt="2018-06-07T22:59:59.836" v="14" actId="2696"/>
        <pc:sldMkLst>
          <pc:docMk/>
          <pc:sldMk cId="3676931040" sldId="342"/>
        </pc:sldMkLst>
      </pc:sldChg>
      <pc:sldChg chg="del">
        <pc:chgData name="Skorczewski, Tyler" userId="51e037cb-caff-4c31-880d-f686087de38b" providerId="ADAL" clId="{E7E4F242-7A75-4293-88F0-E68339CF8FCE}" dt="2018-06-07T23:03:51.475" v="22" actId="2696"/>
        <pc:sldMkLst>
          <pc:docMk/>
          <pc:sldMk cId="2192708045" sldId="345"/>
        </pc:sldMkLst>
      </pc:sldChg>
      <pc:sldChg chg="modSp modAnim">
        <pc:chgData name="Skorczewski, Tyler" userId="51e037cb-caff-4c31-880d-f686087de38b" providerId="ADAL" clId="{E7E4F242-7A75-4293-88F0-E68339CF8FCE}" dt="2018-06-07T23:09:24.495" v="48" actId="20577"/>
        <pc:sldMkLst>
          <pc:docMk/>
          <pc:sldMk cId="3213172626" sldId="351"/>
        </pc:sldMkLst>
        <pc:spChg chg="mod">
          <ac:chgData name="Skorczewski, Tyler" userId="51e037cb-caff-4c31-880d-f686087de38b" providerId="ADAL" clId="{E7E4F242-7A75-4293-88F0-E68339CF8FCE}" dt="2018-06-07T23:09:24.495" v="48" actId="20577"/>
          <ac:spMkLst>
            <pc:docMk/>
            <pc:sldMk cId="3213172626" sldId="351"/>
            <ac:spMk id="11267" creationId="{00000000-0000-0000-0000-000000000000}"/>
          </ac:spMkLst>
        </pc:spChg>
      </pc:sldChg>
      <pc:sldChg chg="del">
        <pc:chgData name="Skorczewski, Tyler" userId="51e037cb-caff-4c31-880d-f686087de38b" providerId="ADAL" clId="{E7E4F242-7A75-4293-88F0-E68339CF8FCE}" dt="2018-06-07T23:03:53.671" v="35" actId="2696"/>
        <pc:sldMkLst>
          <pc:docMk/>
          <pc:sldMk cId="909022277" sldId="353"/>
        </pc:sldMkLst>
      </pc:sldChg>
      <pc:sldChg chg="del">
        <pc:chgData name="Skorczewski, Tyler" userId="51e037cb-caff-4c31-880d-f686087de38b" providerId="ADAL" clId="{E7E4F242-7A75-4293-88F0-E68339CF8FCE}" dt="2018-06-07T23:00:02.318" v="15" actId="2696"/>
        <pc:sldMkLst>
          <pc:docMk/>
          <pc:sldMk cId="2279941555" sldId="357"/>
        </pc:sldMkLst>
      </pc:sldChg>
      <pc:sldChg chg="del">
        <pc:chgData name="Skorczewski, Tyler" userId="51e037cb-caff-4c31-880d-f686087de38b" providerId="ADAL" clId="{E7E4F242-7A75-4293-88F0-E68339CF8FCE}" dt="2018-06-07T23:00:19.874" v="17" actId="2696"/>
        <pc:sldMkLst>
          <pc:docMk/>
          <pc:sldMk cId="2178920313" sldId="359"/>
        </pc:sldMkLst>
      </pc:sldChg>
      <pc:sldChg chg="del">
        <pc:chgData name="Skorczewski, Tyler" userId="51e037cb-caff-4c31-880d-f686087de38b" providerId="ADAL" clId="{E7E4F242-7A75-4293-88F0-E68339CF8FCE}" dt="2018-06-07T23:00:04.841" v="16" actId="2696"/>
        <pc:sldMkLst>
          <pc:docMk/>
          <pc:sldMk cId="2293699506" sldId="360"/>
        </pc:sldMkLst>
      </pc:sldChg>
      <pc:sldMasterChg chg="del delSldLayout">
        <pc:chgData name="Skorczewski, Tyler" userId="51e037cb-caff-4c31-880d-f686087de38b" providerId="ADAL" clId="{E7E4F242-7A75-4293-88F0-E68339CF8FCE}" dt="2018-06-07T22:59:52.521" v="13" actId="2696"/>
        <pc:sldMasterMkLst>
          <pc:docMk/>
          <pc:sldMasterMk cId="2543973752" sldId="2147483720"/>
        </pc:sldMasterMkLst>
        <pc:sldLayoutChg chg="del">
          <pc:chgData name="Skorczewski, Tyler" userId="51e037cb-caff-4c31-880d-f686087de38b" providerId="ADAL" clId="{E7E4F242-7A75-4293-88F0-E68339CF8FCE}" dt="2018-06-07T22:59:52.512" v="1" actId="2696"/>
          <pc:sldLayoutMkLst>
            <pc:docMk/>
            <pc:sldMasterMk cId="2543973752" sldId="2147483720"/>
            <pc:sldLayoutMk cId="1042254645" sldId="2147483721"/>
          </pc:sldLayoutMkLst>
        </pc:sldLayoutChg>
        <pc:sldLayoutChg chg="del">
          <pc:chgData name="Skorczewski, Tyler" userId="51e037cb-caff-4c31-880d-f686087de38b" providerId="ADAL" clId="{E7E4F242-7A75-4293-88F0-E68339CF8FCE}" dt="2018-06-07T22:59:52.513" v="2" actId="2696"/>
          <pc:sldLayoutMkLst>
            <pc:docMk/>
            <pc:sldMasterMk cId="2543973752" sldId="2147483720"/>
            <pc:sldLayoutMk cId="3726555647" sldId="2147483722"/>
          </pc:sldLayoutMkLst>
        </pc:sldLayoutChg>
        <pc:sldLayoutChg chg="del">
          <pc:chgData name="Skorczewski, Tyler" userId="51e037cb-caff-4c31-880d-f686087de38b" providerId="ADAL" clId="{E7E4F242-7A75-4293-88F0-E68339CF8FCE}" dt="2018-06-07T22:59:52.513" v="3" actId="2696"/>
          <pc:sldLayoutMkLst>
            <pc:docMk/>
            <pc:sldMasterMk cId="2543973752" sldId="2147483720"/>
            <pc:sldLayoutMk cId="3968887654" sldId="2147483723"/>
          </pc:sldLayoutMkLst>
        </pc:sldLayoutChg>
        <pc:sldLayoutChg chg="del">
          <pc:chgData name="Skorczewski, Tyler" userId="51e037cb-caff-4c31-880d-f686087de38b" providerId="ADAL" clId="{E7E4F242-7A75-4293-88F0-E68339CF8FCE}" dt="2018-06-07T22:59:52.514" v="4" actId="2696"/>
          <pc:sldLayoutMkLst>
            <pc:docMk/>
            <pc:sldMasterMk cId="2543973752" sldId="2147483720"/>
            <pc:sldLayoutMk cId="2410622125" sldId="2147483724"/>
          </pc:sldLayoutMkLst>
        </pc:sldLayoutChg>
        <pc:sldLayoutChg chg="del">
          <pc:chgData name="Skorczewski, Tyler" userId="51e037cb-caff-4c31-880d-f686087de38b" providerId="ADAL" clId="{E7E4F242-7A75-4293-88F0-E68339CF8FCE}" dt="2018-06-07T22:59:52.515" v="5" actId="2696"/>
          <pc:sldLayoutMkLst>
            <pc:docMk/>
            <pc:sldMasterMk cId="2543973752" sldId="2147483720"/>
            <pc:sldLayoutMk cId="3085776386" sldId="2147483725"/>
          </pc:sldLayoutMkLst>
        </pc:sldLayoutChg>
        <pc:sldLayoutChg chg="del">
          <pc:chgData name="Skorczewski, Tyler" userId="51e037cb-caff-4c31-880d-f686087de38b" providerId="ADAL" clId="{E7E4F242-7A75-4293-88F0-E68339CF8FCE}" dt="2018-06-07T22:59:52.516" v="6" actId="2696"/>
          <pc:sldLayoutMkLst>
            <pc:docMk/>
            <pc:sldMasterMk cId="2543973752" sldId="2147483720"/>
            <pc:sldLayoutMk cId="649270100" sldId="2147483726"/>
          </pc:sldLayoutMkLst>
        </pc:sldLayoutChg>
        <pc:sldLayoutChg chg="del">
          <pc:chgData name="Skorczewski, Tyler" userId="51e037cb-caff-4c31-880d-f686087de38b" providerId="ADAL" clId="{E7E4F242-7A75-4293-88F0-E68339CF8FCE}" dt="2018-06-07T22:59:52.517" v="7" actId="2696"/>
          <pc:sldLayoutMkLst>
            <pc:docMk/>
            <pc:sldMasterMk cId="2543973752" sldId="2147483720"/>
            <pc:sldLayoutMk cId="81713047" sldId="2147483727"/>
          </pc:sldLayoutMkLst>
        </pc:sldLayoutChg>
        <pc:sldLayoutChg chg="del">
          <pc:chgData name="Skorczewski, Tyler" userId="51e037cb-caff-4c31-880d-f686087de38b" providerId="ADAL" clId="{E7E4F242-7A75-4293-88F0-E68339CF8FCE}" dt="2018-06-07T22:59:52.518" v="8" actId="2696"/>
          <pc:sldLayoutMkLst>
            <pc:docMk/>
            <pc:sldMasterMk cId="2543973752" sldId="2147483720"/>
            <pc:sldLayoutMk cId="3399577631" sldId="2147483728"/>
          </pc:sldLayoutMkLst>
        </pc:sldLayoutChg>
        <pc:sldLayoutChg chg="del">
          <pc:chgData name="Skorczewski, Tyler" userId="51e037cb-caff-4c31-880d-f686087de38b" providerId="ADAL" clId="{E7E4F242-7A75-4293-88F0-E68339CF8FCE}" dt="2018-06-07T22:59:52.518" v="9" actId="2696"/>
          <pc:sldLayoutMkLst>
            <pc:docMk/>
            <pc:sldMasterMk cId="2543973752" sldId="2147483720"/>
            <pc:sldLayoutMk cId="3329637625" sldId="2147483729"/>
          </pc:sldLayoutMkLst>
        </pc:sldLayoutChg>
        <pc:sldLayoutChg chg="del">
          <pc:chgData name="Skorczewski, Tyler" userId="51e037cb-caff-4c31-880d-f686087de38b" providerId="ADAL" clId="{E7E4F242-7A75-4293-88F0-E68339CF8FCE}" dt="2018-06-07T22:59:52.519" v="10" actId="2696"/>
          <pc:sldLayoutMkLst>
            <pc:docMk/>
            <pc:sldMasterMk cId="2543973752" sldId="2147483720"/>
            <pc:sldLayoutMk cId="3745711582" sldId="2147483730"/>
          </pc:sldLayoutMkLst>
        </pc:sldLayoutChg>
        <pc:sldLayoutChg chg="del">
          <pc:chgData name="Skorczewski, Tyler" userId="51e037cb-caff-4c31-880d-f686087de38b" providerId="ADAL" clId="{E7E4F242-7A75-4293-88F0-E68339CF8FCE}" dt="2018-06-07T22:59:52.519" v="11" actId="2696"/>
          <pc:sldLayoutMkLst>
            <pc:docMk/>
            <pc:sldMasterMk cId="2543973752" sldId="2147483720"/>
            <pc:sldLayoutMk cId="1553204207" sldId="2147483731"/>
          </pc:sldLayoutMkLst>
        </pc:sldLayoutChg>
        <pc:sldLayoutChg chg="del">
          <pc:chgData name="Skorczewski, Tyler" userId="51e037cb-caff-4c31-880d-f686087de38b" providerId="ADAL" clId="{E7E4F242-7A75-4293-88F0-E68339CF8FCE}" dt="2018-06-07T22:59:52.520" v="12" actId="2696"/>
          <pc:sldLayoutMkLst>
            <pc:docMk/>
            <pc:sldMasterMk cId="2543973752" sldId="2147483720"/>
            <pc:sldLayoutMk cId="794314787" sldId="2147483732"/>
          </pc:sldLayoutMkLst>
        </pc:sldLayoutChg>
      </pc:sldMasterChg>
      <pc:sldMasterChg chg="del delSldLayout">
        <pc:chgData name="Skorczewski, Tyler" userId="51e037cb-caff-4c31-880d-f686087de38b" providerId="ADAL" clId="{E7E4F242-7A75-4293-88F0-E68339CF8FCE}" dt="2018-06-07T23:03:51.485" v="34" actId="2696"/>
        <pc:sldMasterMkLst>
          <pc:docMk/>
          <pc:sldMasterMk cId="3657366465" sldId="2147483745"/>
        </pc:sldMasterMkLst>
        <pc:sldLayoutChg chg="del">
          <pc:chgData name="Skorczewski, Tyler" userId="51e037cb-caff-4c31-880d-f686087de38b" providerId="ADAL" clId="{E7E4F242-7A75-4293-88F0-E68339CF8FCE}" dt="2018-06-07T23:03:51.476" v="23" actId="2696"/>
          <pc:sldLayoutMkLst>
            <pc:docMk/>
            <pc:sldMasterMk cId="3657366465" sldId="2147483745"/>
            <pc:sldLayoutMk cId="3541064059" sldId="2147483746"/>
          </pc:sldLayoutMkLst>
        </pc:sldLayoutChg>
        <pc:sldLayoutChg chg="del">
          <pc:chgData name="Skorczewski, Tyler" userId="51e037cb-caff-4c31-880d-f686087de38b" providerId="ADAL" clId="{E7E4F242-7A75-4293-88F0-E68339CF8FCE}" dt="2018-06-07T23:03:51.477" v="24" actId="2696"/>
          <pc:sldLayoutMkLst>
            <pc:docMk/>
            <pc:sldMasterMk cId="3657366465" sldId="2147483745"/>
            <pc:sldLayoutMk cId="3139998546" sldId="2147483747"/>
          </pc:sldLayoutMkLst>
        </pc:sldLayoutChg>
        <pc:sldLayoutChg chg="del">
          <pc:chgData name="Skorczewski, Tyler" userId="51e037cb-caff-4c31-880d-f686087de38b" providerId="ADAL" clId="{E7E4F242-7A75-4293-88F0-E68339CF8FCE}" dt="2018-06-07T23:03:51.477" v="25" actId="2696"/>
          <pc:sldLayoutMkLst>
            <pc:docMk/>
            <pc:sldMasterMk cId="3657366465" sldId="2147483745"/>
            <pc:sldLayoutMk cId="2661745894" sldId="2147483748"/>
          </pc:sldLayoutMkLst>
        </pc:sldLayoutChg>
        <pc:sldLayoutChg chg="del">
          <pc:chgData name="Skorczewski, Tyler" userId="51e037cb-caff-4c31-880d-f686087de38b" providerId="ADAL" clId="{E7E4F242-7A75-4293-88F0-E68339CF8FCE}" dt="2018-06-07T23:03:51.478" v="26" actId="2696"/>
          <pc:sldLayoutMkLst>
            <pc:docMk/>
            <pc:sldMasterMk cId="3657366465" sldId="2147483745"/>
            <pc:sldLayoutMk cId="70273521" sldId="2147483749"/>
          </pc:sldLayoutMkLst>
        </pc:sldLayoutChg>
        <pc:sldLayoutChg chg="del">
          <pc:chgData name="Skorczewski, Tyler" userId="51e037cb-caff-4c31-880d-f686087de38b" providerId="ADAL" clId="{E7E4F242-7A75-4293-88F0-E68339CF8FCE}" dt="2018-06-07T23:03:51.479" v="27" actId="2696"/>
          <pc:sldLayoutMkLst>
            <pc:docMk/>
            <pc:sldMasterMk cId="3657366465" sldId="2147483745"/>
            <pc:sldLayoutMk cId="3227210726" sldId="2147483750"/>
          </pc:sldLayoutMkLst>
        </pc:sldLayoutChg>
        <pc:sldLayoutChg chg="del">
          <pc:chgData name="Skorczewski, Tyler" userId="51e037cb-caff-4c31-880d-f686087de38b" providerId="ADAL" clId="{E7E4F242-7A75-4293-88F0-E68339CF8FCE}" dt="2018-06-07T23:03:51.479" v="28" actId="2696"/>
          <pc:sldLayoutMkLst>
            <pc:docMk/>
            <pc:sldMasterMk cId="3657366465" sldId="2147483745"/>
            <pc:sldLayoutMk cId="4253249332" sldId="2147483751"/>
          </pc:sldLayoutMkLst>
        </pc:sldLayoutChg>
        <pc:sldLayoutChg chg="del">
          <pc:chgData name="Skorczewski, Tyler" userId="51e037cb-caff-4c31-880d-f686087de38b" providerId="ADAL" clId="{E7E4F242-7A75-4293-88F0-E68339CF8FCE}" dt="2018-06-07T23:03:51.480" v="29" actId="2696"/>
          <pc:sldLayoutMkLst>
            <pc:docMk/>
            <pc:sldMasterMk cId="3657366465" sldId="2147483745"/>
            <pc:sldLayoutMk cId="3437163477" sldId="2147483752"/>
          </pc:sldLayoutMkLst>
        </pc:sldLayoutChg>
        <pc:sldLayoutChg chg="del">
          <pc:chgData name="Skorczewski, Tyler" userId="51e037cb-caff-4c31-880d-f686087de38b" providerId="ADAL" clId="{E7E4F242-7A75-4293-88F0-E68339CF8FCE}" dt="2018-06-07T23:03:51.481" v="30" actId="2696"/>
          <pc:sldLayoutMkLst>
            <pc:docMk/>
            <pc:sldMasterMk cId="3657366465" sldId="2147483745"/>
            <pc:sldLayoutMk cId="1184879089" sldId="2147483753"/>
          </pc:sldLayoutMkLst>
        </pc:sldLayoutChg>
        <pc:sldLayoutChg chg="del">
          <pc:chgData name="Skorczewski, Tyler" userId="51e037cb-caff-4c31-880d-f686087de38b" providerId="ADAL" clId="{E7E4F242-7A75-4293-88F0-E68339CF8FCE}" dt="2018-06-07T23:03:51.481" v="31" actId="2696"/>
          <pc:sldLayoutMkLst>
            <pc:docMk/>
            <pc:sldMasterMk cId="3657366465" sldId="2147483745"/>
            <pc:sldLayoutMk cId="899244068" sldId="2147483754"/>
          </pc:sldLayoutMkLst>
        </pc:sldLayoutChg>
        <pc:sldLayoutChg chg="del">
          <pc:chgData name="Skorczewski, Tyler" userId="51e037cb-caff-4c31-880d-f686087de38b" providerId="ADAL" clId="{E7E4F242-7A75-4293-88F0-E68339CF8FCE}" dt="2018-06-07T23:03:51.482" v="32" actId="2696"/>
          <pc:sldLayoutMkLst>
            <pc:docMk/>
            <pc:sldMasterMk cId="3657366465" sldId="2147483745"/>
            <pc:sldLayoutMk cId="1077780543" sldId="2147483755"/>
          </pc:sldLayoutMkLst>
        </pc:sldLayoutChg>
        <pc:sldLayoutChg chg="del">
          <pc:chgData name="Skorczewski, Tyler" userId="51e037cb-caff-4c31-880d-f686087de38b" providerId="ADAL" clId="{E7E4F242-7A75-4293-88F0-E68339CF8FCE}" dt="2018-06-07T23:03:51.482" v="33" actId="2696"/>
          <pc:sldLayoutMkLst>
            <pc:docMk/>
            <pc:sldMasterMk cId="3657366465" sldId="2147483745"/>
            <pc:sldLayoutMk cId="100420400" sldId="2147483756"/>
          </pc:sldLayoutMkLst>
        </pc:sldLayoutChg>
      </pc:sldMasterChg>
      <pc:sldMasterChg chg="del delSldLayout">
        <pc:chgData name="Skorczewski, Tyler" userId="51e037cb-caff-4c31-880d-f686087de38b" providerId="ADAL" clId="{E7E4F242-7A75-4293-88F0-E68339CF8FCE}" dt="2018-06-07T23:03:53.680" v="47" actId="2696"/>
        <pc:sldMasterMkLst>
          <pc:docMk/>
          <pc:sldMasterMk cId="3801486519" sldId="2147483805"/>
        </pc:sldMasterMkLst>
        <pc:sldLayoutChg chg="del">
          <pc:chgData name="Skorczewski, Tyler" userId="51e037cb-caff-4c31-880d-f686087de38b" providerId="ADAL" clId="{E7E4F242-7A75-4293-88F0-E68339CF8FCE}" dt="2018-06-07T23:03:53.671" v="36" actId="2696"/>
          <pc:sldLayoutMkLst>
            <pc:docMk/>
            <pc:sldMasterMk cId="3801486519" sldId="2147483805"/>
            <pc:sldLayoutMk cId="2635432481" sldId="2147483806"/>
          </pc:sldLayoutMkLst>
        </pc:sldLayoutChg>
        <pc:sldLayoutChg chg="del">
          <pc:chgData name="Skorczewski, Tyler" userId="51e037cb-caff-4c31-880d-f686087de38b" providerId="ADAL" clId="{E7E4F242-7A75-4293-88F0-E68339CF8FCE}" dt="2018-06-07T23:03:53.672" v="37" actId="2696"/>
          <pc:sldLayoutMkLst>
            <pc:docMk/>
            <pc:sldMasterMk cId="3801486519" sldId="2147483805"/>
            <pc:sldLayoutMk cId="2922110863" sldId="2147483807"/>
          </pc:sldLayoutMkLst>
        </pc:sldLayoutChg>
        <pc:sldLayoutChg chg="del">
          <pc:chgData name="Skorczewski, Tyler" userId="51e037cb-caff-4c31-880d-f686087de38b" providerId="ADAL" clId="{E7E4F242-7A75-4293-88F0-E68339CF8FCE}" dt="2018-06-07T23:03:53.673" v="38" actId="2696"/>
          <pc:sldLayoutMkLst>
            <pc:docMk/>
            <pc:sldMasterMk cId="3801486519" sldId="2147483805"/>
            <pc:sldLayoutMk cId="3425350753" sldId="2147483808"/>
          </pc:sldLayoutMkLst>
        </pc:sldLayoutChg>
        <pc:sldLayoutChg chg="del">
          <pc:chgData name="Skorczewski, Tyler" userId="51e037cb-caff-4c31-880d-f686087de38b" providerId="ADAL" clId="{E7E4F242-7A75-4293-88F0-E68339CF8FCE}" dt="2018-06-07T23:03:53.674" v="39" actId="2696"/>
          <pc:sldLayoutMkLst>
            <pc:docMk/>
            <pc:sldMasterMk cId="3801486519" sldId="2147483805"/>
            <pc:sldLayoutMk cId="398727441" sldId="2147483809"/>
          </pc:sldLayoutMkLst>
        </pc:sldLayoutChg>
        <pc:sldLayoutChg chg="del">
          <pc:chgData name="Skorczewski, Tyler" userId="51e037cb-caff-4c31-880d-f686087de38b" providerId="ADAL" clId="{E7E4F242-7A75-4293-88F0-E68339CF8FCE}" dt="2018-06-07T23:03:53.674" v="40" actId="2696"/>
          <pc:sldLayoutMkLst>
            <pc:docMk/>
            <pc:sldMasterMk cId="3801486519" sldId="2147483805"/>
            <pc:sldLayoutMk cId="627526339" sldId="2147483810"/>
          </pc:sldLayoutMkLst>
        </pc:sldLayoutChg>
        <pc:sldLayoutChg chg="del">
          <pc:chgData name="Skorczewski, Tyler" userId="51e037cb-caff-4c31-880d-f686087de38b" providerId="ADAL" clId="{E7E4F242-7A75-4293-88F0-E68339CF8FCE}" dt="2018-06-07T23:03:53.675" v="41" actId="2696"/>
          <pc:sldLayoutMkLst>
            <pc:docMk/>
            <pc:sldMasterMk cId="3801486519" sldId="2147483805"/>
            <pc:sldLayoutMk cId="3420390168" sldId="2147483811"/>
          </pc:sldLayoutMkLst>
        </pc:sldLayoutChg>
        <pc:sldLayoutChg chg="del">
          <pc:chgData name="Skorczewski, Tyler" userId="51e037cb-caff-4c31-880d-f686087de38b" providerId="ADAL" clId="{E7E4F242-7A75-4293-88F0-E68339CF8FCE}" dt="2018-06-07T23:03:53.675" v="42" actId="2696"/>
          <pc:sldLayoutMkLst>
            <pc:docMk/>
            <pc:sldMasterMk cId="3801486519" sldId="2147483805"/>
            <pc:sldLayoutMk cId="2802895577" sldId="2147483812"/>
          </pc:sldLayoutMkLst>
        </pc:sldLayoutChg>
        <pc:sldLayoutChg chg="del">
          <pc:chgData name="Skorczewski, Tyler" userId="51e037cb-caff-4c31-880d-f686087de38b" providerId="ADAL" clId="{E7E4F242-7A75-4293-88F0-E68339CF8FCE}" dt="2018-06-07T23:03:53.676" v="43" actId="2696"/>
          <pc:sldLayoutMkLst>
            <pc:docMk/>
            <pc:sldMasterMk cId="3801486519" sldId="2147483805"/>
            <pc:sldLayoutMk cId="3877035644" sldId="2147483813"/>
          </pc:sldLayoutMkLst>
        </pc:sldLayoutChg>
        <pc:sldLayoutChg chg="del">
          <pc:chgData name="Skorczewski, Tyler" userId="51e037cb-caff-4c31-880d-f686087de38b" providerId="ADAL" clId="{E7E4F242-7A75-4293-88F0-E68339CF8FCE}" dt="2018-06-07T23:03:53.677" v="44" actId="2696"/>
          <pc:sldLayoutMkLst>
            <pc:docMk/>
            <pc:sldMasterMk cId="3801486519" sldId="2147483805"/>
            <pc:sldLayoutMk cId="48108285" sldId="2147483814"/>
          </pc:sldLayoutMkLst>
        </pc:sldLayoutChg>
        <pc:sldLayoutChg chg="del">
          <pc:chgData name="Skorczewski, Tyler" userId="51e037cb-caff-4c31-880d-f686087de38b" providerId="ADAL" clId="{E7E4F242-7A75-4293-88F0-E68339CF8FCE}" dt="2018-06-07T23:03:53.677" v="45" actId="2696"/>
          <pc:sldLayoutMkLst>
            <pc:docMk/>
            <pc:sldMasterMk cId="3801486519" sldId="2147483805"/>
            <pc:sldLayoutMk cId="2983503874" sldId="2147483815"/>
          </pc:sldLayoutMkLst>
        </pc:sldLayoutChg>
        <pc:sldLayoutChg chg="del">
          <pc:chgData name="Skorczewski, Tyler" userId="51e037cb-caff-4c31-880d-f686087de38b" providerId="ADAL" clId="{E7E4F242-7A75-4293-88F0-E68339CF8FCE}" dt="2018-06-07T23:03:53.678" v="46" actId="2696"/>
          <pc:sldLayoutMkLst>
            <pc:docMk/>
            <pc:sldMasterMk cId="3801486519" sldId="2147483805"/>
            <pc:sldLayoutMk cId="2227958776" sldId="214748381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13-12-11T00:27:20.325"/>
    </inkml:context>
    <inkml:brush xml:id="br0">
      <inkml:brushProperty name="width" value="0.08333" units="cm"/>
      <inkml:brushProperty name="height" value="0.08333" units="cm"/>
      <inkml:brushProperty name="fitToCurve" value="1"/>
    </inkml:brush>
  </inkml:definitions>
  <inkml:trace contextRef="#ctx0" brushRef="#br0">-430 547</inkml:trace>
  <inkml:trace contextRef="#ctx0" brushRef="#br0" timeOffset="-1392.139">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A4E15E-66ED-4BD6-904A-E795490E02C9}" type="datetimeFigureOut">
              <a:rPr lang="en-US"/>
              <a:pPr>
                <a:defRPr/>
              </a:pPr>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BA2C741-9D03-4369-8B6D-B87638317848}" type="slidenum">
              <a:rPr lang="en-US"/>
              <a:pPr>
                <a:defRPr/>
              </a:pPr>
              <a:t>‹#›</a:t>
            </a:fld>
            <a:endParaRPr lang="en-US"/>
          </a:p>
        </p:txBody>
      </p:sp>
    </p:spTree>
    <p:extLst>
      <p:ext uri="{BB962C8B-B14F-4D97-AF65-F5344CB8AC3E}">
        <p14:creationId xmlns:p14="http://schemas.microsoft.com/office/powerpoint/2010/main" val="3841934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pPr>
                <a:defRPr/>
              </a:pPr>
              <a:t>‹#›</a:t>
            </a:fld>
            <a:endParaRPr lang="en-US"/>
          </a:p>
        </p:txBody>
      </p:sp>
    </p:spTree>
    <p:extLst>
      <p:ext uri="{BB962C8B-B14F-4D97-AF65-F5344CB8AC3E}">
        <p14:creationId xmlns:p14="http://schemas.microsoft.com/office/powerpoint/2010/main" val="415599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pPr>
                <a:defRPr/>
              </a:pPr>
              <a:t>‹#›</a:t>
            </a:fld>
            <a:endParaRPr lang="en-US"/>
          </a:p>
        </p:txBody>
      </p:sp>
    </p:spTree>
    <p:extLst>
      <p:ext uri="{BB962C8B-B14F-4D97-AF65-F5344CB8AC3E}">
        <p14:creationId xmlns:p14="http://schemas.microsoft.com/office/powerpoint/2010/main" val="103136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pPr>
                <a:defRPr/>
              </a:pPr>
              <a:t>‹#›</a:t>
            </a:fld>
            <a:endParaRPr lang="en-US"/>
          </a:p>
        </p:txBody>
      </p:sp>
    </p:spTree>
    <p:extLst>
      <p:ext uri="{BB962C8B-B14F-4D97-AF65-F5344CB8AC3E}">
        <p14:creationId xmlns:p14="http://schemas.microsoft.com/office/powerpoint/2010/main" val="322588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1776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750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4713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9073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6008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901012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35968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304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pPr>
                <a:defRPr/>
              </a:pPr>
              <a:t>‹#›</a:t>
            </a:fld>
            <a:endParaRPr lang="en-US"/>
          </a:p>
        </p:txBody>
      </p:sp>
    </p:spTree>
    <p:extLst>
      <p:ext uri="{BB962C8B-B14F-4D97-AF65-F5344CB8AC3E}">
        <p14:creationId xmlns:p14="http://schemas.microsoft.com/office/powerpoint/2010/main" val="1497594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43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2179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54323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pPr>
                <a:defRPr/>
              </a:pPr>
              <a:t>‹#›</a:t>
            </a:fld>
            <a:endParaRPr lang="en-US"/>
          </a:p>
        </p:txBody>
      </p:sp>
    </p:spTree>
    <p:extLst>
      <p:ext uri="{BB962C8B-B14F-4D97-AF65-F5344CB8AC3E}">
        <p14:creationId xmlns:p14="http://schemas.microsoft.com/office/powerpoint/2010/main" val="81022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pPr>
                <a:defRPr/>
              </a:pPr>
              <a:t>‹#›</a:t>
            </a:fld>
            <a:endParaRPr lang="en-US"/>
          </a:p>
        </p:txBody>
      </p:sp>
    </p:spTree>
    <p:extLst>
      <p:ext uri="{BB962C8B-B14F-4D97-AF65-F5344CB8AC3E}">
        <p14:creationId xmlns:p14="http://schemas.microsoft.com/office/powerpoint/2010/main" val="171987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pPr>
                <a:defRPr/>
              </a:pPr>
              <a:t>‹#›</a:t>
            </a:fld>
            <a:endParaRPr lang="en-US"/>
          </a:p>
        </p:txBody>
      </p:sp>
    </p:spTree>
    <p:extLst>
      <p:ext uri="{BB962C8B-B14F-4D97-AF65-F5344CB8AC3E}">
        <p14:creationId xmlns:p14="http://schemas.microsoft.com/office/powerpoint/2010/main" val="20200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pPr>
                <a:defRPr/>
              </a:pPr>
              <a:t>‹#›</a:t>
            </a:fld>
            <a:endParaRPr lang="en-US"/>
          </a:p>
        </p:txBody>
      </p:sp>
    </p:spTree>
    <p:extLst>
      <p:ext uri="{BB962C8B-B14F-4D97-AF65-F5344CB8AC3E}">
        <p14:creationId xmlns:p14="http://schemas.microsoft.com/office/powerpoint/2010/main" val="400652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pPr>
                <a:defRPr/>
              </a:pPr>
              <a:t>‹#›</a:t>
            </a:fld>
            <a:endParaRPr lang="en-US"/>
          </a:p>
        </p:txBody>
      </p:sp>
    </p:spTree>
    <p:extLst>
      <p:ext uri="{BB962C8B-B14F-4D97-AF65-F5344CB8AC3E}">
        <p14:creationId xmlns:p14="http://schemas.microsoft.com/office/powerpoint/2010/main" val="25820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pPr>
                <a:defRPr/>
              </a:pPr>
              <a:t>‹#›</a:t>
            </a:fld>
            <a:endParaRPr lang="en-US"/>
          </a:p>
        </p:txBody>
      </p:sp>
    </p:spTree>
    <p:extLst>
      <p:ext uri="{BB962C8B-B14F-4D97-AF65-F5344CB8AC3E}">
        <p14:creationId xmlns:p14="http://schemas.microsoft.com/office/powerpoint/2010/main" val="20474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pPr>
                <a:defRPr/>
              </a:pPr>
              <a:t>‹#›</a:t>
            </a:fld>
            <a:endParaRPr lang="en-US"/>
          </a:p>
        </p:txBody>
      </p:sp>
    </p:spTree>
    <p:extLst>
      <p:ext uri="{BB962C8B-B14F-4D97-AF65-F5344CB8AC3E}">
        <p14:creationId xmlns:p14="http://schemas.microsoft.com/office/powerpoint/2010/main" val="310590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65929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6200" y="17834"/>
            <a:ext cx="8991600" cy="1887166"/>
          </a:xfrm>
        </p:spPr>
        <p:txBody>
          <a:bodyPr/>
          <a:lstStyle/>
          <a:p>
            <a:pPr algn="l" eaLnBrk="1" hangingPunct="1">
              <a:defRPr/>
            </a:pPr>
            <a:r>
              <a:rPr lang="en-US" sz="3600" b="1" dirty="0">
                <a:solidFill>
                  <a:srgbClr val="0000FF"/>
                </a:solidFill>
              </a:rPr>
              <a:t>More info about the Practice Final:</a:t>
            </a:r>
          </a:p>
          <a:p>
            <a:pPr algn="l" eaLnBrk="1" hangingPunct="1">
              <a:defRPr/>
            </a:pPr>
            <a:endParaRPr lang="en-US" sz="1200" dirty="0">
              <a:solidFill>
                <a:srgbClr val="FF0000"/>
              </a:solidFill>
            </a:endParaRPr>
          </a:p>
          <a:p>
            <a:pPr marL="274320" indent="-274320" algn="l" eaLnBrk="1" hangingPunct="1">
              <a:lnSpc>
                <a:spcPct val="90000"/>
              </a:lnSpc>
              <a:spcBef>
                <a:spcPts val="0"/>
              </a:spcBef>
              <a:spcAft>
                <a:spcPts val="1200"/>
              </a:spcAft>
              <a:buFont typeface="Arial" pitchFamily="34" charset="0"/>
              <a:buChar char="•"/>
              <a:defRPr/>
            </a:pPr>
            <a:r>
              <a:rPr lang="en-US" sz="2200" dirty="0"/>
              <a:t>The practice final has </a:t>
            </a:r>
            <a:r>
              <a:rPr lang="en-US" sz="2200" b="1" dirty="0">
                <a:solidFill>
                  <a:srgbClr val="FF0000"/>
                </a:solidFill>
              </a:rPr>
              <a:t>45 questions</a:t>
            </a:r>
            <a:r>
              <a:rPr lang="en-US" sz="2200" dirty="0"/>
              <a:t>. The questions will NOT be exactly the same as those on the regular final, but they will be similar in content and are distributed across sections the same way as on the regular final. Each time you take the practice final you will get a different set of questions. </a:t>
            </a:r>
          </a:p>
          <a:p>
            <a:pPr marL="274320" indent="-274320" algn="l" eaLnBrk="1" hangingPunct="1">
              <a:lnSpc>
                <a:spcPct val="90000"/>
              </a:lnSpc>
              <a:spcBef>
                <a:spcPts val="0"/>
              </a:spcBef>
              <a:spcAft>
                <a:spcPts val="1200"/>
              </a:spcAft>
              <a:buFont typeface="Arial" pitchFamily="34" charset="0"/>
              <a:buChar char="•"/>
              <a:defRPr/>
            </a:pPr>
            <a:r>
              <a:rPr lang="en-US" sz="2200" dirty="0"/>
              <a:t>You </a:t>
            </a:r>
            <a:r>
              <a:rPr lang="en-US" sz="2200" b="1" u="sng" dirty="0"/>
              <a:t>CAN</a:t>
            </a:r>
            <a:r>
              <a:rPr lang="en-US" sz="2200" dirty="0"/>
              <a:t> stop the time clock on your practice final by closing the window without submitting the test. You can then come back and finish it later, and any answers you’ve already entered will be saved.</a:t>
            </a:r>
          </a:p>
          <a:p>
            <a:pPr marL="274320" indent="-274320" algn="l" eaLnBrk="1" hangingPunct="1">
              <a:lnSpc>
                <a:spcPct val="90000"/>
              </a:lnSpc>
              <a:spcBef>
                <a:spcPts val="0"/>
              </a:spcBef>
              <a:spcAft>
                <a:spcPts val="600"/>
              </a:spcAft>
              <a:buFont typeface="Arial" pitchFamily="34" charset="0"/>
              <a:buChar char="•"/>
              <a:defRPr/>
            </a:pPr>
            <a:r>
              <a:rPr lang="en-US" sz="2200" dirty="0">
                <a:solidFill>
                  <a:srgbClr val="0000FF"/>
                </a:solidFill>
              </a:rPr>
              <a:t>Completing the review HW assignments to </a:t>
            </a:r>
            <a:r>
              <a:rPr lang="en-US" sz="4000" b="1" u="sng" dirty="0">
                <a:solidFill>
                  <a:srgbClr val="FF0000"/>
                </a:solidFill>
              </a:rPr>
              <a:t>100%</a:t>
            </a:r>
            <a:r>
              <a:rPr lang="en-US" sz="2200" dirty="0">
                <a:solidFill>
                  <a:srgbClr val="0000FF"/>
                </a:solidFill>
              </a:rPr>
              <a:t> will prepare you much better for the final, … And it will get you the full 6 HW points for each one </a:t>
            </a:r>
            <a:r>
              <a:rPr lang="en-US" sz="2200">
                <a:solidFill>
                  <a:srgbClr val="0000FF"/>
                </a:solidFill>
              </a:rPr>
              <a:t>(12 </a:t>
            </a:r>
            <a:r>
              <a:rPr lang="en-US" sz="2200" dirty="0">
                <a:solidFill>
                  <a:srgbClr val="0000FF"/>
                </a:solidFill>
              </a:rPr>
              <a:t>total), so you’ll have more of a cushion going into the final exam.</a:t>
            </a:r>
            <a:endParaRPr lang="en-US" sz="2200" dirty="0">
              <a:solidFill>
                <a:srgbClr val="FF0000"/>
              </a:solidFill>
            </a:endParaRPr>
          </a:p>
          <a:p>
            <a:pPr marL="274320" indent="-274320" algn="l" eaLnBrk="1" hangingPunct="1">
              <a:lnSpc>
                <a:spcPct val="90000"/>
              </a:lnSpc>
              <a:spcBef>
                <a:spcPts val="0"/>
              </a:spcBef>
              <a:spcAft>
                <a:spcPts val="600"/>
              </a:spcAft>
              <a:defRPr/>
            </a:pPr>
            <a:endParaRPr lang="en-US" sz="2400" dirty="0"/>
          </a:p>
          <a:p>
            <a:pPr algn="l" eaLnBrk="1" hangingPunct="1">
              <a:defRPr/>
            </a:pPr>
            <a:endParaRPr lang="en-US" sz="2400" dirty="0"/>
          </a:p>
        </p:txBody>
      </p:sp>
    </p:spTree>
    <p:extLst>
      <p:ext uri="{BB962C8B-B14F-4D97-AF65-F5344CB8AC3E}">
        <p14:creationId xmlns:p14="http://schemas.microsoft.com/office/powerpoint/2010/main" val="321317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1752600"/>
            <a:ext cx="7772400" cy="1470025"/>
          </a:xfrm>
        </p:spPr>
        <p:txBody>
          <a:bodyPr/>
          <a:lstStyle/>
          <a:p>
            <a:pPr eaLnBrk="1" hangingPunct="1"/>
            <a:r>
              <a:rPr lang="en-US" sz="6000" b="1" dirty="0"/>
              <a:t>Final Exam Review, Part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725466" cy="1077218"/>
          </a:xfrm>
          <a:prstGeom prst="rect">
            <a:avLst/>
          </a:prstGeom>
          <a:noFill/>
        </p:spPr>
        <p:txBody>
          <a:bodyPr wrap="none" rtlCol="0">
            <a:spAutoFit/>
          </a:bodyPr>
          <a:lstStyle/>
          <a:p>
            <a:r>
              <a:rPr lang="en-US" sz="3200" b="1" dirty="0">
                <a:solidFill>
                  <a:srgbClr val="FF0000"/>
                </a:solidFill>
              </a:rPr>
              <a:t>Part 2 of the Final Exam Review HW covers:</a:t>
            </a:r>
            <a:br>
              <a:rPr lang="en-US" sz="3200" b="1" dirty="0">
                <a:solidFill>
                  <a:srgbClr val="0000FF"/>
                </a:solidFill>
              </a:rPr>
            </a:br>
            <a:endParaRPr lang="en-US" sz="3200" b="1" dirty="0"/>
          </a:p>
        </p:txBody>
      </p:sp>
      <p:sp>
        <p:nvSpPr>
          <p:cNvPr id="3" name="TextBox 2"/>
          <p:cNvSpPr txBox="1"/>
          <p:nvPr/>
        </p:nvSpPr>
        <p:spPr>
          <a:xfrm>
            <a:off x="762001" y="1534418"/>
            <a:ext cx="8001000" cy="4231928"/>
          </a:xfrm>
          <a:prstGeom prst="rect">
            <a:avLst/>
          </a:prstGeom>
          <a:noFill/>
        </p:spPr>
        <p:txBody>
          <a:bodyPr wrap="square" rtlCol="0">
            <a:spAutoFit/>
          </a:bodyPr>
          <a:lstStyle/>
          <a:p>
            <a:pPr marL="342900" indent="-342900">
              <a:spcAft>
                <a:spcPts val="600"/>
              </a:spcAft>
              <a:buFontTx/>
              <a:buChar char="-"/>
            </a:pPr>
            <a:r>
              <a:rPr lang="en-US" sz="3200" b="1" dirty="0">
                <a:solidFill>
                  <a:srgbClr val="0000FF"/>
                </a:solidFill>
              </a:rPr>
              <a:t>Chapter 5 </a:t>
            </a:r>
            <a:r>
              <a:rPr lang="en-US" sz="2000" dirty="0">
                <a:solidFill>
                  <a:srgbClr val="0000FF"/>
                </a:solidFill>
              </a:rPr>
              <a:t>(Exponents and polynomials)</a:t>
            </a:r>
          </a:p>
          <a:p>
            <a:pPr marL="342900" indent="-342900">
              <a:spcAft>
                <a:spcPts val="600"/>
              </a:spcAft>
              <a:buFontTx/>
              <a:buChar char="-"/>
            </a:pPr>
            <a:r>
              <a:rPr lang="en-US" sz="3200" b="1" dirty="0">
                <a:solidFill>
                  <a:srgbClr val="0000FF"/>
                </a:solidFill>
              </a:rPr>
              <a:t>Chapter 6 </a:t>
            </a:r>
            <a:r>
              <a:rPr lang="en-US" sz="2000" dirty="0">
                <a:solidFill>
                  <a:srgbClr val="0000FF"/>
                </a:solidFill>
              </a:rPr>
              <a:t>(Factoring polynomials)</a:t>
            </a:r>
            <a:br>
              <a:rPr lang="en-US" sz="2000" dirty="0">
                <a:solidFill>
                  <a:srgbClr val="0000FF"/>
                </a:solidFill>
              </a:rPr>
            </a:br>
            <a:endParaRPr lang="en-US" sz="1100" dirty="0">
              <a:solidFill>
                <a:srgbClr val="0000FF"/>
              </a:solidFill>
            </a:endParaRPr>
          </a:p>
          <a:p>
            <a:pPr marL="342900" indent="-342900">
              <a:spcAft>
                <a:spcPts val="600"/>
              </a:spcAft>
              <a:buFontTx/>
              <a:buChar char="-"/>
            </a:pPr>
            <a:r>
              <a:rPr lang="en-US" sz="3200" b="1" dirty="0">
                <a:solidFill>
                  <a:srgbClr val="0000FF"/>
                </a:solidFill>
              </a:rPr>
              <a:t>Section 7.1, 7.2 </a:t>
            </a:r>
            <a:r>
              <a:rPr lang="en-US" sz="2000" dirty="0">
                <a:solidFill>
                  <a:srgbClr val="0000FF"/>
                </a:solidFill>
              </a:rPr>
              <a:t>(Rational expressions)</a:t>
            </a:r>
          </a:p>
          <a:p>
            <a:pPr marL="342900" indent="-342900">
              <a:spcAft>
                <a:spcPts val="600"/>
              </a:spcAft>
              <a:buFontTx/>
              <a:buChar char="-"/>
            </a:pPr>
            <a:r>
              <a:rPr lang="en-US" sz="3200" b="1" dirty="0">
                <a:solidFill>
                  <a:srgbClr val="0000FF"/>
                </a:solidFill>
              </a:rPr>
              <a:t>Chapter 10 </a:t>
            </a:r>
            <a:r>
              <a:rPr lang="en-US" sz="2000" dirty="0">
                <a:solidFill>
                  <a:srgbClr val="0000FF"/>
                </a:solidFill>
              </a:rPr>
              <a:t>(Working with radicals)</a:t>
            </a:r>
          </a:p>
          <a:p>
            <a:pPr marL="342900" indent="-342900">
              <a:spcAft>
                <a:spcPts val="600"/>
              </a:spcAft>
              <a:buFontTx/>
              <a:buChar char="-"/>
            </a:pPr>
            <a:r>
              <a:rPr lang="en-US" sz="3200" b="1" dirty="0">
                <a:solidFill>
                  <a:srgbClr val="0000FF"/>
                </a:solidFill>
              </a:rPr>
              <a:t>Sections 11.2 and 11.5 </a:t>
            </a:r>
            <a:r>
              <a:rPr lang="en-US" sz="2000" dirty="0">
                <a:solidFill>
                  <a:srgbClr val="0000FF"/>
                </a:solidFill>
              </a:rPr>
              <a:t>(Quadratic formula)</a:t>
            </a:r>
          </a:p>
          <a:p>
            <a:pPr>
              <a:spcAft>
                <a:spcPts val="600"/>
              </a:spcAft>
            </a:pPr>
            <a:endParaRPr lang="en-US" sz="2000" dirty="0">
              <a:solidFill>
                <a:srgbClr val="0000FF"/>
              </a:solidFill>
            </a:endParaRPr>
          </a:p>
          <a:p>
            <a:pPr>
              <a:spcAft>
                <a:spcPts val="600"/>
              </a:spcAft>
            </a:pPr>
            <a:r>
              <a:rPr lang="en-US" sz="2400" dirty="0">
                <a:solidFill>
                  <a:srgbClr val="00B050"/>
                </a:solidFill>
              </a:rPr>
              <a:t>Make sure you look over your </a:t>
            </a:r>
            <a:r>
              <a:rPr lang="en-US" sz="2400" b="1" u="sng" dirty="0">
                <a:solidFill>
                  <a:srgbClr val="FF0000"/>
                </a:solidFill>
              </a:rPr>
              <a:t>TEST 3</a:t>
            </a:r>
            <a:r>
              <a:rPr lang="en-US" sz="2400" dirty="0">
                <a:solidFill>
                  <a:srgbClr val="00B050"/>
                </a:solidFill>
              </a:rPr>
              <a:t> and </a:t>
            </a:r>
            <a:r>
              <a:rPr lang="en-US" sz="2400" b="1" u="sng" dirty="0">
                <a:solidFill>
                  <a:srgbClr val="FF0000"/>
                </a:solidFill>
              </a:rPr>
              <a:t>TEST 4</a:t>
            </a:r>
            <a:r>
              <a:rPr lang="en-US" sz="2400" b="1" dirty="0">
                <a:solidFill>
                  <a:srgbClr val="00B050"/>
                </a:solidFill>
              </a:rPr>
              <a:t>  </a:t>
            </a:r>
            <a:r>
              <a:rPr lang="en-US" sz="2400" dirty="0">
                <a:solidFill>
                  <a:srgbClr val="00B050"/>
                </a:solidFill>
              </a:rPr>
              <a:t>as part of your preparation for the final exam.</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1280022" y="647280"/>
              <a:ext cx="155160" cy="197280"/>
            </p14:xfrm>
          </p:contentPart>
        </mc:Choice>
        <mc:Fallback xmlns="">
          <p:pic>
            <p:nvPicPr>
              <p:cNvPr id="6" name="Ink 5"/>
              <p:cNvPicPr/>
              <p:nvPr/>
            </p:nvPicPr>
            <p:blipFill>
              <a:blip r:embed="rId3"/>
              <a:stretch>
                <a:fillRect/>
              </a:stretch>
            </p:blipFill>
            <p:spPr>
              <a:xfrm>
                <a:off x="1264902" y="632160"/>
                <a:ext cx="185400" cy="227520"/>
              </a:xfrm>
              <a:prstGeom prst="rect">
                <a:avLst/>
              </a:prstGeom>
            </p:spPr>
          </p:pic>
        </mc:Fallback>
      </mc:AlternateContent>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182</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Default Design</vt:lpstr>
      <vt:lpstr>3_Default Design</vt:lpstr>
      <vt:lpstr>PowerPoint Presentation</vt:lpstr>
      <vt:lpstr>Final Exam Review, Part 2</vt:lpstr>
      <vt:lpstr>PowerPoint Presentation</vt:lpstr>
    </vt:vector>
  </TitlesOfParts>
  <Company>UW-Stout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Unit 1</dc:title>
  <dc:creator>Jeanne Foley</dc:creator>
  <cp:lastModifiedBy>Skorczewski, Tyler</cp:lastModifiedBy>
  <cp:revision>93</cp:revision>
  <dcterms:created xsi:type="dcterms:W3CDTF">2006-01-17T01:23:52Z</dcterms:created>
  <dcterms:modified xsi:type="dcterms:W3CDTF">2018-06-07T23:09:26Z</dcterms:modified>
</cp:coreProperties>
</file>