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</p:sldMasterIdLst>
  <p:notesMasterIdLst>
    <p:notesMasterId r:id="rId11"/>
  </p:notesMasterIdLst>
  <p:sldIdLst>
    <p:sldId id="310" r:id="rId4"/>
    <p:sldId id="311" r:id="rId5"/>
    <p:sldId id="312" r:id="rId6"/>
    <p:sldId id="313" r:id="rId7"/>
    <p:sldId id="314" r:id="rId8"/>
    <p:sldId id="316" r:id="rId9"/>
    <p:sldId id="31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3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4A182E44-BEE9-4292-B711-46EF95A84E88}"/>
    <pc:docChg chg="custSel delSld modSld delMainMaster">
      <pc:chgData name="Skorczewski, Tyler" userId="51e037cb-caff-4c31-880d-f686087de38b" providerId="ADAL" clId="{4A182E44-BEE9-4292-B711-46EF95A84E88}" dt="2018-06-07T22:56:27.240" v="68" actId="2696"/>
      <pc:docMkLst>
        <pc:docMk/>
      </pc:docMkLst>
      <pc:sldChg chg="del">
        <pc:chgData name="Skorczewski, Tyler" userId="51e037cb-caff-4c31-880d-f686087de38b" providerId="ADAL" clId="{4A182E44-BEE9-4292-B711-46EF95A84E88}" dt="2018-06-07T22:53:22.092" v="0" actId="2696"/>
        <pc:sldMkLst>
          <pc:docMk/>
          <pc:sldMk cId="2649598733" sldId="309"/>
        </pc:sldMkLst>
      </pc:sldChg>
      <pc:sldChg chg="modSp">
        <pc:chgData name="Skorczewski, Tyler" userId="51e037cb-caff-4c31-880d-f686087de38b" providerId="ADAL" clId="{4A182E44-BEE9-4292-B711-46EF95A84E88}" dt="2018-06-07T22:53:34.842" v="20" actId="20577"/>
        <pc:sldMkLst>
          <pc:docMk/>
          <pc:sldMk cId="1141031412" sldId="312"/>
        </pc:sldMkLst>
        <pc:spChg chg="mod">
          <ac:chgData name="Skorczewski, Tyler" userId="51e037cb-caff-4c31-880d-f686087de38b" providerId="ADAL" clId="{4A182E44-BEE9-4292-B711-46EF95A84E88}" dt="2018-06-07T22:53:34.842" v="20" actId="20577"/>
          <ac:spMkLst>
            <pc:docMk/>
            <pc:sldMk cId="1141031412" sldId="312"/>
            <ac:spMk id="3" creationId="{00000000-0000-0000-0000-000000000000}"/>
          </ac:spMkLst>
        </pc:spChg>
      </pc:sldChg>
      <pc:sldChg chg="modSp">
        <pc:chgData name="Skorczewski, Tyler" userId="51e037cb-caff-4c31-880d-f686087de38b" providerId="ADAL" clId="{4A182E44-BEE9-4292-B711-46EF95A84E88}" dt="2018-06-07T22:54:05.666" v="24" actId="20577"/>
        <pc:sldMkLst>
          <pc:docMk/>
          <pc:sldMk cId="2131769805" sldId="313"/>
        </pc:sldMkLst>
        <pc:spChg chg="mod">
          <ac:chgData name="Skorczewski, Tyler" userId="51e037cb-caff-4c31-880d-f686087de38b" providerId="ADAL" clId="{4A182E44-BEE9-4292-B711-46EF95A84E88}" dt="2018-06-07T22:54:05.666" v="24" actId="20577"/>
          <ac:spMkLst>
            <pc:docMk/>
            <pc:sldMk cId="2131769805" sldId="313"/>
            <ac:spMk id="3" creationId="{00000000-0000-0000-0000-000000000000}"/>
          </ac:spMkLst>
        </pc:spChg>
        <pc:spChg chg="mod">
          <ac:chgData name="Skorczewski, Tyler" userId="51e037cb-caff-4c31-880d-f686087de38b" providerId="ADAL" clId="{4A182E44-BEE9-4292-B711-46EF95A84E88}" dt="2018-06-07T22:53:41.749" v="22" actId="20577"/>
          <ac:spMkLst>
            <pc:docMk/>
            <pc:sldMk cId="2131769805" sldId="313"/>
            <ac:spMk id="5" creationId="{00000000-0000-0000-0000-000000000000}"/>
          </ac:spMkLst>
        </pc:spChg>
      </pc:sldChg>
      <pc:sldChg chg="modSp">
        <pc:chgData name="Skorczewski, Tyler" userId="51e037cb-caff-4c31-880d-f686087de38b" providerId="ADAL" clId="{4A182E44-BEE9-4292-B711-46EF95A84E88}" dt="2018-06-07T22:54:52.416" v="51" actId="20577"/>
        <pc:sldMkLst>
          <pc:docMk/>
          <pc:sldMk cId="2443896209" sldId="314"/>
        </pc:sldMkLst>
        <pc:spChg chg="mod">
          <ac:chgData name="Skorczewski, Tyler" userId="51e037cb-caff-4c31-880d-f686087de38b" providerId="ADAL" clId="{4A182E44-BEE9-4292-B711-46EF95A84E88}" dt="2018-06-07T22:54:52.416" v="51" actId="20577"/>
          <ac:spMkLst>
            <pc:docMk/>
            <pc:sldMk cId="2443896209" sldId="314"/>
            <ac:spMk id="3" creationId="{00000000-0000-0000-0000-000000000000}"/>
          </ac:spMkLst>
        </pc:spChg>
      </pc:sldChg>
      <pc:sldChg chg="modSp">
        <pc:chgData name="Skorczewski, Tyler" userId="51e037cb-caff-4c31-880d-f686087de38b" providerId="ADAL" clId="{4A182E44-BEE9-4292-B711-46EF95A84E88}" dt="2018-06-07T22:55:39.336" v="54" actId="20577"/>
        <pc:sldMkLst>
          <pc:docMk/>
          <pc:sldMk cId="1556457398" sldId="316"/>
        </pc:sldMkLst>
        <pc:spChg chg="mod">
          <ac:chgData name="Skorczewski, Tyler" userId="51e037cb-caff-4c31-880d-f686087de38b" providerId="ADAL" clId="{4A182E44-BEE9-4292-B711-46EF95A84E88}" dt="2018-06-07T22:55:39.336" v="54" actId="20577"/>
          <ac:spMkLst>
            <pc:docMk/>
            <pc:sldMk cId="1556457398" sldId="316"/>
            <ac:spMk id="12291" creationId="{00000000-0000-0000-0000-000000000000}"/>
          </ac:spMkLst>
        </pc:spChg>
      </pc:sldChg>
      <pc:sldChg chg="del">
        <pc:chgData name="Skorczewski, Tyler" userId="51e037cb-caff-4c31-880d-f686087de38b" providerId="ADAL" clId="{4A182E44-BEE9-4292-B711-46EF95A84E88}" dt="2018-06-07T22:56:21.166" v="55" actId="2696"/>
        <pc:sldMkLst>
          <pc:docMk/>
          <pc:sldMk cId="2699185992" sldId="318"/>
        </pc:sldMkLst>
      </pc:sldChg>
      <pc:sldChg chg="del">
        <pc:chgData name="Skorczewski, Tyler" userId="51e037cb-caff-4c31-880d-f686087de38b" providerId="ADAL" clId="{4A182E44-BEE9-4292-B711-46EF95A84E88}" dt="2018-06-07T22:56:27.231" v="56" actId="2696"/>
        <pc:sldMkLst>
          <pc:docMk/>
          <pc:sldMk cId="3655593299" sldId="319"/>
        </pc:sldMkLst>
      </pc:sldChg>
      <pc:sldMasterChg chg="del delSldLayout">
        <pc:chgData name="Skorczewski, Tyler" userId="51e037cb-caff-4c31-880d-f686087de38b" providerId="ADAL" clId="{4A182E44-BEE9-4292-B711-46EF95A84E88}" dt="2018-06-07T22:53:22.105" v="12" actId="2696"/>
        <pc:sldMasterMkLst>
          <pc:docMk/>
          <pc:sldMasterMk cId="1674629475" sldId="2147483732"/>
        </pc:sldMasterMkLst>
        <pc:sldLayoutChg chg="del">
          <pc:chgData name="Skorczewski, Tyler" userId="51e037cb-caff-4c31-880d-f686087de38b" providerId="ADAL" clId="{4A182E44-BEE9-4292-B711-46EF95A84E88}" dt="2018-06-07T22:53:22.095" v="1" actId="2696"/>
          <pc:sldLayoutMkLst>
            <pc:docMk/>
            <pc:sldMasterMk cId="1674629475" sldId="2147483732"/>
            <pc:sldLayoutMk cId="4150659031" sldId="2147483733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096" v="2" actId="2696"/>
          <pc:sldLayoutMkLst>
            <pc:docMk/>
            <pc:sldMasterMk cId="1674629475" sldId="2147483732"/>
            <pc:sldLayoutMk cId="2389816659" sldId="2147483734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096" v="3" actId="2696"/>
          <pc:sldLayoutMkLst>
            <pc:docMk/>
            <pc:sldMasterMk cId="1674629475" sldId="2147483732"/>
            <pc:sldLayoutMk cId="1400901534" sldId="2147483735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097" v="4" actId="2696"/>
          <pc:sldLayoutMkLst>
            <pc:docMk/>
            <pc:sldMasterMk cId="1674629475" sldId="2147483732"/>
            <pc:sldLayoutMk cId="406447964" sldId="2147483736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098" v="5" actId="2696"/>
          <pc:sldLayoutMkLst>
            <pc:docMk/>
            <pc:sldMasterMk cId="1674629475" sldId="2147483732"/>
            <pc:sldLayoutMk cId="1931044683" sldId="2147483737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098" v="6" actId="2696"/>
          <pc:sldLayoutMkLst>
            <pc:docMk/>
            <pc:sldMasterMk cId="1674629475" sldId="2147483732"/>
            <pc:sldLayoutMk cId="3618677510" sldId="2147483738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099" v="7" actId="2696"/>
          <pc:sldLayoutMkLst>
            <pc:docMk/>
            <pc:sldMasterMk cId="1674629475" sldId="2147483732"/>
            <pc:sldLayoutMk cId="2073302533" sldId="2147483739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099" v="8" actId="2696"/>
          <pc:sldLayoutMkLst>
            <pc:docMk/>
            <pc:sldMasterMk cId="1674629475" sldId="2147483732"/>
            <pc:sldLayoutMk cId="3549628676" sldId="2147483740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100" v="9" actId="2696"/>
          <pc:sldLayoutMkLst>
            <pc:docMk/>
            <pc:sldMasterMk cId="1674629475" sldId="2147483732"/>
            <pc:sldLayoutMk cId="3854557640" sldId="2147483741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101" v="10" actId="2696"/>
          <pc:sldLayoutMkLst>
            <pc:docMk/>
            <pc:sldMasterMk cId="1674629475" sldId="2147483732"/>
            <pc:sldLayoutMk cId="1911812067" sldId="2147483742"/>
          </pc:sldLayoutMkLst>
        </pc:sldLayoutChg>
        <pc:sldLayoutChg chg="del">
          <pc:chgData name="Skorczewski, Tyler" userId="51e037cb-caff-4c31-880d-f686087de38b" providerId="ADAL" clId="{4A182E44-BEE9-4292-B711-46EF95A84E88}" dt="2018-06-07T22:53:22.102" v="11" actId="2696"/>
          <pc:sldLayoutMkLst>
            <pc:docMk/>
            <pc:sldMasterMk cId="1674629475" sldId="2147483732"/>
            <pc:sldLayoutMk cId="2032550744" sldId="2147483743"/>
          </pc:sldLayoutMkLst>
        </pc:sldLayoutChg>
      </pc:sldMasterChg>
      <pc:sldMasterChg chg="del delSldLayout">
        <pc:chgData name="Skorczewski, Tyler" userId="51e037cb-caff-4c31-880d-f686087de38b" providerId="ADAL" clId="{4A182E44-BEE9-4292-B711-46EF95A84E88}" dt="2018-06-07T22:56:27.240" v="68" actId="2696"/>
        <pc:sldMasterMkLst>
          <pc:docMk/>
          <pc:sldMasterMk cId="799801753" sldId="2147483780"/>
        </pc:sldMasterMkLst>
        <pc:sldLayoutChg chg="del">
          <pc:chgData name="Skorczewski, Tyler" userId="51e037cb-caff-4c31-880d-f686087de38b" providerId="ADAL" clId="{4A182E44-BEE9-4292-B711-46EF95A84E88}" dt="2018-06-07T22:56:27.232" v="57" actId="2696"/>
          <pc:sldLayoutMkLst>
            <pc:docMk/>
            <pc:sldMasterMk cId="799801753" sldId="2147483780"/>
            <pc:sldLayoutMk cId="1099918399" sldId="2147483781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2" v="58" actId="2696"/>
          <pc:sldLayoutMkLst>
            <pc:docMk/>
            <pc:sldMasterMk cId="799801753" sldId="2147483780"/>
            <pc:sldLayoutMk cId="1373376065" sldId="2147483782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3" v="59" actId="2696"/>
          <pc:sldLayoutMkLst>
            <pc:docMk/>
            <pc:sldMasterMk cId="799801753" sldId="2147483780"/>
            <pc:sldLayoutMk cId="4036455847" sldId="2147483783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4" v="60" actId="2696"/>
          <pc:sldLayoutMkLst>
            <pc:docMk/>
            <pc:sldMasterMk cId="799801753" sldId="2147483780"/>
            <pc:sldLayoutMk cId="1177970817" sldId="2147483784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5" v="61" actId="2696"/>
          <pc:sldLayoutMkLst>
            <pc:docMk/>
            <pc:sldMasterMk cId="799801753" sldId="2147483780"/>
            <pc:sldLayoutMk cId="3866544947" sldId="2147483785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5" v="62" actId="2696"/>
          <pc:sldLayoutMkLst>
            <pc:docMk/>
            <pc:sldMasterMk cId="799801753" sldId="2147483780"/>
            <pc:sldLayoutMk cId="42408176" sldId="2147483786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6" v="63" actId="2696"/>
          <pc:sldLayoutMkLst>
            <pc:docMk/>
            <pc:sldMasterMk cId="799801753" sldId="2147483780"/>
            <pc:sldLayoutMk cId="3135515313" sldId="2147483787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7" v="64" actId="2696"/>
          <pc:sldLayoutMkLst>
            <pc:docMk/>
            <pc:sldMasterMk cId="799801753" sldId="2147483780"/>
            <pc:sldLayoutMk cId="2157249004" sldId="2147483788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7" v="65" actId="2696"/>
          <pc:sldLayoutMkLst>
            <pc:docMk/>
            <pc:sldMasterMk cId="799801753" sldId="2147483780"/>
            <pc:sldLayoutMk cId="2560846634" sldId="2147483789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8" v="66" actId="2696"/>
          <pc:sldLayoutMkLst>
            <pc:docMk/>
            <pc:sldMasterMk cId="799801753" sldId="2147483780"/>
            <pc:sldLayoutMk cId="478834200" sldId="2147483790"/>
          </pc:sldLayoutMkLst>
        </pc:sldLayoutChg>
        <pc:sldLayoutChg chg="del">
          <pc:chgData name="Skorczewski, Tyler" userId="51e037cb-caff-4c31-880d-f686087de38b" providerId="ADAL" clId="{4A182E44-BEE9-4292-B711-46EF95A84E88}" dt="2018-06-07T22:56:27.239" v="67" actId="2696"/>
          <pc:sldLayoutMkLst>
            <pc:docMk/>
            <pc:sldMasterMk cId="799801753" sldId="2147483780"/>
            <pc:sldLayoutMk cId="2416446302" sldId="21474837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6736-B4A6-434A-B8CE-99064D20BF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5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FEC6-4647-42A1-A3AE-8A2CEDD7DE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60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AE-156A-4846-AAC2-145BE747A1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10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308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5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22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66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67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548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96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5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91D9-C265-4F88-9355-EC077355D5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99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3730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76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DAEF-5260-40E8-9888-49C09F9771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327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D3A4-CEEE-473A-AE0D-9C974A3D28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096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4836C-5C7D-4037-B26B-B5AECA2D11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266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3FD07-CA51-428D-9A8D-9A8B8756F2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77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F25D-0648-43BA-8597-C561766138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774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03C1-9214-499E-81FE-BC2E6D0310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4059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58BF0-6339-4EAE-8B4A-B64D989489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1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AEBB-DBA8-40FF-BC1F-1B9B7B6BB9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1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57C3-3FC8-44E9-9D8F-1004CA293F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2665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D03E-8035-4931-A1BA-C25CEEAAE8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003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6C17-3689-41A4-B20C-2047473B3F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152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4837-A980-40EF-996B-E651332A4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11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0EC19-F8EF-45F7-9741-8D19B17C02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8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6CE5-AF01-4F6F-831A-38FC72EA88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95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1AE-4CAC-42D1-A5BA-6DD26B72D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72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F883-C09A-4EB5-A22E-45AFEE80D8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9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D72A-A62A-4A3D-B000-21158BAB9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03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22B5-5461-4C2D-8C21-D6739A259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19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E62C5-5E28-4CD5-BB2C-3268EF1003D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8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48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667F9-4493-40C3-9828-BC1244FFB2A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1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xl.com/mmllogin.htm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6825"/>
          </a:xfrm>
        </p:spPr>
        <p:txBody>
          <a:bodyPr/>
          <a:lstStyle/>
          <a:p>
            <a:pPr eaLnBrk="1" hangingPunct="1"/>
            <a:r>
              <a:rPr lang="en-US" sz="6000" u="sng" dirty="0">
                <a:solidFill>
                  <a:srgbClr val="FF0000"/>
                </a:solidFill>
              </a:rPr>
              <a:t>Review for Test 3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3842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154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FF0000"/>
                </a:solidFill>
              </a:rPr>
              <a:t>REMINDER</a:t>
            </a:r>
            <a:r>
              <a:rPr lang="en-US" sz="2800" b="1" dirty="0">
                <a:solidFill>
                  <a:srgbClr val="000000"/>
                </a:solidFill>
              </a:rPr>
              <a:t>: If at any time you are unable to access assignments from the </a:t>
            </a:r>
            <a:r>
              <a:rPr lang="en-US" sz="2800" b="1" dirty="0" err="1">
                <a:solidFill>
                  <a:srgbClr val="000000"/>
                </a:solidFill>
              </a:rPr>
              <a:t>PearsonMyLab</a:t>
            </a:r>
            <a:r>
              <a:rPr lang="en-US" sz="2800" b="1" dirty="0">
                <a:solidFill>
                  <a:srgbClr val="000000"/>
                </a:solidFill>
              </a:rPr>
              <a:t> web site: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You can still get to your homework assignments and practice tests and quizzes during this time by using the following login site: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0000"/>
              </a:solidFill>
              <a:hlinkClick r:id="rId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hlinkClick r:id="rId2"/>
              </a:rPr>
              <a:t>http://www.mathxl.com/mmllogin.htm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3300"/>
                </a:solidFill>
              </a:rPr>
              <a:t>MAKE SURE YOU HAVE THIS WEBSITE ADDED TO YOUR “FAVORITES” LIST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i="1" u="sng" dirty="0">
                <a:solidFill>
                  <a:srgbClr val="000000"/>
                </a:solidFill>
              </a:rPr>
              <a:t>AND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FF"/>
                </a:solidFill>
              </a:rPr>
              <a:t>KNOW HOW TO USE IT TO ACCESS HOMEWORK AND PRACTICE TESTS!</a:t>
            </a:r>
          </a:p>
        </p:txBody>
      </p:sp>
    </p:spTree>
    <p:extLst>
      <p:ext uri="{BB962C8B-B14F-4D97-AF65-F5344CB8AC3E}">
        <p14:creationId xmlns:p14="http://schemas.microsoft.com/office/powerpoint/2010/main" val="34618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REMINDERS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>
                <a:solidFill>
                  <a:srgbClr val="FF0000"/>
                </a:solidFill>
              </a:rPr>
              <a:t>No personal calculators or other devices </a:t>
            </a:r>
            <a:r>
              <a:rPr lang="en-US" sz="2800" dirty="0"/>
              <a:t>(cell phones, iPads, headphones, etc.) </a:t>
            </a:r>
            <a:r>
              <a:rPr lang="en-US" sz="2800" b="1" dirty="0">
                <a:solidFill>
                  <a:srgbClr val="FF0000"/>
                </a:solidFill>
              </a:rPr>
              <a:t>or notes can be used on this test.</a:t>
            </a:r>
            <a:endParaRPr lang="en-US" sz="2800" dirty="0"/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You may use a clean copy of the Math 90 formula sheet to use during this test.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/>
              <a:t>Any attempt to use notes or unauthorized devices or other students’ help will result in a zero score being assigned to your test</a:t>
            </a:r>
            <a:r>
              <a:rPr lang="en-US" sz="2800" dirty="0"/>
              <a:t>. </a:t>
            </a:r>
            <a:r>
              <a:rPr lang="en-US" sz="2800" b="1" dirty="0">
                <a:solidFill>
                  <a:srgbClr val="9900FF"/>
                </a:solidFill>
              </a:rPr>
              <a:t>If it happens again, you’ll get an F for the course and an academic misconduct citation in your permanent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03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0" y="2819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" y="1905001"/>
            <a:ext cx="9144001" cy="243143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0" dirty="0">
                <a:solidFill>
                  <a:srgbClr val="FF0000"/>
                </a:solidFill>
              </a:rPr>
              <a:t>Remember: </a:t>
            </a:r>
            <a:r>
              <a:rPr lang="en-US" sz="3600" kern="0" dirty="0">
                <a:solidFill>
                  <a:srgbClr val="000000"/>
                </a:solidFill>
              </a:rPr>
              <a:t>Points of this test will cover</a:t>
            </a:r>
          </a:p>
          <a:p>
            <a:pPr algn="ctr"/>
            <a:r>
              <a:rPr lang="en-US" sz="3600" kern="0" dirty="0">
                <a:solidFill>
                  <a:srgbClr val="000000"/>
                </a:solidFill>
              </a:rPr>
              <a:t>material from Units 1 &amp; 2 (Chapters 1-4), so </a:t>
            </a:r>
          </a:p>
          <a:p>
            <a:pPr algn="ctr"/>
            <a:r>
              <a:rPr lang="en-US" sz="4000" b="1" u="sng" kern="0" dirty="0">
                <a:solidFill>
                  <a:srgbClr val="FF0000"/>
                </a:solidFill>
              </a:rPr>
              <a:t>make sure you review your </a:t>
            </a:r>
          </a:p>
          <a:p>
            <a:pPr algn="ctr"/>
            <a:r>
              <a:rPr lang="en-US" sz="4000" b="1" u="sng" kern="0" dirty="0">
                <a:solidFill>
                  <a:srgbClr val="FF0000"/>
                </a:solidFill>
              </a:rPr>
              <a:t>graded Tests 1 &amp; 2.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76200"/>
            <a:ext cx="8569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/>
            <a:r>
              <a:rPr lang="en-US" sz="3200" u="sng" dirty="0">
                <a:solidFill>
                  <a:srgbClr val="0000FF"/>
                </a:solidFill>
              </a:rPr>
              <a:t>Test 3 is worth </a:t>
            </a:r>
            <a:r>
              <a:rPr lang="en-US" sz="3200" b="1" u="sng" dirty="0">
                <a:solidFill>
                  <a:srgbClr val="FF0000"/>
                </a:solidFill>
              </a:rPr>
              <a:t>100 points </a:t>
            </a:r>
            <a:r>
              <a:rPr lang="en-US" sz="3200" u="sng" dirty="0">
                <a:solidFill>
                  <a:srgbClr val="0000FF"/>
                </a:solidFill>
              </a:rPr>
              <a:t>and covers</a:t>
            </a:r>
            <a:r>
              <a:rPr lang="en-US" sz="3200" dirty="0">
                <a:solidFill>
                  <a:srgbClr val="0000FF"/>
                </a:solidFill>
              </a:rPr>
              <a:t>:</a:t>
            </a:r>
          </a:p>
          <a:p>
            <a:pPr marL="457200"/>
            <a:br>
              <a:rPr lang="en-US" sz="1200" u="sng" dirty="0">
                <a:solidFill>
                  <a:srgbClr val="0000FF"/>
                </a:solidFill>
              </a:rPr>
            </a:br>
            <a:r>
              <a:rPr lang="en-US" sz="3200" dirty="0">
                <a:solidFill>
                  <a:srgbClr val="0000FF"/>
                </a:solidFill>
              </a:rPr>
              <a:t>    --Chapter 5 (Exponents and polynomials)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>
                <a:solidFill>
                  <a:srgbClr val="0000FF"/>
                </a:solidFill>
              </a:rPr>
              <a:t>    --Chapter 6 (Factoring polynomials)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-15766" y="4495800"/>
            <a:ext cx="9485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Remember the salary % problem from Test 1? </a:t>
            </a:r>
          </a:p>
          <a:p>
            <a:r>
              <a:rPr lang="en-US" sz="2800" i="1" dirty="0"/>
              <a:t>Word problems in two variables from the end of Test 2?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Make sure you’re prepared to do 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b="1" u="sng" dirty="0">
                <a:solidFill>
                  <a:srgbClr val="0000FF"/>
                </a:solidFill>
              </a:rPr>
              <a:t>ALL problems</a:t>
            </a:r>
            <a:r>
              <a:rPr lang="en-US" sz="2800" b="1" dirty="0">
                <a:solidFill>
                  <a:srgbClr val="0000FF"/>
                </a:solidFill>
              </a:rPr>
              <a:t> on </a:t>
            </a:r>
            <a:r>
              <a:rPr lang="en-US" sz="2800" b="1" u="sng" dirty="0">
                <a:solidFill>
                  <a:srgbClr val="0000FF"/>
                </a:solidFill>
              </a:rPr>
              <a:t>both of those tests</a:t>
            </a:r>
          </a:p>
          <a:p>
            <a:pPr algn="ctr"/>
            <a:r>
              <a:rPr lang="en-US" sz="2800" b="1" dirty="0">
                <a:solidFill>
                  <a:srgbClr val="0000FF"/>
                </a:solidFill>
              </a:rPr>
              <a:t> before you come in to take Test 3. </a:t>
            </a:r>
          </a:p>
        </p:txBody>
      </p:sp>
    </p:spTree>
    <p:extLst>
      <p:ext uri="{BB962C8B-B14F-4D97-AF65-F5344CB8AC3E}">
        <p14:creationId xmlns:p14="http://schemas.microsoft.com/office/powerpoint/2010/main" val="2131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610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 study for tomorrow’s test:</a:t>
            </a:r>
            <a:endParaRPr lang="en-US" sz="4000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648200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Take Practice Test 3. </a:t>
            </a:r>
          </a:p>
          <a:p>
            <a:pPr marL="1371600" lvl="2" indent="-514350"/>
            <a:r>
              <a:rPr lang="en-US" dirty="0"/>
              <a:t>It’s required assignment, worth 10 points and due tomorrow class time. </a:t>
            </a:r>
          </a:p>
          <a:p>
            <a:pPr marL="1371600" lvl="2" indent="-514350"/>
            <a:r>
              <a:rPr lang="en-US" dirty="0"/>
              <a:t>You can take it as many times as you want. </a:t>
            </a:r>
          </a:p>
          <a:p>
            <a:pPr marL="1371600" lvl="2" indent="-514350"/>
            <a:r>
              <a:rPr lang="en-US" dirty="0"/>
              <a:t>Each time you take it, you’ll get a different set of questions (not just same ones with different numbers), so taking it at least 2 or 3 times will give you a wider variety of practice problems to try.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Review your </a:t>
            </a:r>
            <a:r>
              <a:rPr lang="en-US" sz="3900" b="1" u="sng" dirty="0">
                <a:solidFill>
                  <a:srgbClr val="FF0000"/>
                </a:solidFill>
              </a:rPr>
              <a:t>Test 1</a:t>
            </a:r>
            <a:r>
              <a:rPr lang="en-US" b="1" dirty="0">
                <a:solidFill>
                  <a:srgbClr val="00B050"/>
                </a:solidFill>
              </a:rPr>
              <a:t> and </a:t>
            </a:r>
            <a:r>
              <a:rPr lang="en-US" sz="3800" b="1" u="sng" dirty="0">
                <a:solidFill>
                  <a:srgbClr val="7030A0"/>
                </a:solidFill>
              </a:rPr>
              <a:t>Test 2</a:t>
            </a:r>
            <a:r>
              <a:rPr lang="en-US" b="1" dirty="0">
                <a:solidFill>
                  <a:srgbClr val="00B050"/>
                </a:solidFill>
              </a:rPr>
              <a:t>.     </a:t>
            </a:r>
            <a:r>
              <a:rPr lang="en-US" dirty="0"/>
              <a:t>(Remember, </a:t>
            </a:r>
            <a:r>
              <a:rPr lang="en-US" b="1" dirty="0"/>
              <a:t>there will be material from Units 1 and 2 </a:t>
            </a:r>
            <a:r>
              <a:rPr lang="en-US" dirty="0"/>
              <a:t>that was covered on Tests 1 and 2 on Test 3.)</a:t>
            </a:r>
          </a:p>
        </p:txBody>
      </p:sp>
    </p:spTree>
    <p:extLst>
      <p:ext uri="{BB962C8B-B14F-4D97-AF65-F5344CB8AC3E}">
        <p14:creationId xmlns:p14="http://schemas.microsoft.com/office/powerpoint/2010/main" val="244389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297" y="1295400"/>
            <a:ext cx="8915400" cy="5029200"/>
          </a:xfrm>
        </p:spPr>
        <p:txBody>
          <a:bodyPr/>
          <a:lstStyle/>
          <a:p>
            <a:pPr eaLnBrk="1" hangingPunct="1"/>
            <a:r>
              <a:rPr lang="en-US" sz="2800" dirty="0"/>
              <a:t>Use your </a:t>
            </a:r>
            <a:r>
              <a:rPr lang="en-US" sz="2800" b="1" u="sng" dirty="0">
                <a:solidFill>
                  <a:srgbClr val="FFC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formula sheet </a:t>
            </a:r>
            <a:r>
              <a:rPr lang="en-US" sz="2800" dirty="0"/>
              <a:t>while you take this!</a:t>
            </a:r>
          </a:p>
          <a:p>
            <a:pPr eaLnBrk="1" hangingPunct="1"/>
            <a:r>
              <a:rPr lang="en-US" sz="2800" dirty="0"/>
              <a:t>There is no password needed for the practice test</a:t>
            </a:r>
            <a:r>
              <a:rPr lang="en-US" sz="2800" b="1" dirty="0">
                <a:solidFill>
                  <a:srgbClr val="0000FF"/>
                </a:solidFill>
              </a:rPr>
              <a:t>.</a:t>
            </a:r>
          </a:p>
          <a:p>
            <a:pPr eaLnBrk="1" hangingPunct="1"/>
            <a:r>
              <a:rPr lang="en-US" sz="2800" b="1" dirty="0">
                <a:solidFill>
                  <a:srgbClr val="0000FF"/>
                </a:solidFill>
              </a:rPr>
              <a:t>There are </a:t>
            </a:r>
            <a:r>
              <a:rPr lang="en-US" sz="2800" b="1" dirty="0">
                <a:solidFill>
                  <a:srgbClr val="FF0000"/>
                </a:solidFill>
              </a:rPr>
              <a:t>25 questions</a:t>
            </a:r>
            <a:r>
              <a:rPr lang="en-US" sz="2800" b="1" dirty="0">
                <a:solidFill>
                  <a:srgbClr val="0000FF"/>
                </a:solidFill>
              </a:rPr>
              <a:t> on the practice test, but only </a:t>
            </a:r>
            <a:r>
              <a:rPr lang="en-US" sz="2800" b="1" dirty="0">
                <a:solidFill>
                  <a:srgbClr val="00B050"/>
                </a:solidFill>
              </a:rPr>
              <a:t>18 on the real test</a:t>
            </a:r>
            <a:r>
              <a:rPr lang="en-US" sz="2800" dirty="0"/>
              <a:t>. </a:t>
            </a:r>
          </a:p>
          <a:p>
            <a:pPr eaLnBrk="1" hangingPunct="1"/>
            <a:r>
              <a:rPr lang="en-US" sz="2800" b="1" dirty="0"/>
              <a:t>The time limit on the </a:t>
            </a:r>
            <a:r>
              <a:rPr lang="en-US" sz="2800" b="1" dirty="0">
                <a:solidFill>
                  <a:srgbClr val="FF0000"/>
                </a:solidFill>
              </a:rPr>
              <a:t>practice test </a:t>
            </a:r>
            <a:r>
              <a:rPr lang="en-US" sz="2800" b="1" dirty="0"/>
              <a:t>is </a:t>
            </a:r>
            <a:r>
              <a:rPr lang="en-US" sz="2800" b="1" dirty="0">
                <a:solidFill>
                  <a:srgbClr val="FF0000"/>
                </a:solidFill>
              </a:rPr>
              <a:t>65 minutes</a:t>
            </a:r>
            <a:r>
              <a:rPr lang="en-US" sz="2800" dirty="0"/>
              <a:t>, but the </a:t>
            </a:r>
            <a:r>
              <a:rPr lang="en-US" sz="2800" b="1" dirty="0"/>
              <a:t>time limit on the </a:t>
            </a:r>
            <a:r>
              <a:rPr lang="en-US" sz="2800" b="1" dirty="0">
                <a:solidFill>
                  <a:srgbClr val="9900FF"/>
                </a:solidFill>
              </a:rPr>
              <a:t>real (in-class) test </a:t>
            </a:r>
            <a:r>
              <a:rPr lang="en-US" sz="2800" b="1" dirty="0"/>
              <a:t>is only </a:t>
            </a:r>
            <a:r>
              <a:rPr lang="en-US" sz="2800" b="1" dirty="0">
                <a:solidFill>
                  <a:srgbClr val="9900FF"/>
                </a:solidFill>
              </a:rPr>
              <a:t>60 minutes</a:t>
            </a:r>
            <a:r>
              <a:rPr lang="en-US" sz="2800" dirty="0"/>
              <a:t>.</a:t>
            </a:r>
          </a:p>
          <a:p>
            <a:pPr eaLnBrk="1" hangingPunct="1"/>
            <a:r>
              <a:rPr lang="en-US" sz="2800" b="1" dirty="0"/>
              <a:t>Each time you take the practice test you will get a different set of questions</a:t>
            </a:r>
            <a:r>
              <a:rPr lang="en-US" sz="2800" dirty="0"/>
              <a:t>, so taking it </a:t>
            </a:r>
            <a:r>
              <a:rPr lang="en-US" sz="2800" b="1" i="1" dirty="0">
                <a:solidFill>
                  <a:srgbClr val="FF0000"/>
                </a:solidFill>
              </a:rPr>
              <a:t>at least </a:t>
            </a:r>
            <a:r>
              <a:rPr lang="en-US" sz="2800" dirty="0"/>
              <a:t>twice will help you review more of the topics and problems that might appear on the test.</a:t>
            </a:r>
          </a:p>
        </p:txBody>
      </p:sp>
    </p:spTree>
    <p:extLst>
      <p:ext uri="{BB962C8B-B14F-4D97-AF65-F5344CB8AC3E}">
        <p14:creationId xmlns:p14="http://schemas.microsoft.com/office/powerpoint/2010/main" val="1556457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More 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838200"/>
            <a:ext cx="8991600" cy="5181600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sz="2200" dirty="0"/>
              <a:t>Practice showing work for the real test by </a:t>
            </a:r>
            <a:r>
              <a:rPr lang="en-US" sz="2200" b="1" dirty="0">
                <a:solidFill>
                  <a:srgbClr val="FF0000"/>
                </a:solidFill>
              </a:rPr>
              <a:t>showing work for each practice test problem in your notebook</a:t>
            </a:r>
            <a:r>
              <a:rPr lang="en-US" sz="2200" dirty="0"/>
              <a:t>, and </a:t>
            </a:r>
            <a:r>
              <a:rPr lang="en-US" sz="2200" b="1" u="sng" dirty="0">
                <a:solidFill>
                  <a:srgbClr val="0000FF"/>
                </a:solidFill>
              </a:rPr>
              <a:t>practice checking answers</a:t>
            </a:r>
            <a:r>
              <a:rPr lang="en-US" sz="2200" dirty="0"/>
              <a:t> before submitting your practice test.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i="1" dirty="0"/>
              <a:t>Make sure you know the steps for checking answers to long division, factoring and “solve equations” problems”!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b="1" dirty="0">
                <a:solidFill>
                  <a:srgbClr val="00CC00"/>
                </a:solidFill>
              </a:rPr>
              <a:t>You </a:t>
            </a:r>
            <a:r>
              <a:rPr lang="en-US" sz="2200" b="1" i="1" u="sng" dirty="0">
                <a:solidFill>
                  <a:srgbClr val="00CC00"/>
                </a:solidFill>
              </a:rPr>
              <a:t>DON’T</a:t>
            </a:r>
            <a:r>
              <a:rPr lang="en-US" sz="2200" b="1" dirty="0">
                <a:solidFill>
                  <a:srgbClr val="00CC00"/>
                </a:solidFill>
              </a:rPr>
              <a:t> have to finish a practice test all on one session</a:t>
            </a:r>
            <a:r>
              <a:rPr lang="en-US" sz="2200" b="1" dirty="0"/>
              <a:t>.    </a:t>
            </a:r>
            <a:r>
              <a:rPr lang="en-US" sz="2200" dirty="0"/>
              <a:t>On the </a:t>
            </a:r>
            <a:r>
              <a:rPr lang="en-US" sz="2200" b="1" u="sng" dirty="0">
                <a:solidFill>
                  <a:srgbClr val="FF0000"/>
                </a:solidFill>
              </a:rPr>
              <a:t>PRACTICE</a:t>
            </a:r>
            <a:r>
              <a:rPr lang="en-US" sz="2200" b="1" dirty="0"/>
              <a:t> </a:t>
            </a:r>
            <a:r>
              <a:rPr lang="en-US" sz="2200" dirty="0"/>
              <a:t>test, you can do part of it, then close it </a:t>
            </a:r>
            <a:r>
              <a:rPr lang="en-US" sz="2200" i="1" dirty="0">
                <a:solidFill>
                  <a:srgbClr val="FF0000"/>
                </a:solidFill>
              </a:rPr>
              <a:t>(DON’T submit the unfinished quiz, just close the window and leave the page) </a:t>
            </a:r>
            <a:r>
              <a:rPr lang="en-US" sz="2200" dirty="0"/>
              <a:t>and come back later to finish it without losing any time off your clock.  </a:t>
            </a:r>
          </a:p>
          <a:p>
            <a:pPr eaLnBrk="1" hangingPunct="1">
              <a:spcBef>
                <a:spcPts val="1800"/>
              </a:spcBef>
            </a:pPr>
            <a:r>
              <a:rPr lang="en-US" sz="2200" dirty="0"/>
              <a:t>When you </a:t>
            </a:r>
            <a:r>
              <a:rPr lang="en-US" sz="2200" b="1" dirty="0"/>
              <a:t>REVIEW</a:t>
            </a:r>
            <a:r>
              <a:rPr lang="en-US" sz="2200" dirty="0"/>
              <a:t> submitted tests, the </a:t>
            </a:r>
            <a:r>
              <a:rPr lang="en-US" sz="2200" b="1" dirty="0">
                <a:solidFill>
                  <a:srgbClr val="FF0000"/>
                </a:solidFill>
              </a:rPr>
              <a:t>online help buttons </a:t>
            </a:r>
            <a:r>
              <a:rPr lang="en-US" sz="2200" dirty="0"/>
              <a:t>like “help me solve this” will become visible for each question.</a:t>
            </a:r>
          </a:p>
          <a:p>
            <a:pPr eaLnBrk="1" hangingPunct="1">
              <a:spcBef>
                <a:spcPts val="1800"/>
              </a:spcBef>
            </a:pPr>
            <a:endParaRPr lang="en-US" sz="2200" dirty="0">
              <a:solidFill>
                <a:srgbClr val="0099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7987" y="2057400"/>
            <a:ext cx="8763000" cy="762000"/>
          </a:xfrm>
          <a:prstGeom prst="rect">
            <a:avLst/>
          </a:prstGeom>
          <a:solidFill>
            <a:srgbClr val="FFFF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987" y="2971800"/>
            <a:ext cx="8728587" cy="1752600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524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615</Words>
  <Application>Microsoft Office PowerPoint</Application>
  <PresentationFormat>On-screen Show (4:3)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Default Design</vt:lpstr>
      <vt:lpstr>2_Office Theme</vt:lpstr>
      <vt:lpstr>1_Default Design</vt:lpstr>
      <vt:lpstr>Review for Test 3</vt:lpstr>
      <vt:lpstr>PowerPoint Presentation</vt:lpstr>
      <vt:lpstr>REMINDERS:</vt:lpstr>
      <vt:lpstr>PowerPoint Presentation</vt:lpstr>
      <vt:lpstr>To study for tomorrow’s test:</vt:lpstr>
      <vt:lpstr>Practice Test Tips:</vt:lpstr>
      <vt:lpstr>More Practice Test Tips: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84</cp:revision>
  <dcterms:created xsi:type="dcterms:W3CDTF">2013-10-27T14:37:37Z</dcterms:created>
  <dcterms:modified xsi:type="dcterms:W3CDTF">2018-06-07T22:56:31Z</dcterms:modified>
</cp:coreProperties>
</file>